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EA"/>
    <a:srgbClr val="FEE4FF"/>
    <a:srgbClr val="8BAFD2"/>
    <a:srgbClr val="C6A6D5"/>
    <a:srgbClr val="F5C0DD"/>
    <a:srgbClr val="F6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6"/>
    <p:restoredTop sz="94674"/>
  </p:normalViewPr>
  <p:slideViewPr>
    <p:cSldViewPr snapToGrid="0" snapToObjects="1">
      <p:cViewPr>
        <p:scale>
          <a:sx n="67" d="100"/>
          <a:sy n="67" d="100"/>
        </p:scale>
        <p:origin x="14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161B-AD3A-C346-87C7-19F20C83479D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1143000"/>
            <a:ext cx="2613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D8DDD-552D-EE40-8457-3A2ACDD150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7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038" algn="l" defTabSz="91407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074" algn="l" defTabSz="91407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112" algn="l" defTabSz="91407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149" algn="l" defTabSz="91407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185" algn="l" defTabSz="91407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223" algn="l" defTabSz="91407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261" algn="l" defTabSz="91407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298" algn="l" defTabSz="91407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22488" y="1143000"/>
            <a:ext cx="26130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D8DDD-552D-EE40-8457-3A2ACDD1508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58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22488" y="1143000"/>
            <a:ext cx="26130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D8DDD-552D-EE40-8457-3A2ACDD1508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403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22488" y="1143000"/>
            <a:ext cx="26130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D8DDD-552D-EE40-8457-3A2ACDD1508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310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D8DDD-552D-EE40-8457-3A2ACDD1508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68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38D-77C9-CB44-80C2-0D718E343589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FB13-388C-684E-BC21-1B34DC1B6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8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38D-77C9-CB44-80C2-0D718E343589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FB13-388C-684E-BC21-1B34DC1B6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6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38D-77C9-CB44-80C2-0D718E343589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FB13-388C-684E-BC21-1B34DC1B6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05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38D-77C9-CB44-80C2-0D718E343589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FB13-388C-684E-BC21-1B34DC1B6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47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38D-77C9-CB44-80C2-0D718E343589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FB13-388C-684E-BC21-1B34DC1B6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4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38D-77C9-CB44-80C2-0D718E343589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FB13-388C-684E-BC21-1B34DC1B6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51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38D-77C9-CB44-80C2-0D718E343589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FB13-388C-684E-BC21-1B34DC1B6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36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38D-77C9-CB44-80C2-0D718E343589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FB13-388C-684E-BC21-1B34DC1B6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3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38D-77C9-CB44-80C2-0D718E343589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FB13-388C-684E-BC21-1B34DC1B6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5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38D-77C9-CB44-80C2-0D718E343589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FB13-388C-684E-BC21-1B34DC1B6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61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38D-77C9-CB44-80C2-0D718E343589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FB13-388C-684E-BC21-1B34DC1B6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90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D38D-77C9-CB44-80C2-0D718E343589}" type="datetimeFigureOut">
              <a:rPr kumimoji="1" lang="zh-CN" altLang="en-US" smtClean="0"/>
              <a:t>2021/12/3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FB13-388C-684E-BC21-1B34DC1B6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2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svg"/><Relationship Id="rId39" Type="http://schemas.openxmlformats.org/officeDocument/2006/relationships/image" Target="../media/image26.png"/><Relationship Id="rId21" Type="http://schemas.openxmlformats.org/officeDocument/2006/relationships/image" Target="../media/image28.png"/><Relationship Id="rId34" Type="http://schemas.openxmlformats.org/officeDocument/2006/relationships/image" Target="../media/image21.png"/><Relationship Id="rId42" Type="http://schemas.openxmlformats.org/officeDocument/2006/relationships/image" Target="../media/image32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5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image" Target="../media/image25.png"/><Relationship Id="rId46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27.png"/><Relationship Id="rId29" Type="http://schemas.openxmlformats.org/officeDocument/2006/relationships/image" Target="../media/image16.png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1.svg"/><Relationship Id="rId32" Type="http://schemas.openxmlformats.org/officeDocument/2006/relationships/image" Target="../media/image19.png"/><Relationship Id="rId37" Type="http://schemas.openxmlformats.org/officeDocument/2006/relationships/image" Target="../media/image24.png"/><Relationship Id="rId40" Type="http://schemas.openxmlformats.org/officeDocument/2006/relationships/image" Target="../media/image30.png"/><Relationship Id="rId45" Type="http://schemas.openxmlformats.org/officeDocument/2006/relationships/image" Target="../media/image35.png"/><Relationship Id="rId5" Type="http://schemas.openxmlformats.org/officeDocument/2006/relationships/image" Target="../media/image3.png"/><Relationship Id="rId23" Type="http://schemas.openxmlformats.org/officeDocument/2006/relationships/image" Target="../media/image10.png"/><Relationship Id="rId28" Type="http://schemas.openxmlformats.org/officeDocument/2006/relationships/image" Target="../media/image15.svg"/><Relationship Id="rId36" Type="http://schemas.openxmlformats.org/officeDocument/2006/relationships/image" Target="../media/image23.png"/><Relationship Id="rId10" Type="http://schemas.openxmlformats.org/officeDocument/2006/relationships/image" Target="../media/image7.png"/><Relationship Id="rId31" Type="http://schemas.openxmlformats.org/officeDocument/2006/relationships/image" Target="../media/image18.png"/><Relationship Id="rId44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22" Type="http://schemas.openxmlformats.org/officeDocument/2006/relationships/image" Target="../media/image29.png"/><Relationship Id="rId27" Type="http://schemas.openxmlformats.org/officeDocument/2006/relationships/image" Target="../media/image14.png"/><Relationship Id="rId30" Type="http://schemas.openxmlformats.org/officeDocument/2006/relationships/image" Target="../media/image17.svg"/><Relationship Id="rId35" Type="http://schemas.openxmlformats.org/officeDocument/2006/relationships/image" Target="../media/image22.png"/><Relationship Id="rId43" Type="http://schemas.openxmlformats.org/officeDocument/2006/relationships/image" Target="../media/image33.png"/><Relationship Id="rId8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8.png"/><Relationship Id="rId34" Type="http://schemas.openxmlformats.org/officeDocument/2006/relationships/image" Target="../media/image21.png"/><Relationship Id="rId42" Type="http://schemas.openxmlformats.org/officeDocument/2006/relationships/image" Target="../media/image32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12" Type="http://schemas.openxmlformats.org/officeDocument/2006/relationships/image" Target="../media/image9.png"/><Relationship Id="rId33" Type="http://schemas.openxmlformats.org/officeDocument/2006/relationships/image" Target="../media/image20.png"/><Relationship Id="rId38" Type="http://schemas.openxmlformats.org/officeDocument/2006/relationships/image" Target="../media/image25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7.png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32" Type="http://schemas.openxmlformats.org/officeDocument/2006/relationships/image" Target="../media/image19.png"/><Relationship Id="rId37" Type="http://schemas.openxmlformats.org/officeDocument/2006/relationships/image" Target="../media/image24.png"/><Relationship Id="rId40" Type="http://schemas.openxmlformats.org/officeDocument/2006/relationships/image" Target="../media/image30.png"/><Relationship Id="rId45" Type="http://schemas.openxmlformats.org/officeDocument/2006/relationships/image" Target="../media/image39.png"/><Relationship Id="rId5" Type="http://schemas.microsoft.com/office/2007/relationships/hdphoto" Target="../media/hdphoto1.wdp"/><Relationship Id="rId36" Type="http://schemas.openxmlformats.org/officeDocument/2006/relationships/image" Target="../media/image23.png"/><Relationship Id="rId49" Type="http://schemas.openxmlformats.org/officeDocument/2006/relationships/image" Target="../media/image43.png"/><Relationship Id="rId10" Type="http://schemas.openxmlformats.org/officeDocument/2006/relationships/image" Target="../media/image7.png"/><Relationship Id="rId31" Type="http://schemas.openxmlformats.org/officeDocument/2006/relationships/image" Target="../media/image18.png"/><Relationship Id="rId44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22" Type="http://schemas.openxmlformats.org/officeDocument/2006/relationships/image" Target="../media/image29.png"/><Relationship Id="rId35" Type="http://schemas.openxmlformats.org/officeDocument/2006/relationships/image" Target="../media/image2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8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.png"/><Relationship Id="rId10" Type="http://schemas.openxmlformats.org/officeDocument/2006/relationships/image" Target="../media/image13.sv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30.png"/><Relationship Id="rId5" Type="http://schemas.openxmlformats.org/officeDocument/2006/relationships/image" Target="../media/image13.svg"/><Relationship Id="rId10" Type="http://schemas.openxmlformats.org/officeDocument/2006/relationships/image" Target="../media/image45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470.png"/><Relationship Id="rId12" Type="http://schemas.openxmlformats.org/officeDocument/2006/relationships/image" Target="../media/image52.png"/><Relationship Id="rId46" Type="http://schemas.openxmlformats.org/officeDocument/2006/relationships/image" Target="../media/image58.png"/><Relationship Id="rId2" Type="http://schemas.openxmlformats.org/officeDocument/2006/relationships/image" Target="../media/image3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45" Type="http://schemas.openxmlformats.org/officeDocument/2006/relationships/image" Target="../media/image57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4" Type="http://schemas.openxmlformats.org/officeDocument/2006/relationships/image" Target="../media/image380.png"/><Relationship Id="rId4" Type="http://schemas.microsoft.com/office/2007/relationships/hdphoto" Target="../media/hdphoto1.wdp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43" Type="http://schemas.openxmlformats.org/officeDocument/2006/relationships/image" Target="../media/image3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56.png"/><Relationship Id="rId18" Type="http://schemas.openxmlformats.org/officeDocument/2006/relationships/image" Target="../media/image2.png"/><Relationship Id="rId3" Type="http://schemas.openxmlformats.org/officeDocument/2006/relationships/image" Target="../media/image60.png"/><Relationship Id="rId7" Type="http://schemas.openxmlformats.org/officeDocument/2006/relationships/image" Target="../media/image600.png"/><Relationship Id="rId12" Type="http://schemas.openxmlformats.org/officeDocument/2006/relationships/image" Target="../media/image621.png"/><Relationship Id="rId17" Type="http://schemas.openxmlformats.org/officeDocument/2006/relationships/image" Target="../media/image66.png"/><Relationship Id="rId2" Type="http://schemas.openxmlformats.org/officeDocument/2006/relationships/image" Target="../media/image59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30.png"/><Relationship Id="rId10" Type="http://schemas.openxmlformats.org/officeDocument/2006/relationships/image" Target="../media/image63.png"/><Relationship Id="rId19" Type="http://schemas.openxmlformats.org/officeDocument/2006/relationships/image" Target="../media/image3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圆角矩形 424">
            <a:extLst>
              <a:ext uri="{FF2B5EF4-FFF2-40B4-BE49-F238E27FC236}">
                <a16:creationId xmlns:a16="http://schemas.microsoft.com/office/drawing/2014/main" id="{6093442F-46D8-8F4A-8E26-A81E4267D19E}"/>
              </a:ext>
            </a:extLst>
          </p:cNvPr>
          <p:cNvSpPr/>
          <p:nvPr/>
        </p:nvSpPr>
        <p:spPr>
          <a:xfrm>
            <a:off x="93196" y="6649222"/>
            <a:ext cx="12090400" cy="2037068"/>
          </a:xfrm>
          <a:prstGeom prst="roundRect">
            <a:avLst>
              <a:gd name="adj" fmla="val 61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2655C8D8-9173-6949-8694-1B5124906F62}"/>
              </a:ext>
            </a:extLst>
          </p:cNvPr>
          <p:cNvSpPr/>
          <p:nvPr/>
        </p:nvSpPr>
        <p:spPr>
          <a:xfrm>
            <a:off x="93195" y="8769866"/>
            <a:ext cx="12090400" cy="5347207"/>
          </a:xfrm>
          <a:prstGeom prst="roundRect">
            <a:avLst>
              <a:gd name="adj" fmla="val 6199"/>
            </a:avLst>
          </a:prstGeom>
          <a:solidFill>
            <a:srgbClr val="F6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5" name="Google Shape;4677;p71">
            <a:extLst>
              <a:ext uri="{FF2B5EF4-FFF2-40B4-BE49-F238E27FC236}">
                <a16:creationId xmlns:a16="http://schemas.microsoft.com/office/drawing/2014/main" id="{DF377913-5558-774E-8150-F7854C0813EA}"/>
              </a:ext>
            </a:extLst>
          </p:cNvPr>
          <p:cNvSpPr/>
          <p:nvPr/>
        </p:nvSpPr>
        <p:spPr>
          <a:xfrm>
            <a:off x="2395317" y="12061138"/>
            <a:ext cx="554271" cy="1339206"/>
          </a:xfrm>
          <a:prstGeom prst="cube">
            <a:avLst>
              <a:gd name="adj" fmla="val 70273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/>
          </a:p>
        </p:txBody>
      </p:sp>
      <p:sp>
        <p:nvSpPr>
          <p:cNvPr id="263" name="Google Shape;4677;p71">
            <a:extLst>
              <a:ext uri="{FF2B5EF4-FFF2-40B4-BE49-F238E27FC236}">
                <a16:creationId xmlns:a16="http://schemas.microsoft.com/office/drawing/2014/main" id="{A516F800-211E-EA42-B631-8034FEAEF08E}"/>
              </a:ext>
            </a:extLst>
          </p:cNvPr>
          <p:cNvSpPr/>
          <p:nvPr/>
        </p:nvSpPr>
        <p:spPr>
          <a:xfrm>
            <a:off x="1374898" y="11941901"/>
            <a:ext cx="543525" cy="1595840"/>
          </a:xfrm>
          <a:prstGeom prst="cube">
            <a:avLst>
              <a:gd name="adj" fmla="val 77968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 dirty="0"/>
          </a:p>
        </p:txBody>
      </p: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14AECFF5-AC24-174E-B66B-BB74E25862BF}"/>
              </a:ext>
            </a:extLst>
          </p:cNvPr>
          <p:cNvGrpSpPr/>
          <p:nvPr/>
        </p:nvGrpSpPr>
        <p:grpSpPr>
          <a:xfrm>
            <a:off x="3597325" y="167142"/>
            <a:ext cx="8586271" cy="6365396"/>
            <a:chOff x="522825" y="1"/>
            <a:chExt cx="8586271" cy="6365396"/>
          </a:xfrm>
        </p:grpSpPr>
        <p:sp>
          <p:nvSpPr>
            <p:cNvPr id="202" name="圆角矩形 201">
              <a:extLst>
                <a:ext uri="{FF2B5EF4-FFF2-40B4-BE49-F238E27FC236}">
                  <a16:creationId xmlns:a16="http://schemas.microsoft.com/office/drawing/2014/main" id="{2EF058B8-A62C-3E4E-AF69-4DC5417EAF46}"/>
                </a:ext>
              </a:extLst>
            </p:cNvPr>
            <p:cNvSpPr/>
            <p:nvPr/>
          </p:nvSpPr>
          <p:spPr>
            <a:xfrm>
              <a:off x="522825" y="1"/>
              <a:ext cx="8586271" cy="6365396"/>
            </a:xfrm>
            <a:prstGeom prst="roundRect">
              <a:avLst>
                <a:gd name="adj" fmla="val 44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1AC35FB-68D0-E44F-ACA9-126D3FECB0A7}"/>
                </a:ext>
              </a:extLst>
            </p:cNvPr>
            <p:cNvSpPr txBox="1"/>
            <p:nvPr/>
          </p:nvSpPr>
          <p:spPr>
            <a:xfrm rot="20684042">
              <a:off x="1736170" y="133003"/>
              <a:ext cx="11102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r>
                <a:rPr kumimoji="1" lang="zh-CN" altLang="en-US" sz="180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</a:t>
              </a:r>
              <a:endParaRPr kumimoji="1" lang="zh-CN" altLang="en-US" sz="180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8268CCD0-2ACE-8C4A-AB9E-49D2F646BC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03824" y="449264"/>
              <a:ext cx="7281738" cy="5736703"/>
              <a:chOff x="1203824" y="449264"/>
              <a:chExt cx="7281796" cy="5736749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19884FFD-847D-794C-BCEE-5F6A2F584D30}"/>
                  </a:ext>
                </a:extLst>
              </p:cNvPr>
              <p:cNvGrpSpPr/>
              <p:nvPr/>
            </p:nvGrpSpPr>
            <p:grpSpPr>
              <a:xfrm>
                <a:off x="1203824" y="449264"/>
                <a:ext cx="2877401" cy="5736749"/>
                <a:chOff x="9464494" y="837588"/>
                <a:chExt cx="2877401" cy="5736749"/>
              </a:xfrm>
            </p:grpSpPr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EE8069C7-3FE9-0A4B-88F2-CCA75A21E08F}"/>
                    </a:ext>
                  </a:extLst>
                </p:cNvPr>
                <p:cNvGrpSpPr/>
                <p:nvPr/>
              </p:nvGrpSpPr>
              <p:grpSpPr>
                <a:xfrm rot="16200000">
                  <a:off x="8671353" y="2903795"/>
                  <a:ext cx="5736749" cy="1604335"/>
                  <a:chOff x="2717898" y="1787480"/>
                  <a:chExt cx="5736749" cy="1604335"/>
                </a:xfrm>
              </p:grpSpPr>
              <p:cxnSp>
                <p:nvCxnSpPr>
                  <p:cNvPr id="43" name="直线箭头连接符 42">
                    <a:extLst>
                      <a:ext uri="{FF2B5EF4-FFF2-40B4-BE49-F238E27FC236}">
                        <a16:creationId xmlns:a16="http://schemas.microsoft.com/office/drawing/2014/main" id="{5E3AB7A4-2A77-6140-AADA-E0B6CF15EE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7898" y="1787480"/>
                    <a:ext cx="5736749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5CC7154-AE17-F74D-A753-DFAC9EC388C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7591781" y="2672317"/>
                    <a:ext cx="1069533" cy="3694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801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closeness</a:t>
                    </a:r>
                    <a:endParaRPr kumimoji="1" lang="zh-CN" altLang="en-US" sz="1801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3ACE5725-721E-B94B-A5FB-746246A52DBD}"/>
                      </a:ext>
                    </a:extLst>
                  </p:cNvPr>
                  <p:cNvGrpSpPr/>
                  <p:nvPr/>
                </p:nvGrpSpPr>
                <p:grpSpPr>
                  <a:xfrm>
                    <a:off x="2717898" y="1955858"/>
                    <a:ext cx="5660549" cy="217419"/>
                    <a:chOff x="2717898" y="1916171"/>
                    <a:chExt cx="5660549" cy="217419"/>
                  </a:xfrm>
                </p:grpSpPr>
                <p:sp>
                  <p:nvSpPr>
                    <p:cNvPr id="45" name="矩形 44">
                      <a:extLst>
                        <a:ext uri="{FF2B5EF4-FFF2-40B4-BE49-F238E27FC236}">
                          <a16:creationId xmlns:a16="http://schemas.microsoft.com/office/drawing/2014/main" id="{DDE9F463-E556-164F-8FEC-B8942F6C8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7898" y="1962964"/>
                      <a:ext cx="5660549" cy="170327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801"/>
                    </a:p>
                  </p:txBody>
                </p:sp>
                <p:grpSp>
                  <p:nvGrpSpPr>
                    <p:cNvPr id="61" name="组合 60">
                      <a:extLst>
                        <a:ext uri="{FF2B5EF4-FFF2-40B4-BE49-F238E27FC236}">
                          <a16:creationId xmlns:a16="http://schemas.microsoft.com/office/drawing/2014/main" id="{968CF5B4-3899-1C44-9D3E-B3C89CB80E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69839" y="1919973"/>
                      <a:ext cx="2417035" cy="213617"/>
                      <a:chOff x="2812819" y="2623389"/>
                      <a:chExt cx="2417035" cy="213617"/>
                    </a:xfrm>
                  </p:grpSpPr>
                  <p:sp>
                    <p:nvSpPr>
                      <p:cNvPr id="49" name="圆角矩形 48">
                        <a:extLst>
                          <a:ext uri="{FF2B5EF4-FFF2-40B4-BE49-F238E27FC236}">
                            <a16:creationId xmlns:a16="http://schemas.microsoft.com/office/drawing/2014/main" id="{79D66674-B580-554C-9780-319324B923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12819" y="2623389"/>
                        <a:ext cx="72574" cy="211490"/>
                      </a:xfrm>
                      <a:prstGeom prst="round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801"/>
                      </a:p>
                    </p:txBody>
                  </p:sp>
                  <p:sp>
                    <p:nvSpPr>
                      <p:cNvPr id="50" name="圆角矩形 49">
                        <a:extLst>
                          <a:ext uri="{FF2B5EF4-FFF2-40B4-BE49-F238E27FC236}">
                            <a16:creationId xmlns:a16="http://schemas.microsoft.com/office/drawing/2014/main" id="{1FA3940C-2C22-EA46-8CD5-10699C7442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6234" y="2623389"/>
                        <a:ext cx="72574" cy="211490"/>
                      </a:xfrm>
                      <a:prstGeom prst="round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801"/>
                      </a:p>
                    </p:txBody>
                  </p:sp>
                  <p:sp>
                    <p:nvSpPr>
                      <p:cNvPr id="51" name="圆角矩形 50">
                        <a:extLst>
                          <a:ext uri="{FF2B5EF4-FFF2-40B4-BE49-F238E27FC236}">
                            <a16:creationId xmlns:a16="http://schemas.microsoft.com/office/drawing/2014/main" id="{3EC58780-BBCA-A24E-8301-5A9EDABCA4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7280" y="2625516"/>
                        <a:ext cx="72574" cy="211490"/>
                      </a:xfrm>
                      <a:prstGeom prst="round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801"/>
                      </a:p>
                    </p:txBody>
                  </p:sp>
                </p:grpSp>
                <p:grpSp>
                  <p:nvGrpSpPr>
                    <p:cNvPr id="60" name="组合 59">
                      <a:extLst>
                        <a:ext uri="{FF2B5EF4-FFF2-40B4-BE49-F238E27FC236}">
                          <a16:creationId xmlns:a16="http://schemas.microsoft.com/office/drawing/2014/main" id="{70C57A12-D526-FE42-B873-53AB0D2F3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29893" y="1916171"/>
                      <a:ext cx="1081135" cy="214515"/>
                      <a:chOff x="6247566" y="2693521"/>
                      <a:chExt cx="1081135" cy="214515"/>
                    </a:xfrm>
                  </p:grpSpPr>
                  <p:sp>
                    <p:nvSpPr>
                      <p:cNvPr id="52" name="圆角矩形 51">
                        <a:extLst>
                          <a:ext uri="{FF2B5EF4-FFF2-40B4-BE49-F238E27FC236}">
                            <a16:creationId xmlns:a16="http://schemas.microsoft.com/office/drawing/2014/main" id="{743A8FCA-A0D3-0C49-B351-FA8AC8FC82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7566" y="2693521"/>
                        <a:ext cx="72574" cy="211490"/>
                      </a:xfrm>
                      <a:prstGeom prst="round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801"/>
                      </a:p>
                    </p:txBody>
                  </p:sp>
                  <p:sp>
                    <p:nvSpPr>
                      <p:cNvPr id="53" name="圆角矩形 52">
                        <a:extLst>
                          <a:ext uri="{FF2B5EF4-FFF2-40B4-BE49-F238E27FC236}">
                            <a16:creationId xmlns:a16="http://schemas.microsoft.com/office/drawing/2014/main" id="{7A2C36D4-1337-6C43-9520-7B1866A175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51843" y="2693521"/>
                        <a:ext cx="72574" cy="211490"/>
                      </a:xfrm>
                      <a:prstGeom prst="round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801"/>
                      </a:p>
                    </p:txBody>
                  </p:sp>
                  <p:sp>
                    <p:nvSpPr>
                      <p:cNvPr id="54" name="圆角矩形 53">
                        <a:extLst>
                          <a:ext uri="{FF2B5EF4-FFF2-40B4-BE49-F238E27FC236}">
                            <a16:creationId xmlns:a16="http://schemas.microsoft.com/office/drawing/2014/main" id="{43605260-E6AC-8A40-8E13-FE426292E5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56127" y="2696546"/>
                        <a:ext cx="72574" cy="211490"/>
                      </a:xfrm>
                      <a:prstGeom prst="round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801"/>
                      </a:p>
                    </p:txBody>
                  </p:sp>
                </p:grpSp>
                <p:grpSp>
                  <p:nvGrpSpPr>
                    <p:cNvPr id="58" name="组合 57">
                      <a:extLst>
                        <a:ext uri="{FF2B5EF4-FFF2-40B4-BE49-F238E27FC236}">
                          <a16:creationId xmlns:a16="http://schemas.microsoft.com/office/drawing/2014/main" id="{3B0D262E-D82C-2049-9230-97CBC06B44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99333" y="1919165"/>
                      <a:ext cx="456048" cy="211490"/>
                      <a:chOff x="7336307" y="2361999"/>
                      <a:chExt cx="456048" cy="211490"/>
                    </a:xfrm>
                  </p:grpSpPr>
                  <p:sp>
                    <p:nvSpPr>
                      <p:cNvPr id="55" name="圆角矩形 54">
                        <a:extLst>
                          <a:ext uri="{FF2B5EF4-FFF2-40B4-BE49-F238E27FC236}">
                            <a16:creationId xmlns:a16="http://schemas.microsoft.com/office/drawing/2014/main" id="{AE68F76B-EB8A-3642-BB06-2C462C02C0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36307" y="2361999"/>
                        <a:ext cx="72574" cy="211490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801"/>
                      </a:p>
                    </p:txBody>
                  </p:sp>
                  <p:sp>
                    <p:nvSpPr>
                      <p:cNvPr id="56" name="圆角矩形 55">
                        <a:extLst>
                          <a:ext uri="{FF2B5EF4-FFF2-40B4-BE49-F238E27FC236}">
                            <a16:creationId xmlns:a16="http://schemas.microsoft.com/office/drawing/2014/main" id="{B59E4759-D81D-7A42-A5A0-A7FB95C026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0192" y="2361999"/>
                        <a:ext cx="72574" cy="211490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801"/>
                      </a:p>
                    </p:txBody>
                  </p:sp>
                  <p:sp>
                    <p:nvSpPr>
                      <p:cNvPr id="57" name="圆角矩形 56">
                        <a:extLst>
                          <a:ext uri="{FF2B5EF4-FFF2-40B4-BE49-F238E27FC236}">
                            <a16:creationId xmlns:a16="http://schemas.microsoft.com/office/drawing/2014/main" id="{46808738-B15C-D24B-A878-BDC6FC6FE7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9781" y="2361999"/>
                        <a:ext cx="72574" cy="211490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801"/>
                      </a:p>
                    </p:txBody>
                  </p:sp>
                </p:grpSp>
              </p:grpSp>
            </p:grpSp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AE5ADB98-D873-B14E-9FB6-847E8977D38C}"/>
                    </a:ext>
                  </a:extLst>
                </p:cNvPr>
                <p:cNvGrpSpPr/>
                <p:nvPr/>
              </p:nvGrpSpPr>
              <p:grpSpPr>
                <a:xfrm>
                  <a:off x="9464494" y="962076"/>
                  <a:ext cx="1117668" cy="5244847"/>
                  <a:chOff x="9220984" y="782600"/>
                  <a:chExt cx="1117668" cy="5244847"/>
                </a:xfrm>
              </p:grpSpPr>
              <p:grpSp>
                <p:nvGrpSpPr>
                  <p:cNvPr id="74" name="组合 73">
                    <a:extLst>
                      <a:ext uri="{FF2B5EF4-FFF2-40B4-BE49-F238E27FC236}">
                        <a16:creationId xmlns:a16="http://schemas.microsoft.com/office/drawing/2014/main" id="{1A5E281C-9CE4-9B49-B8DF-037A88270E7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557162" y="2244367"/>
                    <a:ext cx="455816" cy="72000"/>
                    <a:chOff x="5295510" y="2283124"/>
                    <a:chExt cx="455816" cy="72000"/>
                  </a:xfrm>
                </p:grpSpPr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EEA4936D-4B63-D146-9239-C9E146D96F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5510" y="2283124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801"/>
                    </a:p>
                  </p:txBody>
                </p:sp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8CE5724E-D705-CD41-A639-D9E3870DC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6286" y="2283124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801"/>
                    </a:p>
                  </p:txBody>
                </p:sp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6AE79CF1-19E9-3A46-8402-61646AB1C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9326" y="2283124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801"/>
                    </a:p>
                  </p:txBody>
                </p:sp>
              </p:grpSp>
              <p:pic>
                <p:nvPicPr>
                  <p:cNvPr id="64" name="图片 63">
                    <a:extLst>
                      <a:ext uri="{FF2B5EF4-FFF2-40B4-BE49-F238E27FC236}">
                        <a16:creationId xmlns:a16="http://schemas.microsoft.com/office/drawing/2014/main" id="{900C42CE-EFE4-4C4C-B8BA-53ED4DE534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lum contrast="40000"/>
                  </a:blip>
                  <a:stretch>
                    <a:fillRect/>
                  </a:stretch>
                </p:blipFill>
                <p:spPr>
                  <a:xfrm>
                    <a:off x="9220985" y="782600"/>
                    <a:ext cx="1117667" cy="1160244"/>
                  </a:xfrm>
                  <a:prstGeom prst="rect">
                    <a:avLst/>
                  </a:prstGeom>
                </p:spPr>
              </p:pic>
              <p:pic>
                <p:nvPicPr>
                  <p:cNvPr id="71" name="图片 70">
                    <a:extLst>
                      <a:ext uri="{FF2B5EF4-FFF2-40B4-BE49-F238E27FC236}">
                        <a16:creationId xmlns:a16="http://schemas.microsoft.com/office/drawing/2014/main" id="{439D249C-34BC-5F4C-8C26-57817E4780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lum contrast="-20000"/>
                  </a:blip>
                  <a:stretch>
                    <a:fillRect/>
                  </a:stretch>
                </p:blipFill>
                <p:spPr>
                  <a:xfrm>
                    <a:off x="9220985" y="2623566"/>
                    <a:ext cx="1117667" cy="1160244"/>
                  </a:xfrm>
                  <a:prstGeom prst="rect">
                    <a:avLst/>
                  </a:prstGeom>
                </p:spPr>
              </p:pic>
              <p:pic>
                <p:nvPicPr>
                  <p:cNvPr id="76" name="图片 75">
                    <a:extLst>
                      <a:ext uri="{FF2B5EF4-FFF2-40B4-BE49-F238E27FC236}">
                        <a16:creationId xmlns:a16="http://schemas.microsoft.com/office/drawing/2014/main" id="{84A995DB-57DC-434A-BAFB-C75A3299A9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lum bright="20000" contrast="-40000"/>
                  </a:blip>
                  <a:stretch>
                    <a:fillRect/>
                  </a:stretch>
                </p:blipFill>
                <p:spPr>
                  <a:xfrm>
                    <a:off x="9220984" y="4867203"/>
                    <a:ext cx="1117667" cy="1160244"/>
                  </a:xfrm>
                  <a:prstGeom prst="rect">
                    <a:avLst/>
                  </a:prstGeom>
                </p:spPr>
              </p:pic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BD8E56D5-5D23-3E4C-A0CD-CDC07B852D1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551910" y="4104144"/>
                    <a:ext cx="455816" cy="72000"/>
                    <a:chOff x="5295510" y="2283124"/>
                    <a:chExt cx="455816" cy="72000"/>
                  </a:xfrm>
                </p:grpSpPr>
                <p:sp>
                  <p:nvSpPr>
                    <p:cNvPr id="78" name="椭圆 77">
                      <a:extLst>
                        <a:ext uri="{FF2B5EF4-FFF2-40B4-BE49-F238E27FC236}">
                          <a16:creationId xmlns:a16="http://schemas.microsoft.com/office/drawing/2014/main" id="{0B4CB9B9-B091-0344-BFAD-397024008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5510" y="2283124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801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C7AFBFBB-4AAA-7C4D-A942-99EF46A615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6286" y="2283124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801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24DCD57E-3C1E-324D-B544-9F4A9A102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9326" y="2283124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801"/>
                    </a:p>
                  </p:txBody>
                </p:sp>
              </p:grpSp>
              <p:grpSp>
                <p:nvGrpSpPr>
                  <p:cNvPr id="81" name="组合 80">
                    <a:extLst>
                      <a:ext uri="{FF2B5EF4-FFF2-40B4-BE49-F238E27FC236}">
                        <a16:creationId xmlns:a16="http://schemas.microsoft.com/office/drawing/2014/main" id="{62B22BE8-77C7-514A-BC8B-3A15950EA72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642296" y="4618173"/>
                    <a:ext cx="278392" cy="72000"/>
                    <a:chOff x="5295510" y="2283124"/>
                    <a:chExt cx="278392" cy="72000"/>
                  </a:xfrm>
                </p:grpSpPr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4F5E5C97-5DF8-C04D-8A4D-38B0904CE0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5510" y="2283124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801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95094EE0-D17A-4341-B757-6BA9E47843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01902" y="2283124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801"/>
                    </a:p>
                  </p:txBody>
                </p:sp>
              </p:grpSp>
            </p:grpSp>
          </p:grpSp>
          <p:sp>
            <p:nvSpPr>
              <p:cNvPr id="7" name="右大括号 6">
                <a:extLst>
                  <a:ext uri="{FF2B5EF4-FFF2-40B4-BE49-F238E27FC236}">
                    <a16:creationId xmlns:a16="http://schemas.microsoft.com/office/drawing/2014/main" id="{B69CE147-678D-7D40-ADB1-91B9C36FCA6D}"/>
                  </a:ext>
                </a:extLst>
              </p:cNvPr>
              <p:cNvSpPr/>
              <p:nvPr/>
            </p:nvSpPr>
            <p:spPr>
              <a:xfrm>
                <a:off x="2915110" y="764517"/>
                <a:ext cx="170328" cy="419762"/>
              </a:xfrm>
              <a:prstGeom prst="rightBrac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sp>
            <p:nvSpPr>
              <p:cNvPr id="59" name="右大括号 58">
                <a:extLst>
                  <a:ext uri="{FF2B5EF4-FFF2-40B4-BE49-F238E27FC236}">
                    <a16:creationId xmlns:a16="http://schemas.microsoft.com/office/drawing/2014/main" id="{8C14A2B6-5930-5C4D-A34F-C8B2B1E96652}"/>
                  </a:ext>
                </a:extLst>
              </p:cNvPr>
              <p:cNvSpPr/>
              <p:nvPr/>
            </p:nvSpPr>
            <p:spPr>
              <a:xfrm>
                <a:off x="2909160" y="1795027"/>
                <a:ext cx="170328" cy="1081129"/>
              </a:xfrm>
              <a:prstGeom prst="rightBrac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 dirty="0"/>
              </a:p>
            </p:txBody>
          </p:sp>
          <p:sp>
            <p:nvSpPr>
              <p:cNvPr id="66" name="右大括号 65">
                <a:extLst>
                  <a:ext uri="{FF2B5EF4-FFF2-40B4-BE49-F238E27FC236}">
                    <a16:creationId xmlns:a16="http://schemas.microsoft.com/office/drawing/2014/main" id="{D6EC0293-03D7-5B43-90CB-85BE11D6386F}"/>
                  </a:ext>
                </a:extLst>
              </p:cNvPr>
              <p:cNvSpPr/>
              <p:nvPr/>
            </p:nvSpPr>
            <p:spPr>
              <a:xfrm>
                <a:off x="2915279" y="3741309"/>
                <a:ext cx="103813" cy="2392756"/>
              </a:xfrm>
              <a:prstGeom prst="righ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 dirty="0"/>
              </a:p>
            </p:txBody>
          </p: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D9B5EAF2-66F3-334D-8A3F-6F2855EEFDFA}"/>
                  </a:ext>
                </a:extLst>
              </p:cNvPr>
              <p:cNvGrpSpPr/>
              <p:nvPr/>
            </p:nvGrpSpPr>
            <p:grpSpPr>
              <a:xfrm>
                <a:off x="5365681" y="1716721"/>
                <a:ext cx="1274879" cy="859561"/>
                <a:chOff x="3828789" y="3363361"/>
                <a:chExt cx="2267211" cy="1579018"/>
              </a:xfrm>
            </p:grpSpPr>
            <p:sp>
              <p:nvSpPr>
                <p:cNvPr id="40" name="立方体 39">
                  <a:extLst>
                    <a:ext uri="{FF2B5EF4-FFF2-40B4-BE49-F238E27FC236}">
                      <a16:creationId xmlns:a16="http://schemas.microsoft.com/office/drawing/2014/main" id="{E25F1564-172A-FE45-8050-DC428773A772}"/>
                    </a:ext>
                  </a:extLst>
                </p:cNvPr>
                <p:cNvSpPr/>
                <p:nvPr/>
              </p:nvSpPr>
              <p:spPr>
                <a:xfrm>
                  <a:off x="3828789" y="3930102"/>
                  <a:ext cx="2267211" cy="1012277"/>
                </a:xfrm>
                <a:prstGeom prst="cube">
                  <a:avLst>
                    <a:gd name="adj" fmla="val 70541"/>
                  </a:avLst>
                </a:prstGeom>
                <a:solidFill>
                  <a:srgbClr val="C00000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 dirty="0"/>
                </a:p>
              </p:txBody>
            </p:sp>
            <p:sp>
              <p:nvSpPr>
                <p:cNvPr id="39" name="立方体 38">
                  <a:extLst>
                    <a:ext uri="{FF2B5EF4-FFF2-40B4-BE49-F238E27FC236}">
                      <a16:creationId xmlns:a16="http://schemas.microsoft.com/office/drawing/2014/main" id="{7C2E8F21-267C-244A-BE08-89ABBA441873}"/>
                    </a:ext>
                  </a:extLst>
                </p:cNvPr>
                <p:cNvSpPr/>
                <p:nvPr/>
              </p:nvSpPr>
              <p:spPr>
                <a:xfrm>
                  <a:off x="3828789" y="3666254"/>
                  <a:ext cx="2267211" cy="1012277"/>
                </a:xfrm>
                <a:prstGeom prst="cube">
                  <a:avLst>
                    <a:gd name="adj" fmla="val 70541"/>
                  </a:avLst>
                </a:prstGeom>
                <a:solidFill>
                  <a:schemeClr val="accent4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 dirty="0"/>
                </a:p>
              </p:txBody>
            </p:sp>
            <p:sp>
              <p:nvSpPr>
                <p:cNvPr id="89" name="立方体 88">
                  <a:extLst>
                    <a:ext uri="{FF2B5EF4-FFF2-40B4-BE49-F238E27FC236}">
                      <a16:creationId xmlns:a16="http://schemas.microsoft.com/office/drawing/2014/main" id="{C58B97E8-EA90-EA46-991E-B6AFBE525102}"/>
                    </a:ext>
                  </a:extLst>
                </p:cNvPr>
                <p:cNvSpPr/>
                <p:nvPr/>
              </p:nvSpPr>
              <p:spPr>
                <a:xfrm>
                  <a:off x="3828789" y="3363361"/>
                  <a:ext cx="2267211" cy="1012277"/>
                </a:xfrm>
                <a:prstGeom prst="cube">
                  <a:avLst>
                    <a:gd name="adj" fmla="val 70541"/>
                  </a:avLst>
                </a:prstGeom>
                <a:solidFill>
                  <a:schemeClr val="accent6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 dirty="0"/>
                </a:p>
              </p:txBody>
            </p:sp>
          </p:grp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2C71DF8B-9326-9F42-A2DA-B311FAF6AD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396" y="2338492"/>
                <a:ext cx="908385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8A38B6C-AAA2-3D43-8D9B-4A154BBCF347}"/>
                  </a:ext>
                </a:extLst>
              </p:cNvPr>
              <p:cNvSpPr txBox="1"/>
              <p:nvPr/>
            </p:nvSpPr>
            <p:spPr>
              <a:xfrm>
                <a:off x="3058307" y="1949040"/>
                <a:ext cx="787401" cy="36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801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</a:t>
                </a:r>
                <a:endParaRPr kumimoji="1" lang="zh-CN" altLang="en-US" sz="1801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3F82ECE-900D-C74D-97CF-C9A279FE5B84}"/>
                  </a:ext>
                </a:extLst>
              </p:cNvPr>
              <p:cNvSpPr txBox="1"/>
              <p:nvPr/>
            </p:nvSpPr>
            <p:spPr>
              <a:xfrm>
                <a:off x="3082868" y="4566280"/>
                <a:ext cx="684808" cy="36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801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trend</a:t>
                </a:r>
                <a:endParaRPr kumimoji="1" lang="zh-CN" altLang="en-US" sz="1801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A82F3C08-D3A8-7D4E-9AE2-E87278BFBB3B}"/>
                  </a:ext>
                </a:extLst>
              </p:cNvPr>
              <p:cNvGrpSpPr/>
              <p:nvPr/>
            </p:nvGrpSpPr>
            <p:grpSpPr>
              <a:xfrm>
                <a:off x="3980841" y="2170598"/>
                <a:ext cx="880171" cy="369333"/>
                <a:chOff x="4686300" y="1746250"/>
                <a:chExt cx="999190" cy="433220"/>
              </a:xfrm>
            </p:grpSpPr>
            <p:sp>
              <p:nvSpPr>
                <p:cNvPr id="96" name="圆角矩形 95">
                  <a:extLst>
                    <a:ext uri="{FF2B5EF4-FFF2-40B4-BE49-F238E27FC236}">
                      <a16:creationId xmlns:a16="http://schemas.microsoft.com/office/drawing/2014/main" id="{1B154F59-DDBF-7540-868A-11E2CCD7E58E}"/>
                    </a:ext>
                  </a:extLst>
                </p:cNvPr>
                <p:cNvSpPr/>
                <p:nvPr/>
              </p:nvSpPr>
              <p:spPr>
                <a:xfrm>
                  <a:off x="4686300" y="1746250"/>
                  <a:ext cx="984250" cy="433220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18645827-5A57-334E-A113-A065B5C9D7D4}"/>
                    </a:ext>
                  </a:extLst>
                </p:cNvPr>
                <p:cNvSpPr txBox="1"/>
                <p:nvPr/>
              </p:nvSpPr>
              <p:spPr>
                <a:xfrm>
                  <a:off x="4740661" y="1760323"/>
                  <a:ext cx="944829" cy="3971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b="1" dirty="0"/>
                    <a:t>Concat</a:t>
                  </a:r>
                  <a:endParaRPr kumimoji="1" lang="zh-CN" altLang="en-US" sz="1600" b="1" dirty="0"/>
                </a:p>
              </p:txBody>
            </p:sp>
          </p:grpSp>
          <p:cxnSp>
            <p:nvCxnSpPr>
              <p:cNvPr id="103" name="肘形连接符 102">
                <a:extLst>
                  <a:ext uri="{FF2B5EF4-FFF2-40B4-BE49-F238E27FC236}">
                    <a16:creationId xmlns:a16="http://schemas.microsoft.com/office/drawing/2014/main" id="{705E9447-8E01-1641-88E3-009C9810DD30}"/>
                  </a:ext>
                </a:extLst>
              </p:cNvPr>
              <p:cNvCxnSpPr>
                <a:cxnSpLocks/>
                <a:stCxn id="7" idx="1"/>
                <a:endCxn id="96" idx="0"/>
              </p:cNvCxnSpPr>
              <p:nvPr/>
            </p:nvCxnSpPr>
            <p:spPr>
              <a:xfrm rot="10800000" flipH="1" flipV="1">
                <a:off x="3085438" y="974398"/>
                <a:ext cx="1328910" cy="1196196"/>
              </a:xfrm>
              <a:prstGeom prst="bentConnector4">
                <a:avLst>
                  <a:gd name="adj1" fmla="val 100177"/>
                  <a:gd name="adj2" fmla="val 94575"/>
                </a:avLst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肘形连接符 109">
                <a:extLst>
                  <a:ext uri="{FF2B5EF4-FFF2-40B4-BE49-F238E27FC236}">
                    <a16:creationId xmlns:a16="http://schemas.microsoft.com/office/drawing/2014/main" id="{6F542261-7B7D-7245-9180-8F836783746A}"/>
                  </a:ext>
                </a:extLst>
              </p:cNvPr>
              <p:cNvCxnSpPr>
                <a:cxnSpLocks/>
                <a:stCxn id="66" idx="1"/>
                <a:endCxn id="96" idx="2"/>
              </p:cNvCxnSpPr>
              <p:nvPr/>
            </p:nvCxnSpPr>
            <p:spPr>
              <a:xfrm rot="10800000" flipH="1">
                <a:off x="3019092" y="2539927"/>
                <a:ext cx="1395256" cy="2397761"/>
              </a:xfrm>
              <a:prstGeom prst="bentConnector4">
                <a:avLst>
                  <a:gd name="adj1" fmla="val 100039"/>
                  <a:gd name="adj2" fmla="val 97395"/>
                </a:avLst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E46FA144-ADDB-0042-BB62-C8771F63D5EE}"/>
                  </a:ext>
                </a:extLst>
              </p:cNvPr>
              <p:cNvCxnSpPr>
                <a:cxnSpLocks/>
                <a:stCxn id="96" idx="3"/>
                <a:endCxn id="39" idx="2"/>
              </p:cNvCxnSpPr>
              <p:nvPr/>
            </p:nvCxnSpPr>
            <p:spPr>
              <a:xfrm flipV="1">
                <a:off x="4847853" y="2351486"/>
                <a:ext cx="51782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8C7F53B7-437F-8649-B164-AEFE4F35A7A5}"/>
                  </a:ext>
                </a:extLst>
              </p:cNvPr>
              <p:cNvGrpSpPr/>
              <p:nvPr/>
            </p:nvGrpSpPr>
            <p:grpSpPr>
              <a:xfrm>
                <a:off x="7368020" y="3411438"/>
                <a:ext cx="1117600" cy="1827039"/>
                <a:chOff x="6905704" y="4229329"/>
                <a:chExt cx="1117600" cy="1827039"/>
              </a:xfrm>
            </p:grpSpPr>
            <p:sp>
              <p:nvSpPr>
                <p:cNvPr id="167" name="圆角矩形 166">
                  <a:extLst>
                    <a:ext uri="{FF2B5EF4-FFF2-40B4-BE49-F238E27FC236}">
                      <a16:creationId xmlns:a16="http://schemas.microsoft.com/office/drawing/2014/main" id="{5DD5FC05-6FEB-9446-871C-0C61F93220E9}"/>
                    </a:ext>
                  </a:extLst>
                </p:cNvPr>
                <p:cNvSpPr/>
                <p:nvPr/>
              </p:nvSpPr>
              <p:spPr>
                <a:xfrm>
                  <a:off x="6905704" y="4229329"/>
                  <a:ext cx="1117600" cy="1827039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169" name="圆角矩形 168">
                  <a:extLst>
                    <a:ext uri="{FF2B5EF4-FFF2-40B4-BE49-F238E27FC236}">
                      <a16:creationId xmlns:a16="http://schemas.microsoft.com/office/drawing/2014/main" id="{AD024DE5-09FC-224D-B00C-DD8875968959}"/>
                    </a:ext>
                  </a:extLst>
                </p:cNvPr>
                <p:cNvSpPr/>
                <p:nvPr/>
              </p:nvSpPr>
              <p:spPr>
                <a:xfrm>
                  <a:off x="7039191" y="4355306"/>
                  <a:ext cx="867011" cy="369332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grpSp>
              <p:nvGrpSpPr>
                <p:cNvPr id="171" name="组合 170">
                  <a:extLst>
                    <a:ext uri="{FF2B5EF4-FFF2-40B4-BE49-F238E27FC236}">
                      <a16:creationId xmlns:a16="http://schemas.microsoft.com/office/drawing/2014/main" id="{219D71BE-ABBD-1F4D-91BD-9906DD11E7CB}"/>
                    </a:ext>
                  </a:extLst>
                </p:cNvPr>
                <p:cNvGrpSpPr/>
                <p:nvPr/>
              </p:nvGrpSpPr>
              <p:grpSpPr>
                <a:xfrm>
                  <a:off x="7040282" y="4954085"/>
                  <a:ext cx="867010" cy="369332"/>
                  <a:chOff x="4686300" y="1746250"/>
                  <a:chExt cx="984250" cy="433220"/>
                </a:xfrm>
              </p:grpSpPr>
              <p:sp>
                <p:nvSpPr>
                  <p:cNvPr id="172" name="圆角矩形 171">
                    <a:extLst>
                      <a:ext uri="{FF2B5EF4-FFF2-40B4-BE49-F238E27FC236}">
                        <a16:creationId xmlns:a16="http://schemas.microsoft.com/office/drawing/2014/main" id="{DA4CB6EF-43B8-0D46-80E0-814448FDC3E4}"/>
                      </a:ext>
                    </a:extLst>
                  </p:cNvPr>
                  <p:cNvSpPr/>
                  <p:nvPr/>
                </p:nvSpPr>
                <p:spPr>
                  <a:xfrm>
                    <a:off x="4686300" y="1746250"/>
                    <a:ext cx="984250" cy="4332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173" name="文本框 172">
                    <a:extLst>
                      <a:ext uri="{FF2B5EF4-FFF2-40B4-BE49-F238E27FC236}">
                        <a16:creationId xmlns:a16="http://schemas.microsoft.com/office/drawing/2014/main" id="{E82DC5BD-BB0A-DB4B-B0CA-A2C3CF59E448}"/>
                      </a:ext>
                    </a:extLst>
                  </p:cNvPr>
                  <p:cNvSpPr txBox="1"/>
                  <p:nvPr/>
                </p:nvSpPr>
                <p:spPr>
                  <a:xfrm>
                    <a:off x="4913136" y="1755826"/>
                    <a:ext cx="528101" cy="3971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600" b="1" dirty="0"/>
                      <a:t>BN</a:t>
                    </a:r>
                    <a:endParaRPr kumimoji="1" lang="zh-CN" altLang="en-US" sz="1600" b="1" dirty="0"/>
                  </a:p>
                </p:txBody>
              </p:sp>
            </p:grpSp>
            <p:grpSp>
              <p:nvGrpSpPr>
                <p:cNvPr id="174" name="组合 173">
                  <a:extLst>
                    <a:ext uri="{FF2B5EF4-FFF2-40B4-BE49-F238E27FC236}">
                      <a16:creationId xmlns:a16="http://schemas.microsoft.com/office/drawing/2014/main" id="{21F72921-7C9F-1443-9B5D-A7274DEF9822}"/>
                    </a:ext>
                  </a:extLst>
                </p:cNvPr>
                <p:cNvGrpSpPr/>
                <p:nvPr/>
              </p:nvGrpSpPr>
              <p:grpSpPr>
                <a:xfrm>
                  <a:off x="7041762" y="5558954"/>
                  <a:ext cx="867010" cy="369331"/>
                  <a:chOff x="4686301" y="1746249"/>
                  <a:chExt cx="984250" cy="433220"/>
                </a:xfrm>
              </p:grpSpPr>
              <p:sp>
                <p:nvSpPr>
                  <p:cNvPr id="175" name="圆角矩形 174">
                    <a:extLst>
                      <a:ext uri="{FF2B5EF4-FFF2-40B4-BE49-F238E27FC236}">
                        <a16:creationId xmlns:a16="http://schemas.microsoft.com/office/drawing/2014/main" id="{B8EA2A17-1178-DD44-8690-8F218003FCFE}"/>
                      </a:ext>
                    </a:extLst>
                  </p:cNvPr>
                  <p:cNvSpPr/>
                  <p:nvPr/>
                </p:nvSpPr>
                <p:spPr>
                  <a:xfrm>
                    <a:off x="4686301" y="1746249"/>
                    <a:ext cx="984250" cy="4332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176" name="文本框 175">
                    <a:extLst>
                      <a:ext uri="{FF2B5EF4-FFF2-40B4-BE49-F238E27FC236}">
                        <a16:creationId xmlns:a16="http://schemas.microsoft.com/office/drawing/2014/main" id="{47D0FA61-949A-9E4A-8A95-B6D0D4FCC34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6812" y="1776015"/>
                    <a:ext cx="757393" cy="3971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600" b="1" dirty="0"/>
                      <a:t>ReLU</a:t>
                    </a:r>
                    <a:endParaRPr kumimoji="1" lang="zh-CN" altLang="en-US" sz="1600" b="1" dirty="0"/>
                  </a:p>
                </p:txBody>
              </p:sp>
            </p:grpSp>
            <p:cxnSp>
              <p:nvCxnSpPr>
                <p:cNvPr id="177" name="直线箭头连接符 176">
                  <a:extLst>
                    <a:ext uri="{FF2B5EF4-FFF2-40B4-BE49-F238E27FC236}">
                      <a16:creationId xmlns:a16="http://schemas.microsoft.com/office/drawing/2014/main" id="{03B86814-9317-204C-8D58-48648A245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2647" y="4724637"/>
                  <a:ext cx="1092" cy="22944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线箭头连接符 177">
                  <a:extLst>
                    <a:ext uri="{FF2B5EF4-FFF2-40B4-BE49-F238E27FC236}">
                      <a16:creationId xmlns:a16="http://schemas.microsoft.com/office/drawing/2014/main" id="{0AA39BBD-5E92-D24A-BB55-75789998B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3739" y="5323417"/>
                  <a:ext cx="1480" cy="23554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06D95589-76B6-1346-8B0E-E3E7328599E7}"/>
                  </a:ext>
                </a:extLst>
              </p:cNvPr>
              <p:cNvGrpSpPr/>
              <p:nvPr/>
            </p:nvGrpSpPr>
            <p:grpSpPr>
              <a:xfrm>
                <a:off x="7368020" y="777295"/>
                <a:ext cx="1117600" cy="1827039"/>
                <a:chOff x="6905704" y="4229329"/>
                <a:chExt cx="1117600" cy="1827039"/>
              </a:xfrm>
            </p:grpSpPr>
            <p:sp>
              <p:nvSpPr>
                <p:cNvPr id="181" name="圆角矩形 180">
                  <a:extLst>
                    <a:ext uri="{FF2B5EF4-FFF2-40B4-BE49-F238E27FC236}">
                      <a16:creationId xmlns:a16="http://schemas.microsoft.com/office/drawing/2014/main" id="{E90A0CE5-6CE7-0144-961E-738EF22B00B1}"/>
                    </a:ext>
                  </a:extLst>
                </p:cNvPr>
                <p:cNvSpPr/>
                <p:nvPr/>
              </p:nvSpPr>
              <p:spPr>
                <a:xfrm>
                  <a:off x="6905704" y="4229329"/>
                  <a:ext cx="1117600" cy="1827039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grpSp>
              <p:nvGrpSpPr>
                <p:cNvPr id="182" name="组合 181">
                  <a:extLst>
                    <a:ext uri="{FF2B5EF4-FFF2-40B4-BE49-F238E27FC236}">
                      <a16:creationId xmlns:a16="http://schemas.microsoft.com/office/drawing/2014/main" id="{086AB592-0B16-6F43-9F2E-30E74CD7DC29}"/>
                    </a:ext>
                  </a:extLst>
                </p:cNvPr>
                <p:cNvGrpSpPr/>
                <p:nvPr/>
              </p:nvGrpSpPr>
              <p:grpSpPr>
                <a:xfrm>
                  <a:off x="7012475" y="4355305"/>
                  <a:ext cx="920452" cy="369332"/>
                  <a:chOff x="4655970" y="1746250"/>
                  <a:chExt cx="1044918" cy="433220"/>
                </a:xfrm>
              </p:grpSpPr>
              <p:sp>
                <p:nvSpPr>
                  <p:cNvPr id="191" name="圆角矩形 190">
                    <a:extLst>
                      <a:ext uri="{FF2B5EF4-FFF2-40B4-BE49-F238E27FC236}">
                        <a16:creationId xmlns:a16="http://schemas.microsoft.com/office/drawing/2014/main" id="{181D1544-AE6F-8443-84FC-27FEF9F15B27}"/>
                      </a:ext>
                    </a:extLst>
                  </p:cNvPr>
                  <p:cNvSpPr/>
                  <p:nvPr/>
                </p:nvSpPr>
                <p:spPr>
                  <a:xfrm>
                    <a:off x="4686300" y="1746250"/>
                    <a:ext cx="984250" cy="4332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61AF7853-E091-B048-82D8-9024DBBCBB3D}"/>
                      </a:ext>
                    </a:extLst>
                  </p:cNvPr>
                  <p:cNvSpPr txBox="1"/>
                  <p:nvPr/>
                </p:nvSpPr>
                <p:spPr>
                  <a:xfrm>
                    <a:off x="4655970" y="1753496"/>
                    <a:ext cx="1044918" cy="3971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600" b="1" dirty="0"/>
                      <a:t>Conv3D</a:t>
                    </a:r>
                    <a:endParaRPr kumimoji="1" lang="zh-CN" altLang="en-US" sz="1600" b="1" dirty="0"/>
                  </a:p>
                </p:txBody>
              </p:sp>
            </p:grpSp>
            <p:grpSp>
              <p:nvGrpSpPr>
                <p:cNvPr id="183" name="组合 182">
                  <a:extLst>
                    <a:ext uri="{FF2B5EF4-FFF2-40B4-BE49-F238E27FC236}">
                      <a16:creationId xmlns:a16="http://schemas.microsoft.com/office/drawing/2014/main" id="{58A804B9-6DAD-C041-A454-BD0971ADCEEB}"/>
                    </a:ext>
                  </a:extLst>
                </p:cNvPr>
                <p:cNvGrpSpPr/>
                <p:nvPr/>
              </p:nvGrpSpPr>
              <p:grpSpPr>
                <a:xfrm>
                  <a:off x="7040282" y="4954085"/>
                  <a:ext cx="867010" cy="369332"/>
                  <a:chOff x="4686300" y="1746250"/>
                  <a:chExt cx="984250" cy="433220"/>
                </a:xfrm>
              </p:grpSpPr>
              <p:sp>
                <p:nvSpPr>
                  <p:cNvPr id="189" name="圆角矩形 188">
                    <a:extLst>
                      <a:ext uri="{FF2B5EF4-FFF2-40B4-BE49-F238E27FC236}">
                        <a16:creationId xmlns:a16="http://schemas.microsoft.com/office/drawing/2014/main" id="{3015DCDB-D1D1-2D41-A427-26DAA4695AD9}"/>
                      </a:ext>
                    </a:extLst>
                  </p:cNvPr>
                  <p:cNvSpPr/>
                  <p:nvPr/>
                </p:nvSpPr>
                <p:spPr>
                  <a:xfrm>
                    <a:off x="4686300" y="1746250"/>
                    <a:ext cx="984250" cy="4332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190" name="文本框 189">
                    <a:extLst>
                      <a:ext uri="{FF2B5EF4-FFF2-40B4-BE49-F238E27FC236}">
                        <a16:creationId xmlns:a16="http://schemas.microsoft.com/office/drawing/2014/main" id="{898C7D97-3395-8D49-9BE5-949E93E7E41A}"/>
                      </a:ext>
                    </a:extLst>
                  </p:cNvPr>
                  <p:cNvSpPr txBox="1"/>
                  <p:nvPr/>
                </p:nvSpPr>
                <p:spPr>
                  <a:xfrm>
                    <a:off x="4913136" y="1755826"/>
                    <a:ext cx="528101" cy="3971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600" b="1" dirty="0"/>
                      <a:t>BN</a:t>
                    </a:r>
                    <a:endParaRPr kumimoji="1" lang="zh-CN" altLang="en-US" sz="1600" b="1" dirty="0"/>
                  </a:p>
                </p:txBody>
              </p:sp>
            </p:grpSp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D4E27EA1-7975-DC42-B75D-7C5043A7AE68}"/>
                    </a:ext>
                  </a:extLst>
                </p:cNvPr>
                <p:cNvGrpSpPr/>
                <p:nvPr/>
              </p:nvGrpSpPr>
              <p:grpSpPr>
                <a:xfrm>
                  <a:off x="7041762" y="5558954"/>
                  <a:ext cx="867010" cy="369331"/>
                  <a:chOff x="4686301" y="1746249"/>
                  <a:chExt cx="984250" cy="433220"/>
                </a:xfrm>
              </p:grpSpPr>
              <p:sp>
                <p:nvSpPr>
                  <p:cNvPr id="187" name="圆角矩形 186">
                    <a:extLst>
                      <a:ext uri="{FF2B5EF4-FFF2-40B4-BE49-F238E27FC236}">
                        <a16:creationId xmlns:a16="http://schemas.microsoft.com/office/drawing/2014/main" id="{6165D887-E7AF-AD4C-A9EA-236E36F93E55}"/>
                      </a:ext>
                    </a:extLst>
                  </p:cNvPr>
                  <p:cNvSpPr/>
                  <p:nvPr/>
                </p:nvSpPr>
                <p:spPr>
                  <a:xfrm>
                    <a:off x="4686301" y="1746249"/>
                    <a:ext cx="984250" cy="4332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188" name="文本框 187">
                    <a:extLst>
                      <a:ext uri="{FF2B5EF4-FFF2-40B4-BE49-F238E27FC236}">
                        <a16:creationId xmlns:a16="http://schemas.microsoft.com/office/drawing/2014/main" id="{2204380B-E749-4D4B-B4FA-20181B84214D}"/>
                      </a:ext>
                    </a:extLst>
                  </p:cNvPr>
                  <p:cNvSpPr txBox="1"/>
                  <p:nvPr/>
                </p:nvSpPr>
                <p:spPr>
                  <a:xfrm>
                    <a:off x="4796812" y="1776015"/>
                    <a:ext cx="757393" cy="3971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600" b="1" dirty="0"/>
                      <a:t>ReLU</a:t>
                    </a:r>
                    <a:endParaRPr kumimoji="1" lang="zh-CN" altLang="en-US" sz="1600" b="1" dirty="0"/>
                  </a:p>
                </p:txBody>
              </p:sp>
            </p:grpSp>
            <p:cxnSp>
              <p:nvCxnSpPr>
                <p:cNvPr id="185" name="直线箭头连接符 184">
                  <a:extLst>
                    <a:ext uri="{FF2B5EF4-FFF2-40B4-BE49-F238E27FC236}">
                      <a16:creationId xmlns:a16="http://schemas.microsoft.com/office/drawing/2014/main" id="{0136B4BE-FC9F-D84B-B6B6-EDC97D42BDDD}"/>
                    </a:ext>
                  </a:extLst>
                </p:cNvPr>
                <p:cNvCxnSpPr>
                  <a:cxnSpLocks/>
                  <a:stCxn id="191" idx="2"/>
                  <a:endCxn id="189" idx="0"/>
                </p:cNvCxnSpPr>
                <p:nvPr/>
              </p:nvCxnSpPr>
              <p:spPr>
                <a:xfrm>
                  <a:off x="7472695" y="4724637"/>
                  <a:ext cx="1092" cy="22944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线箭头连接符 185">
                  <a:extLst>
                    <a:ext uri="{FF2B5EF4-FFF2-40B4-BE49-F238E27FC236}">
                      <a16:creationId xmlns:a16="http://schemas.microsoft.com/office/drawing/2014/main" id="{304CA747-73CB-FE48-A329-54CC2B309427}"/>
                    </a:ext>
                  </a:extLst>
                </p:cNvPr>
                <p:cNvCxnSpPr>
                  <a:cxnSpLocks/>
                  <a:stCxn id="189" idx="2"/>
                  <a:endCxn id="187" idx="0"/>
                </p:cNvCxnSpPr>
                <p:nvPr/>
              </p:nvCxnSpPr>
              <p:spPr>
                <a:xfrm>
                  <a:off x="7473787" y="5323417"/>
                  <a:ext cx="1480" cy="23554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肘形连接符 193">
                <a:extLst>
                  <a:ext uri="{FF2B5EF4-FFF2-40B4-BE49-F238E27FC236}">
                    <a16:creationId xmlns:a16="http://schemas.microsoft.com/office/drawing/2014/main" id="{273E8138-A2C7-8146-9851-F0CD7EF4758C}"/>
                  </a:ext>
                </a:extLst>
              </p:cNvPr>
              <p:cNvCxnSpPr>
                <a:cxnSpLocks/>
                <a:stCxn id="89" idx="0"/>
                <a:endCxn id="181" idx="0"/>
              </p:cNvCxnSpPr>
              <p:nvPr/>
            </p:nvCxnSpPr>
            <p:spPr>
              <a:xfrm rot="5400000" flipH="1" flipV="1">
                <a:off x="6592436" y="382337"/>
                <a:ext cx="939426" cy="1729342"/>
              </a:xfrm>
              <a:prstGeom prst="bentConnector3">
                <a:avLst>
                  <a:gd name="adj1" fmla="val 124334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线箭头连接符 195">
                <a:extLst>
                  <a:ext uri="{FF2B5EF4-FFF2-40B4-BE49-F238E27FC236}">
                    <a16:creationId xmlns:a16="http://schemas.microsoft.com/office/drawing/2014/main" id="{44430866-6E19-0846-BB26-CE4E4EDA0430}"/>
                  </a:ext>
                </a:extLst>
              </p:cNvPr>
              <p:cNvCxnSpPr>
                <a:cxnSpLocks/>
                <a:stCxn id="181" idx="2"/>
                <a:endCxn id="167" idx="0"/>
              </p:cNvCxnSpPr>
              <p:nvPr/>
            </p:nvCxnSpPr>
            <p:spPr>
              <a:xfrm>
                <a:off x="7926820" y="2604334"/>
                <a:ext cx="0" cy="80710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E279E00-2A63-404E-B823-53C435C107CA}"/>
                  </a:ext>
                </a:extLst>
              </p:cNvPr>
              <p:cNvSpPr txBox="1"/>
              <p:nvPr/>
            </p:nvSpPr>
            <p:spPr>
              <a:xfrm>
                <a:off x="7474791" y="3541387"/>
                <a:ext cx="920452" cy="33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1" dirty="0"/>
                  <a:t>Conv3D</a:t>
                </a:r>
                <a:endParaRPr kumimoji="1" lang="zh-CN" altLang="en-US" sz="1600" b="1" dirty="0"/>
              </a:p>
            </p:txBody>
          </p:sp>
        </p:grpSp>
      </p:grpSp>
      <p:pic>
        <p:nvPicPr>
          <p:cNvPr id="118" name="图片 117">
            <a:extLst>
              <a:ext uri="{FF2B5EF4-FFF2-40B4-BE49-F238E27FC236}">
                <a16:creationId xmlns:a16="http://schemas.microsoft.com/office/drawing/2014/main" id="{7E5719BE-7D5A-114B-B73D-2D1707F6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05" y="6669360"/>
            <a:ext cx="1003546" cy="1973825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69A4CDE8-6DA4-8F48-AC28-D2204B8DA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24" y="9496207"/>
            <a:ext cx="996786" cy="1977141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944CB1E4-1C10-C145-A112-A2CD1FF7330F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320" y="11823380"/>
            <a:ext cx="1034408" cy="2051765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A47C4A10-9D26-C749-B648-60BBE31E3FB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116096" y="11716279"/>
            <a:ext cx="983001" cy="1949798"/>
          </a:xfrm>
          <a:prstGeom prst="rect">
            <a:avLst/>
          </a:prstGeom>
        </p:spPr>
      </p:pic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B9B526D9-7F13-FE43-9A67-7107237E297F}"/>
              </a:ext>
            </a:extLst>
          </p:cNvPr>
          <p:cNvGrpSpPr/>
          <p:nvPr/>
        </p:nvGrpSpPr>
        <p:grpSpPr>
          <a:xfrm>
            <a:off x="1207599" y="9596538"/>
            <a:ext cx="711919" cy="2010679"/>
            <a:chOff x="1039616" y="1325021"/>
            <a:chExt cx="410137" cy="1742564"/>
          </a:xfrm>
        </p:grpSpPr>
        <p:sp>
          <p:nvSpPr>
            <p:cNvPr id="123" name="Google Shape;4677;p71">
              <a:extLst>
                <a:ext uri="{FF2B5EF4-FFF2-40B4-BE49-F238E27FC236}">
                  <a16:creationId xmlns:a16="http://schemas.microsoft.com/office/drawing/2014/main" id="{EE5DA933-D092-D64A-9030-16D03967B02D}"/>
                </a:ext>
              </a:extLst>
            </p:cNvPr>
            <p:cNvSpPr/>
            <p:nvPr/>
          </p:nvSpPr>
          <p:spPr>
            <a:xfrm>
              <a:off x="1136628" y="1325021"/>
              <a:ext cx="313125" cy="1383042"/>
            </a:xfrm>
            <a:prstGeom prst="cube">
              <a:avLst>
                <a:gd name="adj" fmla="val 77968"/>
              </a:avLst>
            </a:pr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37CFA19A-8635-E744-BD2C-E5A75DC0E0D0}"/>
                    </a:ext>
                  </a:extLst>
                </p:cNvPr>
                <p:cNvSpPr txBox="1"/>
                <p:nvPr/>
              </p:nvSpPr>
              <p:spPr>
                <a:xfrm>
                  <a:off x="1039616" y="2667481"/>
                  <a:ext cx="295702" cy="400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box>
                      </m:oMath>
                    </m:oMathPara>
                  </a14:m>
                  <a:endParaRPr kumimoji="1" lang="zh-CN" altLang="en-US" sz="1801" dirty="0"/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37CFA19A-8635-E744-BD2C-E5A75DC0E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6" y="2667481"/>
                  <a:ext cx="295702" cy="40010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DEB10C46-4CC4-7B44-8689-356195452FCF}"/>
              </a:ext>
            </a:extLst>
          </p:cNvPr>
          <p:cNvGrpSpPr/>
          <p:nvPr/>
        </p:nvGrpSpPr>
        <p:grpSpPr>
          <a:xfrm>
            <a:off x="2081101" y="9699961"/>
            <a:ext cx="740899" cy="1775924"/>
            <a:chOff x="1717890" y="1564997"/>
            <a:chExt cx="412676" cy="1488845"/>
          </a:xfrm>
        </p:grpSpPr>
        <p:sp>
          <p:nvSpPr>
            <p:cNvPr id="127" name="Google Shape;4677;p71">
              <a:extLst>
                <a:ext uri="{FF2B5EF4-FFF2-40B4-BE49-F238E27FC236}">
                  <a16:creationId xmlns:a16="http://schemas.microsoft.com/office/drawing/2014/main" id="{6CA48AD6-591C-F34B-ABCE-36B3C3DEDC0E}"/>
                </a:ext>
              </a:extLst>
            </p:cNvPr>
            <p:cNvSpPr/>
            <p:nvPr/>
          </p:nvSpPr>
          <p:spPr>
            <a:xfrm>
              <a:off x="1821841" y="1564997"/>
              <a:ext cx="308725" cy="1122723"/>
            </a:xfrm>
            <a:prstGeom prst="cube">
              <a:avLst>
                <a:gd name="adj" fmla="val 70273"/>
              </a:avLst>
            </a:pr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8A4F48D-150E-6D40-9A59-770E8FEC4EE3}"/>
                    </a:ext>
                  </a:extLst>
                </p:cNvPr>
                <p:cNvSpPr txBox="1"/>
                <p:nvPr/>
              </p:nvSpPr>
              <p:spPr>
                <a:xfrm>
                  <a:off x="1717890" y="2666805"/>
                  <a:ext cx="358216" cy="3870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box>
                      </m:oMath>
                    </m:oMathPara>
                  </a14:m>
                  <a:endParaRPr kumimoji="1" lang="zh-CN" altLang="en-US" sz="1801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8A4F48D-150E-6D40-9A59-770E8FEC4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890" y="2666805"/>
                  <a:ext cx="358216" cy="3870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ADDF1D4F-2433-E34E-943E-CC70E6C4D7CF}"/>
              </a:ext>
            </a:extLst>
          </p:cNvPr>
          <p:cNvGrpSpPr/>
          <p:nvPr/>
        </p:nvGrpSpPr>
        <p:grpSpPr>
          <a:xfrm>
            <a:off x="3079316" y="9974814"/>
            <a:ext cx="662042" cy="1255548"/>
            <a:chOff x="2155159" y="1885098"/>
            <a:chExt cx="662043" cy="1255546"/>
          </a:xfrm>
        </p:grpSpPr>
        <p:sp>
          <p:nvSpPr>
            <p:cNvPr id="131" name="Google Shape;4677;p71">
              <a:extLst>
                <a:ext uri="{FF2B5EF4-FFF2-40B4-BE49-F238E27FC236}">
                  <a16:creationId xmlns:a16="http://schemas.microsoft.com/office/drawing/2014/main" id="{E26C124E-532F-574B-8830-AA3109F090EE}"/>
                </a:ext>
              </a:extLst>
            </p:cNvPr>
            <p:cNvSpPr/>
            <p:nvPr/>
          </p:nvSpPr>
          <p:spPr>
            <a:xfrm>
              <a:off x="2313556" y="1885098"/>
              <a:ext cx="503646" cy="842751"/>
            </a:xfrm>
            <a:prstGeom prst="cube">
              <a:avLst>
                <a:gd name="adj" fmla="val 47306"/>
              </a:avLst>
            </a:pr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7256F83-AE1F-7243-982A-E1A106B760B8}"/>
                    </a:ext>
                  </a:extLst>
                </p:cNvPr>
                <p:cNvSpPr txBox="1"/>
                <p:nvPr/>
              </p:nvSpPr>
              <p:spPr>
                <a:xfrm>
                  <a:off x="2155159" y="2678980"/>
                  <a:ext cx="643126" cy="461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box>
                      </m:oMath>
                    </m:oMathPara>
                  </a14:m>
                  <a:endParaRPr kumimoji="1" lang="zh-CN" altLang="en-US" sz="1801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7256F83-AE1F-7243-982A-E1A106B76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159" y="2678980"/>
                  <a:ext cx="643126" cy="4616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22FFDDEC-1DF4-724E-BA8F-95A1A58F41CF}"/>
                  </a:ext>
                </a:extLst>
              </p:cNvPr>
              <p:cNvSpPr txBox="1"/>
              <p:nvPr/>
            </p:nvSpPr>
            <p:spPr>
              <a:xfrm>
                <a:off x="4064668" y="10678928"/>
                <a:ext cx="643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box>
                    </m:oMath>
                  </m:oMathPara>
                </a14:m>
                <a:endParaRPr kumimoji="1" lang="zh-CN" altLang="en-US" sz="1801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22FFDDEC-1DF4-724E-BA8F-95A1A58F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668" y="10678928"/>
                <a:ext cx="64312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E62E316-7763-D943-8F01-3DE20A918AD5}"/>
                  </a:ext>
                </a:extLst>
              </p:cNvPr>
              <p:cNvSpPr txBox="1"/>
              <p:nvPr/>
            </p:nvSpPr>
            <p:spPr>
              <a:xfrm>
                <a:off x="6608734" y="10691201"/>
                <a:ext cx="643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box>
                    </m:oMath>
                  </m:oMathPara>
                </a14:m>
                <a:endParaRPr kumimoji="1" lang="zh-CN" altLang="en-US" sz="1801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E62E316-7763-D943-8F01-3DE20A918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734" y="10691201"/>
                <a:ext cx="64312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97B30840-7749-8244-963B-19AD06CB79F0}"/>
              </a:ext>
            </a:extLst>
          </p:cNvPr>
          <p:cNvCxnSpPr>
            <a:cxnSpLocks/>
          </p:cNvCxnSpPr>
          <p:nvPr/>
        </p:nvCxnSpPr>
        <p:spPr>
          <a:xfrm>
            <a:off x="1036346" y="10496110"/>
            <a:ext cx="339648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9D1876D-BEB5-1D4D-8D4B-8F8E01180A1E}"/>
              </a:ext>
            </a:extLst>
          </p:cNvPr>
          <p:cNvGrpSpPr/>
          <p:nvPr/>
        </p:nvGrpSpPr>
        <p:grpSpPr>
          <a:xfrm>
            <a:off x="1745537" y="10396442"/>
            <a:ext cx="649780" cy="2638290"/>
            <a:chOff x="1395553" y="1962360"/>
            <a:chExt cx="649780" cy="2581704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41B606F3-C4C8-1B42-AC4D-C66B047CDE25}"/>
                </a:ext>
              </a:extLst>
            </p:cNvPr>
            <p:cNvGrpSpPr/>
            <p:nvPr/>
          </p:nvGrpSpPr>
          <p:grpSpPr>
            <a:xfrm>
              <a:off x="1395553" y="1962360"/>
              <a:ext cx="520084" cy="180000"/>
              <a:chOff x="3174063" y="3645301"/>
              <a:chExt cx="520084" cy="180000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1E28B5C8-070B-0246-90DB-7681BC1D34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6070" y="3645301"/>
                <a:ext cx="179260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D155CA69-C35C-954C-B248-A285E299AF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8700" y="3708301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cxnSp>
            <p:nvCxnSpPr>
              <p:cNvPr id="203" name="直线箭头连接符 202">
                <a:extLst>
                  <a:ext uri="{FF2B5EF4-FFF2-40B4-BE49-F238E27FC236}">
                    <a16:creationId xmlns:a16="http://schemas.microsoft.com/office/drawing/2014/main" id="{EC7B64F0-B62F-3849-93E1-B0A03A92A57A}"/>
                  </a:ext>
                </a:extLst>
              </p:cNvPr>
              <p:cNvCxnSpPr>
                <a:cxnSpLocks/>
                <a:endCxn id="198" idx="2"/>
              </p:cNvCxnSpPr>
              <p:nvPr/>
            </p:nvCxnSpPr>
            <p:spPr>
              <a:xfrm>
                <a:off x="3174063" y="3735301"/>
                <a:ext cx="192007" cy="0"/>
              </a:xfrm>
              <a:prstGeom prst="straightConnector1">
                <a:avLst/>
              </a:prstGeom>
              <a:ln w="2540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线箭头连接符 204">
                <a:extLst>
                  <a:ext uri="{FF2B5EF4-FFF2-40B4-BE49-F238E27FC236}">
                    <a16:creationId xmlns:a16="http://schemas.microsoft.com/office/drawing/2014/main" id="{DB0B8F67-3952-C945-811B-9022D1CF3728}"/>
                  </a:ext>
                </a:extLst>
              </p:cNvPr>
              <p:cNvCxnSpPr>
                <a:cxnSpLocks/>
                <a:stCxn id="198" idx="6"/>
              </p:cNvCxnSpPr>
              <p:nvPr/>
            </p:nvCxnSpPr>
            <p:spPr>
              <a:xfrm flipV="1">
                <a:off x="3545330" y="3734625"/>
                <a:ext cx="148817" cy="676"/>
              </a:xfrm>
              <a:prstGeom prst="straightConnector1">
                <a:avLst/>
              </a:prstGeom>
              <a:ln w="2540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B7DB83AF-6688-7443-936B-8B6A18754724}"/>
                </a:ext>
              </a:extLst>
            </p:cNvPr>
            <p:cNvSpPr>
              <a:spLocks/>
            </p:cNvSpPr>
            <p:nvPr/>
          </p:nvSpPr>
          <p:spPr>
            <a:xfrm>
              <a:off x="1586307" y="354140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 dirty="0"/>
            </a:p>
          </p:txBody>
        </p: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1F747EC6-4A57-EB48-9E22-0AC99165FA4B}"/>
                </a:ext>
              </a:extLst>
            </p:cNvPr>
            <p:cNvCxnSpPr>
              <a:stCxn id="163" idx="0"/>
              <a:endCxn id="198" idx="4"/>
            </p:cNvCxnSpPr>
            <p:nvPr/>
          </p:nvCxnSpPr>
          <p:spPr>
            <a:xfrm flipV="1">
              <a:off x="1676307" y="2142360"/>
              <a:ext cx="883" cy="13990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136E77B1-DE64-BE4E-8989-B8A418C78B47}"/>
                </a:ext>
              </a:extLst>
            </p:cNvPr>
            <p:cNvGrpSpPr/>
            <p:nvPr/>
          </p:nvGrpSpPr>
          <p:grpSpPr>
            <a:xfrm>
              <a:off x="1403396" y="4364064"/>
              <a:ext cx="641937" cy="180000"/>
              <a:chOff x="1782080" y="4411721"/>
              <a:chExt cx="641937" cy="180000"/>
            </a:xfrm>
          </p:grpSpPr>
          <p:grpSp>
            <p:nvGrpSpPr>
              <p:cNvPr id="168" name="组合 167">
                <a:extLst>
                  <a:ext uri="{FF2B5EF4-FFF2-40B4-BE49-F238E27FC236}">
                    <a16:creationId xmlns:a16="http://schemas.microsoft.com/office/drawing/2014/main" id="{586E45CC-8798-3C4D-A626-8453329F81FD}"/>
                  </a:ext>
                </a:extLst>
              </p:cNvPr>
              <p:cNvGrpSpPr/>
              <p:nvPr/>
            </p:nvGrpSpPr>
            <p:grpSpPr>
              <a:xfrm>
                <a:off x="2095940" y="4411721"/>
                <a:ext cx="328077" cy="180000"/>
                <a:chOff x="3366070" y="3663653"/>
                <a:chExt cx="328077" cy="180000"/>
              </a:xfrm>
            </p:grpSpPr>
            <p:sp>
              <p:nvSpPr>
                <p:cNvPr id="193" name="椭圆 192">
                  <a:extLst>
                    <a:ext uri="{FF2B5EF4-FFF2-40B4-BE49-F238E27FC236}">
                      <a16:creationId xmlns:a16="http://schemas.microsoft.com/office/drawing/2014/main" id="{C396E35D-EA7E-1D42-ABF1-3AD91EE17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66070" y="3663653"/>
                  <a:ext cx="17926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cxnSp>
              <p:nvCxnSpPr>
                <p:cNvPr id="195" name="直线箭头连接符 194">
                  <a:extLst>
                    <a:ext uri="{FF2B5EF4-FFF2-40B4-BE49-F238E27FC236}">
                      <a16:creationId xmlns:a16="http://schemas.microsoft.com/office/drawing/2014/main" id="{69542C77-9CC5-BC45-843B-21D9F3072838}"/>
                    </a:ext>
                  </a:extLst>
                </p:cNvPr>
                <p:cNvCxnSpPr>
                  <a:cxnSpLocks/>
                  <a:stCxn id="193" idx="6"/>
                </p:cNvCxnSpPr>
                <p:nvPr/>
              </p:nvCxnSpPr>
              <p:spPr>
                <a:xfrm flipV="1">
                  <a:off x="3545330" y="3752977"/>
                  <a:ext cx="148817" cy="676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0" name="直线连接符 169">
                <a:extLst>
                  <a:ext uri="{FF2B5EF4-FFF2-40B4-BE49-F238E27FC236}">
                    <a16:creationId xmlns:a16="http://schemas.microsoft.com/office/drawing/2014/main" id="{221E30EB-A65C-B44C-9723-D3BAF520F04E}"/>
                  </a:ext>
                </a:extLst>
              </p:cNvPr>
              <p:cNvCxnSpPr>
                <a:cxnSpLocks/>
                <a:endCxn id="193" idx="2"/>
              </p:cNvCxnSpPr>
              <p:nvPr/>
            </p:nvCxnSpPr>
            <p:spPr>
              <a:xfrm>
                <a:off x="1782080" y="4501721"/>
                <a:ext cx="3138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线连接符 165">
              <a:extLst>
                <a:ext uri="{FF2B5EF4-FFF2-40B4-BE49-F238E27FC236}">
                  <a16:creationId xmlns:a16="http://schemas.microsoft.com/office/drawing/2014/main" id="{6C1E81A9-EAE5-8842-9F52-BA663E28FD09}"/>
                </a:ext>
              </a:extLst>
            </p:cNvPr>
            <p:cNvCxnSpPr>
              <a:cxnSpLocks/>
              <a:stCxn id="163" idx="4"/>
            </p:cNvCxnSpPr>
            <p:nvPr/>
          </p:nvCxnSpPr>
          <p:spPr>
            <a:xfrm flipH="1">
              <a:off x="1672115" y="3721406"/>
              <a:ext cx="4192" cy="7406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950A3882-A4C1-3E44-AEC3-1C43A04A0591}"/>
              </a:ext>
            </a:extLst>
          </p:cNvPr>
          <p:cNvGrpSpPr/>
          <p:nvPr/>
        </p:nvGrpSpPr>
        <p:grpSpPr>
          <a:xfrm>
            <a:off x="2623831" y="10396189"/>
            <a:ext cx="772549" cy="2629284"/>
            <a:chOff x="2117541" y="9273474"/>
            <a:chExt cx="772549" cy="2629284"/>
          </a:xfrm>
        </p:grpSpPr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5E255C55-19BE-E141-8D6A-A59C51E68689}"/>
                </a:ext>
              </a:extLst>
            </p:cNvPr>
            <p:cNvGrpSpPr/>
            <p:nvPr/>
          </p:nvGrpSpPr>
          <p:grpSpPr>
            <a:xfrm>
              <a:off x="2117541" y="9273474"/>
              <a:ext cx="772549" cy="2629284"/>
              <a:chOff x="1315607" y="1962360"/>
              <a:chExt cx="772549" cy="2629284"/>
            </a:xfrm>
          </p:grpSpPr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CCE0DAEB-C035-064D-9964-D0CAC9B53B46}"/>
                  </a:ext>
                </a:extLst>
              </p:cNvPr>
              <p:cNvGrpSpPr/>
              <p:nvPr/>
            </p:nvGrpSpPr>
            <p:grpSpPr>
              <a:xfrm>
                <a:off x="1315607" y="1962360"/>
                <a:ext cx="601166" cy="180000"/>
                <a:chOff x="3094117" y="3645301"/>
                <a:chExt cx="601166" cy="180000"/>
              </a:xfrm>
            </p:grpSpPr>
            <p:sp>
              <p:nvSpPr>
                <p:cNvPr id="259" name="椭圆 258">
                  <a:extLst>
                    <a:ext uri="{FF2B5EF4-FFF2-40B4-BE49-F238E27FC236}">
                      <a16:creationId xmlns:a16="http://schemas.microsoft.com/office/drawing/2014/main" id="{17D28D3E-1315-0B45-B9A5-44E019FA3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0860" y="3645301"/>
                  <a:ext cx="17926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260" name="椭圆 259">
                  <a:extLst>
                    <a:ext uri="{FF2B5EF4-FFF2-40B4-BE49-F238E27FC236}">
                      <a16:creationId xmlns:a16="http://schemas.microsoft.com/office/drawing/2014/main" id="{BCC77104-0A7C-0047-AF9A-557E6E404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490" y="3708301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cxnSp>
              <p:nvCxnSpPr>
                <p:cNvPr id="261" name="直线箭头连接符 260">
                  <a:extLst>
                    <a:ext uri="{FF2B5EF4-FFF2-40B4-BE49-F238E27FC236}">
                      <a16:creationId xmlns:a16="http://schemas.microsoft.com/office/drawing/2014/main" id="{1147DBF4-6BFC-AD46-8E2B-1DD7C8AF586A}"/>
                    </a:ext>
                  </a:extLst>
                </p:cNvPr>
                <p:cNvCxnSpPr>
                  <a:cxnSpLocks/>
                  <a:endCxn id="259" idx="2"/>
                </p:cNvCxnSpPr>
                <p:nvPr/>
              </p:nvCxnSpPr>
              <p:spPr>
                <a:xfrm flipV="1">
                  <a:off x="3094117" y="3735301"/>
                  <a:ext cx="306743" cy="8186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线箭头连接符 261">
                  <a:extLst>
                    <a:ext uri="{FF2B5EF4-FFF2-40B4-BE49-F238E27FC236}">
                      <a16:creationId xmlns:a16="http://schemas.microsoft.com/office/drawing/2014/main" id="{D6F592A9-20E0-1541-8631-1F1BCD09A0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91527" y="3734817"/>
                  <a:ext cx="103756" cy="0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06C0DE15-F892-E646-854D-2DD8169DE7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21646" y="3899551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 dirty="0"/>
              </a:p>
            </p:txBody>
          </p:sp>
          <p:cxnSp>
            <p:nvCxnSpPr>
              <p:cNvPr id="253" name="直线箭头连接符 252">
                <a:extLst>
                  <a:ext uri="{FF2B5EF4-FFF2-40B4-BE49-F238E27FC236}">
                    <a16:creationId xmlns:a16="http://schemas.microsoft.com/office/drawing/2014/main" id="{25D49A45-1FDA-2340-A1A0-8E3E077E5EAF}"/>
                  </a:ext>
                </a:extLst>
              </p:cNvPr>
              <p:cNvCxnSpPr>
                <a:stCxn id="252" idx="0"/>
                <a:endCxn id="259" idx="4"/>
              </p:cNvCxnSpPr>
              <p:nvPr/>
            </p:nvCxnSpPr>
            <p:spPr>
              <a:xfrm flipV="1">
                <a:off x="1711646" y="2142360"/>
                <a:ext cx="334" cy="17571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89773918-DE34-FB4F-BEC5-7D5829B6144E}"/>
                  </a:ext>
                </a:extLst>
              </p:cNvPr>
              <p:cNvGrpSpPr/>
              <p:nvPr/>
            </p:nvGrpSpPr>
            <p:grpSpPr>
              <a:xfrm>
                <a:off x="1519531" y="4411644"/>
                <a:ext cx="568625" cy="180000"/>
                <a:chOff x="1898215" y="4459301"/>
                <a:chExt cx="568625" cy="180000"/>
              </a:xfrm>
            </p:grpSpPr>
            <p:grpSp>
              <p:nvGrpSpPr>
                <p:cNvPr id="255" name="组合 254">
                  <a:extLst>
                    <a:ext uri="{FF2B5EF4-FFF2-40B4-BE49-F238E27FC236}">
                      <a16:creationId xmlns:a16="http://schemas.microsoft.com/office/drawing/2014/main" id="{CB23B96C-3859-5B47-9347-18EA8BB261F4}"/>
                    </a:ext>
                  </a:extLst>
                </p:cNvPr>
                <p:cNvGrpSpPr/>
                <p:nvPr/>
              </p:nvGrpSpPr>
              <p:grpSpPr>
                <a:xfrm>
                  <a:off x="2156361" y="4459301"/>
                  <a:ext cx="310479" cy="180000"/>
                  <a:chOff x="3426491" y="3711233"/>
                  <a:chExt cx="310479" cy="180000"/>
                </a:xfrm>
              </p:grpSpPr>
              <p:sp>
                <p:nvSpPr>
                  <p:cNvPr id="257" name="椭圆 256">
                    <a:extLst>
                      <a:ext uri="{FF2B5EF4-FFF2-40B4-BE49-F238E27FC236}">
                        <a16:creationId xmlns:a16="http://schemas.microsoft.com/office/drawing/2014/main" id="{6D8CBE63-42FB-7340-B708-27FAACA2CB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6491" y="3711233"/>
                    <a:ext cx="17926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cxnSp>
                <p:nvCxnSpPr>
                  <p:cNvPr id="258" name="直线箭头连接符 257">
                    <a:extLst>
                      <a:ext uri="{FF2B5EF4-FFF2-40B4-BE49-F238E27FC236}">
                        <a16:creationId xmlns:a16="http://schemas.microsoft.com/office/drawing/2014/main" id="{8F060744-8FED-1249-980B-0FBDD96C2E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01531" y="3800831"/>
                    <a:ext cx="135439" cy="0"/>
                  </a:xfrm>
                  <a:prstGeom prst="straightConnector1">
                    <a:avLst/>
                  </a:prstGeom>
                  <a:ln w="25400">
                    <a:tailEnd type="triangle" w="lg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6" name="直线连接符 255">
                  <a:extLst>
                    <a:ext uri="{FF2B5EF4-FFF2-40B4-BE49-F238E27FC236}">
                      <a16:creationId xmlns:a16="http://schemas.microsoft.com/office/drawing/2014/main" id="{D7219B4E-E918-C947-9D84-871D1B18B77D}"/>
                    </a:ext>
                  </a:extLst>
                </p:cNvPr>
                <p:cNvCxnSpPr>
                  <a:cxnSpLocks/>
                  <a:endCxn id="257" idx="2"/>
                </p:cNvCxnSpPr>
                <p:nvPr/>
              </p:nvCxnSpPr>
              <p:spPr>
                <a:xfrm>
                  <a:off x="1898215" y="4548899"/>
                  <a:ext cx="258146" cy="40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D87A0DF3-89DD-DD40-B7D3-7F2038B89B1A}"/>
                </a:ext>
              </a:extLst>
            </p:cNvPr>
            <p:cNvCxnSpPr>
              <a:cxnSpLocks/>
              <a:stCxn id="252" idx="4"/>
            </p:cNvCxnSpPr>
            <p:nvPr/>
          </p:nvCxnSpPr>
          <p:spPr>
            <a:xfrm flipH="1">
              <a:off x="2512693" y="11390665"/>
              <a:ext cx="887" cy="4101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Google Shape;4677;p71">
            <a:extLst>
              <a:ext uri="{FF2B5EF4-FFF2-40B4-BE49-F238E27FC236}">
                <a16:creationId xmlns:a16="http://schemas.microsoft.com/office/drawing/2014/main" id="{9949B122-7A42-3C45-A4A3-876575218A48}"/>
              </a:ext>
            </a:extLst>
          </p:cNvPr>
          <p:cNvSpPr/>
          <p:nvPr/>
        </p:nvSpPr>
        <p:spPr>
          <a:xfrm>
            <a:off x="3408826" y="12412595"/>
            <a:ext cx="503645" cy="842752"/>
          </a:xfrm>
          <a:prstGeom prst="cube">
            <a:avLst>
              <a:gd name="adj" fmla="val 47306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/>
          </a:p>
        </p:txBody>
      </p:sp>
      <p:sp>
        <p:nvSpPr>
          <p:cNvPr id="269" name="Google Shape;4677;p71">
            <a:extLst>
              <a:ext uri="{FF2B5EF4-FFF2-40B4-BE49-F238E27FC236}">
                <a16:creationId xmlns:a16="http://schemas.microsoft.com/office/drawing/2014/main" id="{EFBC6C03-5F2A-0547-BD64-C360664A63F8}"/>
              </a:ext>
            </a:extLst>
          </p:cNvPr>
          <p:cNvSpPr/>
          <p:nvPr/>
        </p:nvSpPr>
        <p:spPr>
          <a:xfrm>
            <a:off x="4221082" y="10057656"/>
            <a:ext cx="446704" cy="654180"/>
          </a:xfrm>
          <a:prstGeom prst="cube">
            <a:avLst>
              <a:gd name="adj" fmla="val 47306"/>
            </a:avLst>
          </a:prstGeom>
          <a:solidFill>
            <a:schemeClr val="accent6"/>
          </a:solidFill>
          <a:ln w="952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 dirty="0"/>
          </a:p>
        </p:txBody>
      </p: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2138A482-9B49-9E4B-B34A-EC8FA958AD74}"/>
              </a:ext>
            </a:extLst>
          </p:cNvPr>
          <p:cNvGrpSpPr/>
          <p:nvPr/>
        </p:nvGrpSpPr>
        <p:grpSpPr>
          <a:xfrm>
            <a:off x="3647215" y="10396189"/>
            <a:ext cx="707901" cy="2632370"/>
            <a:chOff x="3272848" y="9668209"/>
            <a:chExt cx="707901" cy="2632370"/>
          </a:xfrm>
        </p:grpSpPr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2177C45A-93B7-D844-AADB-AE0E5E1B9B35}"/>
                </a:ext>
              </a:extLst>
            </p:cNvPr>
            <p:cNvGrpSpPr/>
            <p:nvPr/>
          </p:nvGrpSpPr>
          <p:grpSpPr>
            <a:xfrm>
              <a:off x="3272848" y="9668209"/>
              <a:ext cx="707901" cy="2632370"/>
              <a:chOff x="1400301" y="1962360"/>
              <a:chExt cx="707901" cy="2632369"/>
            </a:xfrm>
          </p:grpSpPr>
          <p:grpSp>
            <p:nvGrpSpPr>
              <p:cNvPr id="273" name="组合 272">
                <a:extLst>
                  <a:ext uri="{FF2B5EF4-FFF2-40B4-BE49-F238E27FC236}">
                    <a16:creationId xmlns:a16="http://schemas.microsoft.com/office/drawing/2014/main" id="{D8BCB1C1-3634-5345-AA57-7CAFB31AAAD0}"/>
                  </a:ext>
                </a:extLst>
              </p:cNvPr>
              <p:cNvGrpSpPr/>
              <p:nvPr/>
            </p:nvGrpSpPr>
            <p:grpSpPr>
              <a:xfrm>
                <a:off x="1400301" y="1962360"/>
                <a:ext cx="401309" cy="180000"/>
                <a:chOff x="3178811" y="3645301"/>
                <a:chExt cx="401309" cy="180000"/>
              </a:xfrm>
            </p:grpSpPr>
            <p:sp>
              <p:nvSpPr>
                <p:cNvPr id="281" name="椭圆 280">
                  <a:extLst>
                    <a:ext uri="{FF2B5EF4-FFF2-40B4-BE49-F238E27FC236}">
                      <a16:creationId xmlns:a16="http://schemas.microsoft.com/office/drawing/2014/main" id="{CE96D427-79E3-F04A-A8C8-8A72650159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0860" y="3645301"/>
                  <a:ext cx="17926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282" name="椭圆 281">
                  <a:extLst>
                    <a:ext uri="{FF2B5EF4-FFF2-40B4-BE49-F238E27FC236}">
                      <a16:creationId xmlns:a16="http://schemas.microsoft.com/office/drawing/2014/main" id="{90EF2A61-37B6-D247-8A90-D7F690DE4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490" y="3708301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cxnSp>
              <p:nvCxnSpPr>
                <p:cNvPr id="283" name="直线箭头连接符 282">
                  <a:extLst>
                    <a:ext uri="{FF2B5EF4-FFF2-40B4-BE49-F238E27FC236}">
                      <a16:creationId xmlns:a16="http://schemas.microsoft.com/office/drawing/2014/main" id="{AF55B583-2232-D249-9C1F-C5DFFE3C33D6}"/>
                    </a:ext>
                  </a:extLst>
                </p:cNvPr>
                <p:cNvCxnSpPr>
                  <a:cxnSpLocks/>
                  <a:endCxn id="281" idx="2"/>
                </p:cNvCxnSpPr>
                <p:nvPr/>
              </p:nvCxnSpPr>
              <p:spPr>
                <a:xfrm>
                  <a:off x="3178811" y="3733889"/>
                  <a:ext cx="222049" cy="1412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4" name="椭圆 273">
                <a:extLst>
                  <a:ext uri="{FF2B5EF4-FFF2-40B4-BE49-F238E27FC236}">
                    <a16:creationId xmlns:a16="http://schemas.microsoft.com/office/drawing/2014/main" id="{771B5037-792F-754E-9734-3614560CD6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21646" y="407734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 dirty="0"/>
              </a:p>
            </p:txBody>
          </p:sp>
          <p:cxnSp>
            <p:nvCxnSpPr>
              <p:cNvPr id="275" name="直线箭头连接符 274">
                <a:extLst>
                  <a:ext uri="{FF2B5EF4-FFF2-40B4-BE49-F238E27FC236}">
                    <a16:creationId xmlns:a16="http://schemas.microsoft.com/office/drawing/2014/main" id="{2DCBECBE-6233-E846-8AFF-DB286518CF4F}"/>
                  </a:ext>
                </a:extLst>
              </p:cNvPr>
              <p:cNvCxnSpPr>
                <a:stCxn id="274" idx="0"/>
                <a:endCxn id="281" idx="4"/>
              </p:cNvCxnSpPr>
              <p:nvPr/>
            </p:nvCxnSpPr>
            <p:spPr>
              <a:xfrm flipV="1">
                <a:off x="1711646" y="2142360"/>
                <a:ext cx="334" cy="19349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组合 275">
                <a:extLst>
                  <a:ext uri="{FF2B5EF4-FFF2-40B4-BE49-F238E27FC236}">
                    <a16:creationId xmlns:a16="http://schemas.microsoft.com/office/drawing/2014/main" id="{B2EDF446-DEB0-334A-8A46-3518434DA028}"/>
                  </a:ext>
                </a:extLst>
              </p:cNvPr>
              <p:cNvGrpSpPr/>
              <p:nvPr/>
            </p:nvGrpSpPr>
            <p:grpSpPr>
              <a:xfrm>
                <a:off x="1573893" y="4414729"/>
                <a:ext cx="534309" cy="180000"/>
                <a:chOff x="1952577" y="4462386"/>
                <a:chExt cx="534309" cy="180000"/>
              </a:xfrm>
            </p:grpSpPr>
            <p:grpSp>
              <p:nvGrpSpPr>
                <p:cNvPr id="277" name="组合 276">
                  <a:extLst>
                    <a:ext uri="{FF2B5EF4-FFF2-40B4-BE49-F238E27FC236}">
                      <a16:creationId xmlns:a16="http://schemas.microsoft.com/office/drawing/2014/main" id="{2133F3C7-2094-DA4E-BEBA-C3268227F755}"/>
                    </a:ext>
                  </a:extLst>
                </p:cNvPr>
                <p:cNvGrpSpPr/>
                <p:nvPr/>
              </p:nvGrpSpPr>
              <p:grpSpPr>
                <a:xfrm>
                  <a:off x="2144901" y="4462386"/>
                  <a:ext cx="341985" cy="180000"/>
                  <a:chOff x="3415031" y="3714318"/>
                  <a:chExt cx="341985" cy="180000"/>
                </a:xfrm>
              </p:grpSpPr>
              <p:sp>
                <p:nvSpPr>
                  <p:cNvPr id="279" name="椭圆 278">
                    <a:extLst>
                      <a:ext uri="{FF2B5EF4-FFF2-40B4-BE49-F238E27FC236}">
                        <a16:creationId xmlns:a16="http://schemas.microsoft.com/office/drawing/2014/main" id="{6E94B1CC-C589-D041-99A2-C1EA5007E4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031" y="3714318"/>
                    <a:ext cx="17926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cxnSp>
                <p:nvCxnSpPr>
                  <p:cNvPr id="280" name="直线箭头连接符 279">
                    <a:extLst>
                      <a:ext uri="{FF2B5EF4-FFF2-40B4-BE49-F238E27FC236}">
                        <a16:creationId xmlns:a16="http://schemas.microsoft.com/office/drawing/2014/main" id="{A311F9EF-3C07-3D41-BE46-FDCD33AAB1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90443" y="3801587"/>
                    <a:ext cx="166573" cy="0"/>
                  </a:xfrm>
                  <a:prstGeom prst="straightConnector1">
                    <a:avLst/>
                  </a:prstGeom>
                  <a:ln w="25400">
                    <a:tailEnd type="triangle" w="lg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8" name="直线连接符 277">
                  <a:extLst>
                    <a:ext uri="{FF2B5EF4-FFF2-40B4-BE49-F238E27FC236}">
                      <a16:creationId xmlns:a16="http://schemas.microsoft.com/office/drawing/2014/main" id="{894875CA-3ABE-D347-8780-C39A5EC21458}"/>
                    </a:ext>
                  </a:extLst>
                </p:cNvPr>
                <p:cNvCxnSpPr>
                  <a:cxnSpLocks/>
                  <a:endCxn id="279" idx="2"/>
                </p:cNvCxnSpPr>
                <p:nvPr/>
              </p:nvCxnSpPr>
              <p:spPr>
                <a:xfrm flipV="1">
                  <a:off x="1952577" y="4552386"/>
                  <a:ext cx="192324" cy="420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2" name="直线连接符 271">
              <a:extLst>
                <a:ext uri="{FF2B5EF4-FFF2-40B4-BE49-F238E27FC236}">
                  <a16:creationId xmlns:a16="http://schemas.microsoft.com/office/drawing/2014/main" id="{9B322704-CE02-904E-9133-DFC33262FBC9}"/>
                </a:ext>
              </a:extLst>
            </p:cNvPr>
            <p:cNvCxnSpPr>
              <a:cxnSpLocks/>
              <a:stCxn id="274" idx="4"/>
            </p:cNvCxnSpPr>
            <p:nvPr/>
          </p:nvCxnSpPr>
          <p:spPr>
            <a:xfrm>
              <a:off x="3584193" y="11963198"/>
              <a:ext cx="0" cy="2446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33E0D38-CFA6-3447-B594-F5B6B1B9C130}"/>
              </a:ext>
            </a:extLst>
          </p:cNvPr>
          <p:cNvCxnSpPr>
            <a:cxnSpLocks/>
            <a:stCxn id="281" idx="6"/>
            <a:endCxn id="269" idx="2"/>
          </p:cNvCxnSpPr>
          <p:nvPr/>
        </p:nvCxnSpPr>
        <p:spPr>
          <a:xfrm>
            <a:off x="4048524" y="10486189"/>
            <a:ext cx="172558" cy="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Google Shape;4677;p71">
            <a:extLst>
              <a:ext uri="{FF2B5EF4-FFF2-40B4-BE49-F238E27FC236}">
                <a16:creationId xmlns:a16="http://schemas.microsoft.com/office/drawing/2014/main" id="{1BF1715F-97F3-A141-AEAD-B233B43B20A9}"/>
              </a:ext>
            </a:extLst>
          </p:cNvPr>
          <p:cNvSpPr/>
          <p:nvPr/>
        </p:nvSpPr>
        <p:spPr>
          <a:xfrm>
            <a:off x="4370874" y="12554860"/>
            <a:ext cx="441747" cy="558222"/>
          </a:xfrm>
          <a:prstGeom prst="cube">
            <a:avLst>
              <a:gd name="adj" fmla="val 47306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 dirty="0"/>
          </a:p>
        </p:txBody>
      </p: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C13817E2-FA51-D54B-AAEF-D44634323943}"/>
              </a:ext>
            </a:extLst>
          </p:cNvPr>
          <p:cNvGrpSpPr/>
          <p:nvPr/>
        </p:nvGrpSpPr>
        <p:grpSpPr>
          <a:xfrm>
            <a:off x="4549349" y="9673362"/>
            <a:ext cx="2257315" cy="3105164"/>
            <a:chOff x="3916701" y="5016902"/>
            <a:chExt cx="2257315" cy="3105164"/>
          </a:xfrm>
        </p:grpSpPr>
        <p:cxnSp>
          <p:nvCxnSpPr>
            <p:cNvPr id="287" name="直线箭头连接符 286">
              <a:extLst>
                <a:ext uri="{FF2B5EF4-FFF2-40B4-BE49-F238E27FC236}">
                  <a16:creationId xmlns:a16="http://schemas.microsoft.com/office/drawing/2014/main" id="{58EDD806-4060-CF49-90F2-9ACC99DED355}"/>
                </a:ext>
              </a:extLst>
            </p:cNvPr>
            <p:cNvCxnSpPr>
              <a:cxnSpLocks/>
            </p:cNvCxnSpPr>
            <p:nvPr/>
          </p:nvCxnSpPr>
          <p:spPr>
            <a:xfrm>
              <a:off x="5785669" y="5840152"/>
              <a:ext cx="103756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C60F5DE1-CDB0-7446-A419-98C1FE801B34}"/>
                </a:ext>
              </a:extLst>
            </p:cNvPr>
            <p:cNvGrpSpPr/>
            <p:nvPr/>
          </p:nvGrpSpPr>
          <p:grpSpPr>
            <a:xfrm>
              <a:off x="3916701" y="5016902"/>
              <a:ext cx="1868965" cy="3105164"/>
              <a:chOff x="3916701" y="5016902"/>
              <a:chExt cx="1868965" cy="3105164"/>
            </a:xfrm>
          </p:grpSpPr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5FA2D61B-7036-1A46-B698-E62A70942AE9}"/>
                  </a:ext>
                </a:extLst>
              </p:cNvPr>
              <p:cNvGrpSpPr/>
              <p:nvPr/>
            </p:nvGrpSpPr>
            <p:grpSpPr>
              <a:xfrm>
                <a:off x="3916701" y="5016902"/>
                <a:ext cx="1868965" cy="3105164"/>
                <a:chOff x="3916701" y="5016902"/>
                <a:chExt cx="1868965" cy="3105164"/>
              </a:xfrm>
            </p:grpSpPr>
            <p:grpSp>
              <p:nvGrpSpPr>
                <p:cNvPr id="295" name="组合 294">
                  <a:extLst>
                    <a:ext uri="{FF2B5EF4-FFF2-40B4-BE49-F238E27FC236}">
                      <a16:creationId xmlns:a16="http://schemas.microsoft.com/office/drawing/2014/main" id="{C8375473-E0EA-284F-B468-18B66489A2B3}"/>
                    </a:ext>
                  </a:extLst>
                </p:cNvPr>
                <p:cNvGrpSpPr/>
                <p:nvPr/>
              </p:nvGrpSpPr>
              <p:grpSpPr>
                <a:xfrm>
                  <a:off x="3916701" y="5016902"/>
                  <a:ext cx="1868965" cy="3105164"/>
                  <a:chOff x="3916701" y="5016902"/>
                  <a:chExt cx="1868965" cy="3105164"/>
                </a:xfrm>
              </p:grpSpPr>
              <p:grpSp>
                <p:nvGrpSpPr>
                  <p:cNvPr id="299" name="组合 298">
                    <a:extLst>
                      <a:ext uri="{FF2B5EF4-FFF2-40B4-BE49-F238E27FC236}">
                        <a16:creationId xmlns:a16="http://schemas.microsoft.com/office/drawing/2014/main" id="{F575EAE3-4487-AF41-A44B-83381DA5F280}"/>
                      </a:ext>
                    </a:extLst>
                  </p:cNvPr>
                  <p:cNvGrpSpPr/>
                  <p:nvPr/>
                </p:nvGrpSpPr>
                <p:grpSpPr>
                  <a:xfrm>
                    <a:off x="5041799" y="5016902"/>
                    <a:ext cx="743867" cy="1616646"/>
                    <a:chOff x="5269128" y="1260801"/>
                    <a:chExt cx="743867" cy="1616647"/>
                  </a:xfrm>
                </p:grpSpPr>
                <p:cxnSp>
                  <p:nvCxnSpPr>
                    <p:cNvPr id="308" name="肘形连接符 307">
                      <a:extLst>
                        <a:ext uri="{FF2B5EF4-FFF2-40B4-BE49-F238E27FC236}">
                          <a16:creationId xmlns:a16="http://schemas.microsoft.com/office/drawing/2014/main" id="{9AD2BEC3-173C-5E43-9301-B0C2EB33AA61}"/>
                        </a:ext>
                      </a:extLst>
                    </p:cNvPr>
                    <p:cNvCxnSpPr>
                      <a:stCxn id="314" idx="1"/>
                      <a:endCxn id="315" idx="1"/>
                    </p:cNvCxnSpPr>
                    <p:nvPr/>
                  </p:nvCxnSpPr>
                  <p:spPr>
                    <a:xfrm rot="10800000" flipV="1">
                      <a:off x="5269128" y="1595378"/>
                      <a:ext cx="3672" cy="947494"/>
                    </a:xfrm>
                    <a:prstGeom prst="bentConnector3">
                      <a:avLst>
                        <a:gd name="adj1" fmla="val 6325490"/>
                      </a:avLst>
                    </a:prstGeom>
                    <a:ln w="25400">
                      <a:solidFill>
                        <a:schemeClr val="tx1"/>
                      </a:solidFill>
                      <a:headEnd type="triangle" w="lg" len="med"/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9" name="组合 308">
                      <a:extLst>
                        <a:ext uri="{FF2B5EF4-FFF2-40B4-BE49-F238E27FC236}">
                          <a16:creationId xmlns:a16="http://schemas.microsoft.com/office/drawing/2014/main" id="{39B6933A-0F8E-EB4E-8D78-3264A3B0A4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69128" y="1260801"/>
                      <a:ext cx="743867" cy="1616647"/>
                      <a:chOff x="4259980" y="3803124"/>
                      <a:chExt cx="743867" cy="1616647"/>
                    </a:xfrm>
                  </p:grpSpPr>
                  <p:cxnSp>
                    <p:nvCxnSpPr>
                      <p:cNvPr id="310" name="直线箭头连接符 309">
                        <a:extLst>
                          <a:ext uri="{FF2B5EF4-FFF2-40B4-BE49-F238E27FC236}">
                            <a16:creationId xmlns:a16="http://schemas.microsoft.com/office/drawing/2014/main" id="{B23495D2-DB48-8C4B-9C4F-08358C48EA05}"/>
                          </a:ext>
                        </a:extLst>
                      </p:cNvPr>
                      <p:cNvCxnSpPr>
                        <a:stCxn id="314" idx="3"/>
                        <a:endCxn id="313" idx="1"/>
                      </p:cNvCxnSpPr>
                      <p:nvPr/>
                    </p:nvCxnSpPr>
                    <p:spPr>
                      <a:xfrm>
                        <a:off x="4523425" y="4137701"/>
                        <a:ext cx="220649" cy="480843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1" name="直线箭头连接符 310">
                        <a:extLst>
                          <a:ext uri="{FF2B5EF4-FFF2-40B4-BE49-F238E27FC236}">
                            <a16:creationId xmlns:a16="http://schemas.microsoft.com/office/drawing/2014/main" id="{A26DC25A-F23D-2D43-9C6B-F6C0D99AAAA9}"/>
                          </a:ext>
                        </a:extLst>
                      </p:cNvPr>
                      <p:cNvCxnSpPr>
                        <a:cxnSpLocks/>
                        <a:stCxn id="315" idx="3"/>
                        <a:endCxn id="313" idx="1"/>
                      </p:cNvCxnSpPr>
                      <p:nvPr/>
                    </p:nvCxnSpPr>
                    <p:spPr>
                      <a:xfrm flipV="1">
                        <a:off x="4519753" y="4618544"/>
                        <a:ext cx="224321" cy="466651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12" name="组合 311">
                        <a:extLst>
                          <a:ext uri="{FF2B5EF4-FFF2-40B4-BE49-F238E27FC236}">
                            <a16:creationId xmlns:a16="http://schemas.microsoft.com/office/drawing/2014/main" id="{919FAC12-4851-EA43-88D3-37C101DE4A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59980" y="3803124"/>
                        <a:ext cx="263445" cy="1616647"/>
                        <a:chOff x="4609668" y="3624658"/>
                        <a:chExt cx="263445" cy="1616647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14" name="圆角矩形 313">
                              <a:extLst>
                                <a:ext uri="{FF2B5EF4-FFF2-40B4-BE49-F238E27FC236}">
                                  <a16:creationId xmlns:a16="http://schemas.microsoft.com/office/drawing/2014/main" id="{7DE9A1B9-B7FA-FE44-B939-AD5671C229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13340" y="3624658"/>
                              <a:ext cx="259773" cy="669153"/>
                            </a:xfrm>
                            <a:prstGeom prst="roundRect">
                              <a:avLst/>
                            </a:prstGeom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n w="25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kumimoji="1" lang="zh-CN" altLang="en-US" sz="18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zh-CN" altLang="en-US" sz="18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oMath>
                                </m:oMathPara>
                              </a14:m>
                              <a:endParaRPr kumimoji="1" lang="zh-CN" altLang="en-US" sz="1801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7" name="圆角矩形 36">
                              <a:extLst>
                                <a:ext uri="{FF2B5EF4-FFF2-40B4-BE49-F238E27FC236}">
                                  <a16:creationId xmlns:a16="http://schemas.microsoft.com/office/drawing/2014/main" id="{1D7EDF84-D69C-8B4A-99DC-C45B008965D8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613340" y="3624658"/>
                              <a:ext cx="259773" cy="669153"/>
                            </a:xfrm>
                            <a:prstGeom prst="roundRect">
                              <a:avLst/>
                            </a:prstGeom>
                            <a:blipFill>
                              <a:blip r:embed="rId20"/>
                              <a:stretch>
                                <a:fillRect l="-34783"/>
                              </a:stretch>
                            </a:blipFill>
                            <a:ln w="25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15" name="圆角矩形 314">
                              <a:extLst>
                                <a:ext uri="{FF2B5EF4-FFF2-40B4-BE49-F238E27FC236}">
                                  <a16:creationId xmlns:a16="http://schemas.microsoft.com/office/drawing/2014/main" id="{2083E72C-D4B6-C940-BDBF-F21E89BEB47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09668" y="4572152"/>
                              <a:ext cx="259773" cy="669153"/>
                            </a:xfrm>
                            <a:prstGeom prst="roundRect">
                              <a:avLst/>
                            </a:prstGeom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n w="25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kumimoji="1" lang="zh-CN" altLang="en-US" sz="18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kumimoji="1" lang="zh-CN" altLang="en-US" sz="18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oMath>
                                </m:oMathPara>
                              </a14:m>
                              <a:endParaRPr kumimoji="1" lang="zh-CN" altLang="en-US" sz="1801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6" name="圆角矩形 35">
                              <a:extLst>
                                <a:ext uri="{FF2B5EF4-FFF2-40B4-BE49-F238E27FC236}">
                                  <a16:creationId xmlns:a16="http://schemas.microsoft.com/office/drawing/2014/main" id="{94A49627-7AEF-E94A-AA1D-3261F1D40B1F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609668" y="4572152"/>
                              <a:ext cx="259773" cy="669153"/>
                            </a:xfrm>
                            <a:prstGeom prst="roundRect">
                              <a:avLst/>
                            </a:prstGeom>
                            <a:blipFill>
                              <a:blip r:embed="rId21"/>
                              <a:stretch>
                                <a:fillRect l="-43478"/>
                              </a:stretch>
                            </a:blipFill>
                            <a:ln w="25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3" name="圆角矩形 312">
                            <a:extLst>
                              <a:ext uri="{FF2B5EF4-FFF2-40B4-BE49-F238E27FC236}">
                                <a16:creationId xmlns:a16="http://schemas.microsoft.com/office/drawing/2014/main" id="{AD0BABF8-5ED9-DC4A-9F84-00EA3B4C2B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744074" y="4283967"/>
                            <a:ext cx="259773" cy="669153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n w="25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zh-CN" altLang="en-US" sz="18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zh-CN" sz="18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oMath>
                              </m:oMathPara>
                            </a14:m>
                            <a:endParaRPr kumimoji="1" lang="zh-CN" altLang="en-US" sz="180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8" name="圆角矩形 57">
                            <a:extLst>
                              <a:ext uri="{FF2B5EF4-FFF2-40B4-BE49-F238E27FC236}">
                                <a16:creationId xmlns:a16="http://schemas.microsoft.com/office/drawing/2014/main" id="{6D27C4E9-755E-084E-BA82-6A16480B0D5F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744074" y="4283967"/>
                            <a:ext cx="259773" cy="669153"/>
                          </a:xfrm>
                          <a:prstGeom prst="roundRect">
                            <a:avLst/>
                          </a:prstGeom>
                          <a:blipFill>
                            <a:blip r:embed="rId22"/>
                            <a:stretch>
                              <a:fillRect l="-25000"/>
                            </a:stretch>
                          </a:blipFill>
                          <a:ln w="25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300" name="组合 299">
                    <a:extLst>
                      <a:ext uri="{FF2B5EF4-FFF2-40B4-BE49-F238E27FC236}">
                        <a16:creationId xmlns:a16="http://schemas.microsoft.com/office/drawing/2014/main" id="{7B569BF8-CA61-9542-9EAD-490048A18751}"/>
                      </a:ext>
                    </a:extLst>
                  </p:cNvPr>
                  <p:cNvGrpSpPr/>
                  <p:nvPr/>
                </p:nvGrpSpPr>
                <p:grpSpPr>
                  <a:xfrm>
                    <a:off x="3916701" y="5747831"/>
                    <a:ext cx="591810" cy="2374235"/>
                    <a:chOff x="1324962" y="1962360"/>
                    <a:chExt cx="591811" cy="2374236"/>
                  </a:xfrm>
                </p:grpSpPr>
                <p:grpSp>
                  <p:nvGrpSpPr>
                    <p:cNvPr id="301" name="组合 300">
                      <a:extLst>
                        <a:ext uri="{FF2B5EF4-FFF2-40B4-BE49-F238E27FC236}">
                          <a16:creationId xmlns:a16="http://schemas.microsoft.com/office/drawing/2014/main" id="{233F2230-7130-5F41-B505-3015105C11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4962" y="1962360"/>
                      <a:ext cx="591811" cy="180000"/>
                      <a:chOff x="3103472" y="3645301"/>
                      <a:chExt cx="591811" cy="180000"/>
                    </a:xfrm>
                  </p:grpSpPr>
                  <p:sp>
                    <p:nvSpPr>
                      <p:cNvPr id="304" name="椭圆 303">
                        <a:extLst>
                          <a:ext uri="{FF2B5EF4-FFF2-40B4-BE49-F238E27FC236}">
                            <a16:creationId xmlns:a16="http://schemas.microsoft.com/office/drawing/2014/main" id="{27FE4C89-C555-A84C-B321-F5960A29EE0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400860" y="3645301"/>
                        <a:ext cx="17926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801"/>
                      </a:p>
                    </p:txBody>
                  </p:sp>
                  <p:sp>
                    <p:nvSpPr>
                      <p:cNvPr id="305" name="椭圆 304">
                        <a:extLst>
                          <a:ext uri="{FF2B5EF4-FFF2-40B4-BE49-F238E27FC236}">
                            <a16:creationId xmlns:a16="http://schemas.microsoft.com/office/drawing/2014/main" id="{415DDE89-5F56-B844-8D5E-59FF5A7A23E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463490" y="3708301"/>
                        <a:ext cx="54000" cy="540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801"/>
                      </a:p>
                    </p:txBody>
                  </p:sp>
                  <p:cxnSp>
                    <p:nvCxnSpPr>
                      <p:cNvPr id="306" name="直线箭头连接符 305">
                        <a:extLst>
                          <a:ext uri="{FF2B5EF4-FFF2-40B4-BE49-F238E27FC236}">
                            <a16:creationId xmlns:a16="http://schemas.microsoft.com/office/drawing/2014/main" id="{460CC091-2C56-F645-9D4C-F30B7B5B596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103472" y="3731142"/>
                        <a:ext cx="287127" cy="0"/>
                      </a:xfrm>
                      <a:prstGeom prst="straightConnector1">
                        <a:avLst/>
                      </a:prstGeom>
                      <a:ln w="25400">
                        <a:tailEnd type="triangle" w="lg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7" name="直线箭头连接符 306">
                        <a:extLst>
                          <a:ext uri="{FF2B5EF4-FFF2-40B4-BE49-F238E27FC236}">
                            <a16:creationId xmlns:a16="http://schemas.microsoft.com/office/drawing/2014/main" id="{D575F5D1-F228-A646-BB70-9209B242FC6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91527" y="3734817"/>
                        <a:ext cx="103756" cy="0"/>
                      </a:xfrm>
                      <a:prstGeom prst="straightConnector1">
                        <a:avLst/>
                      </a:prstGeom>
                      <a:ln w="25400">
                        <a:tailEnd type="triangle" w="lg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02" name="椭圆 301">
                      <a:extLst>
                        <a:ext uri="{FF2B5EF4-FFF2-40B4-BE49-F238E27FC236}">
                          <a16:creationId xmlns:a16="http://schemas.microsoft.com/office/drawing/2014/main" id="{9F143E6D-5710-0449-8EF8-48B63110A88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621647" y="4156596"/>
                      <a:ext cx="179999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801" dirty="0"/>
                    </a:p>
                  </p:txBody>
                </p:sp>
                <p:cxnSp>
                  <p:nvCxnSpPr>
                    <p:cNvPr id="303" name="直线箭头连接符 302">
                      <a:extLst>
                        <a:ext uri="{FF2B5EF4-FFF2-40B4-BE49-F238E27FC236}">
                          <a16:creationId xmlns:a16="http://schemas.microsoft.com/office/drawing/2014/main" id="{1369BA3D-2852-104A-8B47-D787313F3ECA}"/>
                        </a:ext>
                      </a:extLst>
                    </p:cNvPr>
                    <p:cNvCxnSpPr>
                      <a:stCxn id="302" idx="0"/>
                      <a:endCxn id="304" idx="4"/>
                    </p:cNvCxnSpPr>
                    <p:nvPr/>
                  </p:nvCxnSpPr>
                  <p:spPr>
                    <a:xfrm flipV="1">
                      <a:off x="1711646" y="2142360"/>
                      <a:ext cx="334" cy="2014236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96" name="组合 295">
                  <a:extLst>
                    <a:ext uri="{FF2B5EF4-FFF2-40B4-BE49-F238E27FC236}">
                      <a16:creationId xmlns:a16="http://schemas.microsoft.com/office/drawing/2014/main" id="{1B67BF8B-F661-694F-915F-FBF5697F126D}"/>
                    </a:ext>
                  </a:extLst>
                </p:cNvPr>
                <p:cNvGrpSpPr/>
                <p:nvPr/>
              </p:nvGrpSpPr>
              <p:grpSpPr>
                <a:xfrm>
                  <a:off x="4518187" y="5747830"/>
                  <a:ext cx="179260" cy="180000"/>
                  <a:chOff x="5473785" y="3728324"/>
                  <a:chExt cx="179260" cy="180000"/>
                </a:xfrm>
              </p:grpSpPr>
              <p:sp>
                <p:nvSpPr>
                  <p:cNvPr id="297" name="椭圆 296">
                    <a:extLst>
                      <a:ext uri="{FF2B5EF4-FFF2-40B4-BE49-F238E27FC236}">
                        <a16:creationId xmlns:a16="http://schemas.microsoft.com/office/drawing/2014/main" id="{DB8D1090-D2BF-2D42-A97B-0C8B5E06D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73785" y="3728324"/>
                    <a:ext cx="17926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298" name="矩形 297">
                    <a:extLst>
                      <a:ext uri="{FF2B5EF4-FFF2-40B4-BE49-F238E27FC236}">
                        <a16:creationId xmlns:a16="http://schemas.microsoft.com/office/drawing/2014/main" id="{9B96517A-EA65-6745-A939-19430A636880}"/>
                      </a:ext>
                    </a:extLst>
                  </p:cNvPr>
                  <p:cNvSpPr/>
                  <p:nvPr/>
                </p:nvSpPr>
                <p:spPr>
                  <a:xfrm>
                    <a:off x="5527791" y="3780607"/>
                    <a:ext cx="71248" cy="7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</p:grpSp>
          </p:grpSp>
          <p:cxnSp>
            <p:nvCxnSpPr>
              <p:cNvPr id="294" name="直线连接符 293">
                <a:extLst>
                  <a:ext uri="{FF2B5EF4-FFF2-40B4-BE49-F238E27FC236}">
                    <a16:creationId xmlns:a16="http://schemas.microsoft.com/office/drawing/2014/main" id="{53680747-FE63-CB49-A0CE-5FD82CB54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447" y="5837967"/>
                <a:ext cx="1150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A45E327E-18A3-864F-A180-BB9280F99F5B}"/>
                </a:ext>
              </a:extLst>
            </p:cNvPr>
            <p:cNvGrpSpPr/>
            <p:nvPr/>
          </p:nvGrpSpPr>
          <p:grpSpPr>
            <a:xfrm>
              <a:off x="5891001" y="5742185"/>
              <a:ext cx="179260" cy="180000"/>
              <a:chOff x="5625978" y="2930955"/>
              <a:chExt cx="179260" cy="180000"/>
            </a:xfrm>
          </p:grpSpPr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7824A217-E723-C24D-B997-7430F790A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5978" y="2930955"/>
                <a:ext cx="179260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sp>
            <p:nvSpPr>
              <p:cNvPr id="292" name="框架 291">
                <a:extLst>
                  <a:ext uri="{FF2B5EF4-FFF2-40B4-BE49-F238E27FC236}">
                    <a16:creationId xmlns:a16="http://schemas.microsoft.com/office/drawing/2014/main" id="{5A49DED0-0194-104C-8CA0-F6AD38251F93}"/>
                  </a:ext>
                </a:extLst>
              </p:cNvPr>
              <p:cNvSpPr/>
              <p:nvPr/>
            </p:nvSpPr>
            <p:spPr>
              <a:xfrm>
                <a:off x="5693088" y="2995939"/>
                <a:ext cx="45719" cy="45719"/>
              </a:xfrm>
              <a:prstGeom prst="fram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0" name="直线箭头连接符 289">
              <a:extLst>
                <a:ext uri="{FF2B5EF4-FFF2-40B4-BE49-F238E27FC236}">
                  <a16:creationId xmlns:a16="http://schemas.microsoft.com/office/drawing/2014/main" id="{DC6AE89B-FF77-F64F-AE1B-DD9AC2C3E7E1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60" y="5839926"/>
              <a:ext cx="103756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6" name="Google Shape;4677;p71">
            <a:extLst>
              <a:ext uri="{FF2B5EF4-FFF2-40B4-BE49-F238E27FC236}">
                <a16:creationId xmlns:a16="http://schemas.microsoft.com/office/drawing/2014/main" id="{911BB9A7-D2D1-5F48-8611-C23B71F88A2C}"/>
              </a:ext>
            </a:extLst>
          </p:cNvPr>
          <p:cNvSpPr/>
          <p:nvPr/>
        </p:nvSpPr>
        <p:spPr>
          <a:xfrm>
            <a:off x="6816784" y="10067369"/>
            <a:ext cx="446704" cy="654180"/>
          </a:xfrm>
          <a:prstGeom prst="cube">
            <a:avLst>
              <a:gd name="adj" fmla="val 47306"/>
            </a:avLst>
          </a:prstGeom>
          <a:solidFill>
            <a:schemeClr val="accent6"/>
          </a:solidFill>
          <a:ln w="952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 dirty="0"/>
          </a:p>
        </p:txBody>
      </p: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FCFEA6B7-4F66-944A-9CCA-E101C94868C2}"/>
              </a:ext>
            </a:extLst>
          </p:cNvPr>
          <p:cNvCxnSpPr>
            <a:cxnSpLocks/>
          </p:cNvCxnSpPr>
          <p:nvPr/>
        </p:nvCxnSpPr>
        <p:spPr>
          <a:xfrm>
            <a:off x="7157944" y="10482525"/>
            <a:ext cx="219183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3CAB53D-84B3-7B47-BD64-74A074BA8714}"/>
              </a:ext>
            </a:extLst>
          </p:cNvPr>
          <p:cNvGrpSpPr/>
          <p:nvPr/>
        </p:nvGrpSpPr>
        <p:grpSpPr>
          <a:xfrm>
            <a:off x="7387894" y="9961210"/>
            <a:ext cx="767851" cy="842978"/>
            <a:chOff x="5816863" y="9974668"/>
            <a:chExt cx="767851" cy="842978"/>
          </a:xfrm>
        </p:grpSpPr>
        <p:sp>
          <p:nvSpPr>
            <p:cNvPr id="317" name="Google Shape;4677;p71">
              <a:extLst>
                <a:ext uri="{FF2B5EF4-FFF2-40B4-BE49-F238E27FC236}">
                  <a16:creationId xmlns:a16="http://schemas.microsoft.com/office/drawing/2014/main" id="{522D81BB-55BF-374E-BC56-038EE6A06C21}"/>
                </a:ext>
              </a:extLst>
            </p:cNvPr>
            <p:cNvSpPr/>
            <p:nvPr/>
          </p:nvSpPr>
          <p:spPr>
            <a:xfrm>
              <a:off x="5816863" y="9974894"/>
              <a:ext cx="503645" cy="842752"/>
            </a:xfrm>
            <a:prstGeom prst="cube">
              <a:avLst>
                <a:gd name="adj" fmla="val 47306"/>
              </a:avLst>
            </a:prstGeom>
            <a:solidFill>
              <a:schemeClr val="accent5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  <p:sp>
          <p:nvSpPr>
            <p:cNvPr id="318" name="Google Shape;4677;p71">
              <a:extLst>
                <a:ext uri="{FF2B5EF4-FFF2-40B4-BE49-F238E27FC236}">
                  <a16:creationId xmlns:a16="http://schemas.microsoft.com/office/drawing/2014/main" id="{2155E056-1C5D-4C4F-A124-1F2198BBC2D1}"/>
                </a:ext>
              </a:extLst>
            </p:cNvPr>
            <p:cNvSpPr/>
            <p:nvPr/>
          </p:nvSpPr>
          <p:spPr>
            <a:xfrm>
              <a:off x="6081069" y="9974668"/>
              <a:ext cx="503645" cy="842752"/>
            </a:xfrm>
            <a:prstGeom prst="cube">
              <a:avLst>
                <a:gd name="adj" fmla="val 47306"/>
              </a:avLst>
            </a:pr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06B7B6-0C2B-C342-84C5-5F68FC7B0F38}"/>
              </a:ext>
            </a:extLst>
          </p:cNvPr>
          <p:cNvGrpSpPr/>
          <p:nvPr/>
        </p:nvGrpSpPr>
        <p:grpSpPr>
          <a:xfrm>
            <a:off x="8470959" y="9674544"/>
            <a:ext cx="714553" cy="1339675"/>
            <a:chOff x="6295518" y="10248658"/>
            <a:chExt cx="714553" cy="1339675"/>
          </a:xfrm>
        </p:grpSpPr>
        <p:sp>
          <p:nvSpPr>
            <p:cNvPr id="321" name="Google Shape;4677;p71">
              <a:extLst>
                <a:ext uri="{FF2B5EF4-FFF2-40B4-BE49-F238E27FC236}">
                  <a16:creationId xmlns:a16="http://schemas.microsoft.com/office/drawing/2014/main" id="{1D415377-4FED-AA47-B937-8A2E0BEDA1A7}"/>
                </a:ext>
              </a:extLst>
            </p:cNvPr>
            <p:cNvSpPr/>
            <p:nvPr/>
          </p:nvSpPr>
          <p:spPr>
            <a:xfrm>
              <a:off x="6295518" y="10249127"/>
              <a:ext cx="554271" cy="1339206"/>
            </a:xfrm>
            <a:prstGeom prst="cube">
              <a:avLst>
                <a:gd name="adj" fmla="val 70273"/>
              </a:avLst>
            </a:prstGeom>
            <a:solidFill>
              <a:schemeClr val="accent5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  <p:sp>
          <p:nvSpPr>
            <p:cNvPr id="322" name="Google Shape;4677;p71">
              <a:extLst>
                <a:ext uri="{FF2B5EF4-FFF2-40B4-BE49-F238E27FC236}">
                  <a16:creationId xmlns:a16="http://schemas.microsoft.com/office/drawing/2014/main" id="{93BF9943-FE8C-8344-91B4-47164E8D87FE}"/>
                </a:ext>
              </a:extLst>
            </p:cNvPr>
            <p:cNvSpPr/>
            <p:nvPr/>
          </p:nvSpPr>
          <p:spPr>
            <a:xfrm>
              <a:off x="6455800" y="10248658"/>
              <a:ext cx="554271" cy="1339206"/>
            </a:xfrm>
            <a:prstGeom prst="cube">
              <a:avLst>
                <a:gd name="adj" fmla="val 70273"/>
              </a:avLst>
            </a:pr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128606EA-EBEB-524C-AE28-A00603E88728}"/>
              </a:ext>
            </a:extLst>
          </p:cNvPr>
          <p:cNvGrpSpPr/>
          <p:nvPr/>
        </p:nvGrpSpPr>
        <p:grpSpPr>
          <a:xfrm>
            <a:off x="8015591" y="10388302"/>
            <a:ext cx="434883" cy="2452272"/>
            <a:chOff x="7502905" y="5753858"/>
            <a:chExt cx="434883" cy="2452272"/>
          </a:xfrm>
        </p:grpSpPr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91EAF543-1FCE-F54B-8926-15394F9C724C}"/>
                </a:ext>
              </a:extLst>
            </p:cNvPr>
            <p:cNvGrpSpPr/>
            <p:nvPr/>
          </p:nvGrpSpPr>
          <p:grpSpPr>
            <a:xfrm>
              <a:off x="7502905" y="5753858"/>
              <a:ext cx="434736" cy="2374234"/>
              <a:chOff x="6071213" y="3020955"/>
              <a:chExt cx="434736" cy="2374236"/>
            </a:xfrm>
          </p:grpSpPr>
          <p:grpSp>
            <p:nvGrpSpPr>
              <p:cNvPr id="326" name="组合 325">
                <a:extLst>
                  <a:ext uri="{FF2B5EF4-FFF2-40B4-BE49-F238E27FC236}">
                    <a16:creationId xmlns:a16="http://schemas.microsoft.com/office/drawing/2014/main" id="{F011C07C-DD49-F04C-831D-D4DD7DF5B19C}"/>
                  </a:ext>
                </a:extLst>
              </p:cNvPr>
              <p:cNvGrpSpPr/>
              <p:nvPr/>
            </p:nvGrpSpPr>
            <p:grpSpPr>
              <a:xfrm>
                <a:off x="6071213" y="3020955"/>
                <a:ext cx="434736" cy="2374236"/>
                <a:chOff x="1482037" y="1962360"/>
                <a:chExt cx="434736" cy="2374236"/>
              </a:xfrm>
            </p:grpSpPr>
            <p:grpSp>
              <p:nvGrpSpPr>
                <p:cNvPr id="328" name="组合 327">
                  <a:extLst>
                    <a:ext uri="{FF2B5EF4-FFF2-40B4-BE49-F238E27FC236}">
                      <a16:creationId xmlns:a16="http://schemas.microsoft.com/office/drawing/2014/main" id="{54A43BD7-417F-8B41-AAB8-043BC07B6C49}"/>
                    </a:ext>
                  </a:extLst>
                </p:cNvPr>
                <p:cNvGrpSpPr/>
                <p:nvPr/>
              </p:nvGrpSpPr>
              <p:grpSpPr>
                <a:xfrm>
                  <a:off x="1482037" y="1962360"/>
                  <a:ext cx="434736" cy="180000"/>
                  <a:chOff x="3260547" y="3645301"/>
                  <a:chExt cx="434736" cy="180000"/>
                </a:xfrm>
              </p:grpSpPr>
              <p:sp>
                <p:nvSpPr>
                  <p:cNvPr id="331" name="椭圆 330">
                    <a:extLst>
                      <a:ext uri="{FF2B5EF4-FFF2-40B4-BE49-F238E27FC236}">
                        <a16:creationId xmlns:a16="http://schemas.microsoft.com/office/drawing/2014/main" id="{367AF161-06FE-1045-84AE-E26C60DF42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0860" y="3645301"/>
                    <a:ext cx="17926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cxnSp>
                <p:nvCxnSpPr>
                  <p:cNvPr id="332" name="直线箭头连接符 331">
                    <a:extLst>
                      <a:ext uri="{FF2B5EF4-FFF2-40B4-BE49-F238E27FC236}">
                        <a16:creationId xmlns:a16="http://schemas.microsoft.com/office/drawing/2014/main" id="{01A7FC6C-F246-7E46-A06C-AD7C267B9C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0547" y="3731142"/>
                    <a:ext cx="130052" cy="0"/>
                  </a:xfrm>
                  <a:prstGeom prst="straightConnector1">
                    <a:avLst/>
                  </a:prstGeom>
                  <a:ln w="25400">
                    <a:tailEnd type="triangle" w="lg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线箭头连接符 332">
                    <a:extLst>
                      <a:ext uri="{FF2B5EF4-FFF2-40B4-BE49-F238E27FC236}">
                        <a16:creationId xmlns:a16="http://schemas.microsoft.com/office/drawing/2014/main" id="{5276747F-1388-AD45-BB89-46DCDC474E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91527" y="3734817"/>
                    <a:ext cx="103756" cy="0"/>
                  </a:xfrm>
                  <a:prstGeom prst="straightConnector1">
                    <a:avLst/>
                  </a:prstGeom>
                  <a:ln w="25400">
                    <a:tailEnd type="triangle" w="lg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9" name="椭圆 328">
                  <a:extLst>
                    <a:ext uri="{FF2B5EF4-FFF2-40B4-BE49-F238E27FC236}">
                      <a16:creationId xmlns:a16="http://schemas.microsoft.com/office/drawing/2014/main" id="{1788BA9C-2DFE-0345-9BAD-8C43282E77B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621646" y="4156596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 dirty="0"/>
                </a:p>
              </p:txBody>
            </p:sp>
            <p:cxnSp>
              <p:nvCxnSpPr>
                <p:cNvPr id="330" name="直线箭头连接符 329">
                  <a:extLst>
                    <a:ext uri="{FF2B5EF4-FFF2-40B4-BE49-F238E27FC236}">
                      <a16:creationId xmlns:a16="http://schemas.microsoft.com/office/drawing/2014/main" id="{EA3F3A61-01E6-5D4A-8DC5-B7358272BE4D}"/>
                    </a:ext>
                  </a:extLst>
                </p:cNvPr>
                <p:cNvCxnSpPr>
                  <a:stCxn id="329" idx="0"/>
                  <a:endCxn id="331" idx="4"/>
                </p:cNvCxnSpPr>
                <p:nvPr/>
              </p:nvCxnSpPr>
              <p:spPr>
                <a:xfrm flipV="1">
                  <a:off x="1711646" y="2142360"/>
                  <a:ext cx="334" cy="201423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7" name="菱形 326">
                <a:extLst>
                  <a:ext uri="{FF2B5EF4-FFF2-40B4-BE49-F238E27FC236}">
                    <a16:creationId xmlns:a16="http://schemas.microsoft.com/office/drawing/2014/main" id="{3B592A07-4785-464C-9045-CB7AB5E27776}"/>
                  </a:ext>
                </a:extLst>
              </p:cNvPr>
              <p:cNvSpPr/>
              <p:nvPr/>
            </p:nvSpPr>
            <p:spPr>
              <a:xfrm>
                <a:off x="6255459" y="3047455"/>
                <a:ext cx="88896" cy="127000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</p:grpSp>
        <p:cxnSp>
          <p:nvCxnSpPr>
            <p:cNvPr id="325" name="肘形连接符 324">
              <a:extLst>
                <a:ext uri="{FF2B5EF4-FFF2-40B4-BE49-F238E27FC236}">
                  <a16:creationId xmlns:a16="http://schemas.microsoft.com/office/drawing/2014/main" id="{397C6954-4C0E-494E-8F57-734059919C64}"/>
                </a:ext>
              </a:extLst>
            </p:cNvPr>
            <p:cNvCxnSpPr>
              <a:stCxn id="329" idx="4"/>
            </p:cNvCxnSpPr>
            <p:nvPr/>
          </p:nvCxnSpPr>
          <p:spPr>
            <a:xfrm rot="16200000" flipH="1">
              <a:off x="7796130" y="8064472"/>
              <a:ext cx="78036" cy="205280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BE0DFD-B4D7-C744-A571-50A223E1345C}"/>
              </a:ext>
            </a:extLst>
          </p:cNvPr>
          <p:cNvGrpSpPr/>
          <p:nvPr/>
        </p:nvGrpSpPr>
        <p:grpSpPr>
          <a:xfrm>
            <a:off x="9462481" y="9596539"/>
            <a:ext cx="662735" cy="1595840"/>
            <a:chOff x="9531620" y="9714616"/>
            <a:chExt cx="662735" cy="1595840"/>
          </a:xfrm>
        </p:grpSpPr>
        <p:sp>
          <p:nvSpPr>
            <p:cNvPr id="349" name="Google Shape;4677;p71">
              <a:extLst>
                <a:ext uri="{FF2B5EF4-FFF2-40B4-BE49-F238E27FC236}">
                  <a16:creationId xmlns:a16="http://schemas.microsoft.com/office/drawing/2014/main" id="{EAE97830-C3CC-AF47-B797-C03E1107FD1A}"/>
                </a:ext>
              </a:extLst>
            </p:cNvPr>
            <p:cNvSpPr/>
            <p:nvPr/>
          </p:nvSpPr>
          <p:spPr>
            <a:xfrm>
              <a:off x="9531620" y="9714616"/>
              <a:ext cx="543525" cy="1595840"/>
            </a:xfrm>
            <a:prstGeom prst="cube">
              <a:avLst>
                <a:gd name="adj" fmla="val 77968"/>
              </a:avLst>
            </a:prstGeom>
            <a:solidFill>
              <a:schemeClr val="accent5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  <p:sp>
          <p:nvSpPr>
            <p:cNvPr id="350" name="Google Shape;4677;p71">
              <a:extLst>
                <a:ext uri="{FF2B5EF4-FFF2-40B4-BE49-F238E27FC236}">
                  <a16:creationId xmlns:a16="http://schemas.microsoft.com/office/drawing/2014/main" id="{D8EED608-4EEC-A144-A554-E5C85EC7537D}"/>
                </a:ext>
              </a:extLst>
            </p:cNvPr>
            <p:cNvSpPr/>
            <p:nvPr/>
          </p:nvSpPr>
          <p:spPr>
            <a:xfrm>
              <a:off x="9650830" y="9714616"/>
              <a:ext cx="543525" cy="1595840"/>
            </a:xfrm>
            <a:prstGeom prst="cube">
              <a:avLst>
                <a:gd name="adj" fmla="val 77968"/>
              </a:avLst>
            </a:pr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</p:grpSp>
      <p:sp>
        <p:nvSpPr>
          <p:cNvPr id="351" name="Google Shape;4677;p71">
            <a:extLst>
              <a:ext uri="{FF2B5EF4-FFF2-40B4-BE49-F238E27FC236}">
                <a16:creationId xmlns:a16="http://schemas.microsoft.com/office/drawing/2014/main" id="{73C01301-D626-9845-B145-8DA1BBA55C37}"/>
              </a:ext>
            </a:extLst>
          </p:cNvPr>
          <p:cNvSpPr/>
          <p:nvPr/>
        </p:nvSpPr>
        <p:spPr>
          <a:xfrm>
            <a:off x="8450647" y="12406869"/>
            <a:ext cx="503645" cy="842752"/>
          </a:xfrm>
          <a:prstGeom prst="cube">
            <a:avLst>
              <a:gd name="adj" fmla="val 47306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/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025BDBC7-6CDC-8B46-ADC1-83F242AA1383}"/>
              </a:ext>
            </a:extLst>
          </p:cNvPr>
          <p:cNvGrpSpPr/>
          <p:nvPr/>
        </p:nvGrpSpPr>
        <p:grpSpPr>
          <a:xfrm>
            <a:off x="8820908" y="10394459"/>
            <a:ext cx="614738" cy="2567632"/>
            <a:chOff x="8318059" y="5733472"/>
            <a:chExt cx="614738" cy="2567632"/>
          </a:xfrm>
        </p:grpSpPr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3D7C3057-20D1-AE4E-A06E-DF28A2DC8D83}"/>
                </a:ext>
              </a:extLst>
            </p:cNvPr>
            <p:cNvGrpSpPr/>
            <p:nvPr/>
          </p:nvGrpSpPr>
          <p:grpSpPr>
            <a:xfrm>
              <a:off x="8498061" y="5733472"/>
              <a:ext cx="434736" cy="2094574"/>
              <a:chOff x="6071213" y="3020955"/>
              <a:chExt cx="434736" cy="2094573"/>
            </a:xfrm>
          </p:grpSpPr>
          <p:grpSp>
            <p:nvGrpSpPr>
              <p:cNvPr id="341" name="组合 340">
                <a:extLst>
                  <a:ext uri="{FF2B5EF4-FFF2-40B4-BE49-F238E27FC236}">
                    <a16:creationId xmlns:a16="http://schemas.microsoft.com/office/drawing/2014/main" id="{17387B7B-77C9-CF46-B4E9-8191BAD16C2D}"/>
                  </a:ext>
                </a:extLst>
              </p:cNvPr>
              <p:cNvGrpSpPr/>
              <p:nvPr/>
            </p:nvGrpSpPr>
            <p:grpSpPr>
              <a:xfrm>
                <a:off x="6071213" y="3020955"/>
                <a:ext cx="434736" cy="2094573"/>
                <a:chOff x="1482037" y="1962360"/>
                <a:chExt cx="434736" cy="2094573"/>
              </a:xfrm>
            </p:grpSpPr>
            <p:grpSp>
              <p:nvGrpSpPr>
                <p:cNvPr id="343" name="组合 342">
                  <a:extLst>
                    <a:ext uri="{FF2B5EF4-FFF2-40B4-BE49-F238E27FC236}">
                      <a16:creationId xmlns:a16="http://schemas.microsoft.com/office/drawing/2014/main" id="{771B1A81-1849-D444-8574-8EE7237D6625}"/>
                    </a:ext>
                  </a:extLst>
                </p:cNvPr>
                <p:cNvGrpSpPr/>
                <p:nvPr/>
              </p:nvGrpSpPr>
              <p:grpSpPr>
                <a:xfrm>
                  <a:off x="1482037" y="1962360"/>
                  <a:ext cx="434736" cy="180000"/>
                  <a:chOff x="3260547" y="3645301"/>
                  <a:chExt cx="434736" cy="180000"/>
                </a:xfrm>
              </p:grpSpPr>
              <p:sp>
                <p:nvSpPr>
                  <p:cNvPr id="346" name="椭圆 345">
                    <a:extLst>
                      <a:ext uri="{FF2B5EF4-FFF2-40B4-BE49-F238E27FC236}">
                        <a16:creationId xmlns:a16="http://schemas.microsoft.com/office/drawing/2014/main" id="{FB983C90-9885-FD4B-8022-DF8A7013B9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0860" y="3645301"/>
                    <a:ext cx="17926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cxnSp>
                <p:nvCxnSpPr>
                  <p:cNvPr id="347" name="直线箭头连接符 346">
                    <a:extLst>
                      <a:ext uri="{FF2B5EF4-FFF2-40B4-BE49-F238E27FC236}">
                        <a16:creationId xmlns:a16="http://schemas.microsoft.com/office/drawing/2014/main" id="{16ABC25B-8AEA-0B4D-8C1E-38FC7B06F9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0547" y="3731142"/>
                    <a:ext cx="130052" cy="0"/>
                  </a:xfrm>
                  <a:prstGeom prst="straightConnector1">
                    <a:avLst/>
                  </a:prstGeom>
                  <a:ln w="25400">
                    <a:tailEnd type="triangle" w="lg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线箭头连接符 347">
                    <a:extLst>
                      <a:ext uri="{FF2B5EF4-FFF2-40B4-BE49-F238E27FC236}">
                        <a16:creationId xmlns:a16="http://schemas.microsoft.com/office/drawing/2014/main" id="{F432442D-D8C5-4849-A4A9-EC37196144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91527" y="3734817"/>
                    <a:ext cx="103756" cy="0"/>
                  </a:xfrm>
                  <a:prstGeom prst="straightConnector1">
                    <a:avLst/>
                  </a:prstGeom>
                  <a:ln w="25400">
                    <a:tailEnd type="triangle" w="lg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BCA476D3-443B-DC45-8140-1AB035994BD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621610" y="3876933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 dirty="0"/>
                </a:p>
              </p:txBody>
            </p:sp>
            <p:cxnSp>
              <p:nvCxnSpPr>
                <p:cNvPr id="345" name="直线箭头连接符 344">
                  <a:extLst>
                    <a:ext uri="{FF2B5EF4-FFF2-40B4-BE49-F238E27FC236}">
                      <a16:creationId xmlns:a16="http://schemas.microsoft.com/office/drawing/2014/main" id="{5B56F5DD-EFAF-454B-BBD4-F53D88E87319}"/>
                    </a:ext>
                  </a:extLst>
                </p:cNvPr>
                <p:cNvCxnSpPr>
                  <a:cxnSpLocks/>
                  <a:stCxn id="344" idx="0"/>
                  <a:endCxn id="346" idx="4"/>
                </p:cNvCxnSpPr>
                <p:nvPr/>
              </p:nvCxnSpPr>
              <p:spPr>
                <a:xfrm flipV="1">
                  <a:off x="1711610" y="2142360"/>
                  <a:ext cx="370" cy="173457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2" name="菱形 341">
                <a:extLst>
                  <a:ext uri="{FF2B5EF4-FFF2-40B4-BE49-F238E27FC236}">
                    <a16:creationId xmlns:a16="http://schemas.microsoft.com/office/drawing/2014/main" id="{649DCF64-EF18-EE47-BAD2-D4761E131DC0}"/>
                  </a:ext>
                </a:extLst>
              </p:cNvPr>
              <p:cNvSpPr/>
              <p:nvPr/>
            </p:nvSpPr>
            <p:spPr>
              <a:xfrm>
                <a:off x="6255459" y="3047455"/>
                <a:ext cx="88896" cy="127000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</p:grpSp>
        <p:sp>
          <p:nvSpPr>
            <p:cNvPr id="337" name="椭圆 336">
              <a:extLst>
                <a:ext uri="{FF2B5EF4-FFF2-40B4-BE49-F238E27FC236}">
                  <a16:creationId xmlns:a16="http://schemas.microsoft.com/office/drawing/2014/main" id="{BB6FF62C-239F-554C-B849-CAB8668EF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6317" y="8121103"/>
              <a:ext cx="179260" cy="18000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cxnSp>
          <p:nvCxnSpPr>
            <p:cNvPr id="338" name="直线连接符 337">
              <a:extLst>
                <a:ext uri="{FF2B5EF4-FFF2-40B4-BE49-F238E27FC236}">
                  <a16:creationId xmlns:a16="http://schemas.microsoft.com/office/drawing/2014/main" id="{DED91C9A-E8C7-F941-B2EB-64140C523A8F}"/>
                </a:ext>
              </a:extLst>
            </p:cNvPr>
            <p:cNvCxnSpPr>
              <a:endCxn id="337" idx="6"/>
            </p:cNvCxnSpPr>
            <p:nvPr/>
          </p:nvCxnSpPr>
          <p:spPr>
            <a:xfrm flipH="1" flipV="1">
              <a:off x="8655577" y="8211096"/>
              <a:ext cx="235836" cy="19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线连接符 338">
              <a:extLst>
                <a:ext uri="{FF2B5EF4-FFF2-40B4-BE49-F238E27FC236}">
                  <a16:creationId xmlns:a16="http://schemas.microsoft.com/office/drawing/2014/main" id="{CF38F176-0DC7-3E41-813A-DC2536835CD4}"/>
                </a:ext>
              </a:extLst>
            </p:cNvPr>
            <p:cNvCxnSpPr>
              <a:stCxn id="344" idx="4"/>
            </p:cNvCxnSpPr>
            <p:nvPr/>
          </p:nvCxnSpPr>
          <p:spPr>
            <a:xfrm flipH="1">
              <a:off x="8726755" y="7828045"/>
              <a:ext cx="880" cy="3760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线箭头连接符 339">
              <a:extLst>
                <a:ext uri="{FF2B5EF4-FFF2-40B4-BE49-F238E27FC236}">
                  <a16:creationId xmlns:a16="http://schemas.microsoft.com/office/drawing/2014/main" id="{57199AE8-5B80-124A-9411-FE53D650C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8059" y="8209056"/>
              <a:ext cx="151951" cy="20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2" name="Google Shape;4677;p71">
            <a:extLst>
              <a:ext uri="{FF2B5EF4-FFF2-40B4-BE49-F238E27FC236}">
                <a16:creationId xmlns:a16="http://schemas.microsoft.com/office/drawing/2014/main" id="{4B278943-F3DF-2B4B-83A8-E82FB38AF835}"/>
              </a:ext>
            </a:extLst>
          </p:cNvPr>
          <p:cNvSpPr/>
          <p:nvPr/>
        </p:nvSpPr>
        <p:spPr>
          <a:xfrm>
            <a:off x="9394566" y="12061138"/>
            <a:ext cx="554271" cy="1339206"/>
          </a:xfrm>
          <a:prstGeom prst="cube">
            <a:avLst>
              <a:gd name="adj" fmla="val 70273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/>
          </a:p>
        </p:txBody>
      </p:sp>
      <p:sp>
        <p:nvSpPr>
          <p:cNvPr id="354" name="Google Shape;4677;p71">
            <a:extLst>
              <a:ext uri="{FF2B5EF4-FFF2-40B4-BE49-F238E27FC236}">
                <a16:creationId xmlns:a16="http://schemas.microsoft.com/office/drawing/2014/main" id="{E6644E84-D43A-7F4B-91C7-78FF4EEAD43C}"/>
              </a:ext>
            </a:extLst>
          </p:cNvPr>
          <p:cNvSpPr/>
          <p:nvPr/>
        </p:nvSpPr>
        <p:spPr>
          <a:xfrm>
            <a:off x="10422634" y="11941901"/>
            <a:ext cx="543525" cy="1595840"/>
          </a:xfrm>
          <a:prstGeom prst="cube">
            <a:avLst>
              <a:gd name="adj" fmla="val 77968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 dirty="0"/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8878DD8F-7728-BA4C-95CF-A03A6CBD3262}"/>
              </a:ext>
            </a:extLst>
          </p:cNvPr>
          <p:cNvGrpSpPr/>
          <p:nvPr/>
        </p:nvGrpSpPr>
        <p:grpSpPr>
          <a:xfrm>
            <a:off x="9904547" y="10394459"/>
            <a:ext cx="319574" cy="1973775"/>
            <a:chOff x="6071213" y="3020955"/>
            <a:chExt cx="319573" cy="1973777"/>
          </a:xfrm>
        </p:grpSpPr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0559184E-0A31-454B-AFCD-EA17ECEF5471}"/>
                </a:ext>
              </a:extLst>
            </p:cNvPr>
            <p:cNvGrpSpPr/>
            <p:nvPr/>
          </p:nvGrpSpPr>
          <p:grpSpPr>
            <a:xfrm>
              <a:off x="6071213" y="3020955"/>
              <a:ext cx="319573" cy="1973777"/>
              <a:chOff x="1482037" y="1962360"/>
              <a:chExt cx="319573" cy="1973777"/>
            </a:xfrm>
          </p:grpSpPr>
          <p:grpSp>
            <p:nvGrpSpPr>
              <p:cNvPr id="366" name="组合 365">
                <a:extLst>
                  <a:ext uri="{FF2B5EF4-FFF2-40B4-BE49-F238E27FC236}">
                    <a16:creationId xmlns:a16="http://schemas.microsoft.com/office/drawing/2014/main" id="{D10A886E-12F1-654E-A42D-6DE84806C6B6}"/>
                  </a:ext>
                </a:extLst>
              </p:cNvPr>
              <p:cNvGrpSpPr/>
              <p:nvPr/>
            </p:nvGrpSpPr>
            <p:grpSpPr>
              <a:xfrm>
                <a:off x="1482037" y="1962360"/>
                <a:ext cx="319573" cy="180000"/>
                <a:chOff x="3260547" y="3645301"/>
                <a:chExt cx="319573" cy="180000"/>
              </a:xfrm>
            </p:grpSpPr>
            <p:sp>
              <p:nvSpPr>
                <p:cNvPr id="369" name="椭圆 368">
                  <a:extLst>
                    <a:ext uri="{FF2B5EF4-FFF2-40B4-BE49-F238E27FC236}">
                      <a16:creationId xmlns:a16="http://schemas.microsoft.com/office/drawing/2014/main" id="{24B79371-7B11-D447-B959-306111121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0860" y="3645301"/>
                  <a:ext cx="17926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cxnSp>
              <p:nvCxnSpPr>
                <p:cNvPr id="370" name="直线箭头连接符 369">
                  <a:extLst>
                    <a:ext uri="{FF2B5EF4-FFF2-40B4-BE49-F238E27FC236}">
                      <a16:creationId xmlns:a16="http://schemas.microsoft.com/office/drawing/2014/main" id="{C09E8CF3-8FC9-6748-8FEB-5806E70FD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0547" y="3731142"/>
                  <a:ext cx="130052" cy="0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7" name="椭圆 366">
                <a:extLst>
                  <a:ext uri="{FF2B5EF4-FFF2-40B4-BE49-F238E27FC236}">
                    <a16:creationId xmlns:a16="http://schemas.microsoft.com/office/drawing/2014/main" id="{6327B212-31D7-9F4B-9B3D-B22A644020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06933" y="3756137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 dirty="0"/>
              </a:p>
            </p:txBody>
          </p:sp>
          <p:cxnSp>
            <p:nvCxnSpPr>
              <p:cNvPr id="368" name="直线箭头连接符 367">
                <a:extLst>
                  <a:ext uri="{FF2B5EF4-FFF2-40B4-BE49-F238E27FC236}">
                    <a16:creationId xmlns:a16="http://schemas.microsoft.com/office/drawing/2014/main" id="{D0D31967-7CA5-BE4C-B524-425FC6C818A5}"/>
                  </a:ext>
                </a:extLst>
              </p:cNvPr>
              <p:cNvCxnSpPr>
                <a:stCxn id="367" idx="0"/>
                <a:endCxn id="369" idx="4"/>
              </p:cNvCxnSpPr>
              <p:nvPr/>
            </p:nvCxnSpPr>
            <p:spPr>
              <a:xfrm flipV="1">
                <a:off x="1696933" y="2142360"/>
                <a:ext cx="15047" cy="16137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5" name="菱形 364">
              <a:extLst>
                <a:ext uri="{FF2B5EF4-FFF2-40B4-BE49-F238E27FC236}">
                  <a16:creationId xmlns:a16="http://schemas.microsoft.com/office/drawing/2014/main" id="{AE25D446-E9CE-5B45-BBEF-DEE20FE637D9}"/>
                </a:ext>
              </a:extLst>
            </p:cNvPr>
            <p:cNvSpPr/>
            <p:nvPr/>
          </p:nvSpPr>
          <p:spPr>
            <a:xfrm>
              <a:off x="6255459" y="3047455"/>
              <a:ext cx="88896" cy="127000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</p:grpSp>
      <p:sp>
        <p:nvSpPr>
          <p:cNvPr id="359" name="椭圆 358">
            <a:extLst>
              <a:ext uri="{FF2B5EF4-FFF2-40B4-BE49-F238E27FC236}">
                <a16:creationId xmlns:a16="http://schemas.microsoft.com/office/drawing/2014/main" id="{B820AD96-DDD1-294E-B300-62C23DE6F611}"/>
              </a:ext>
            </a:extLst>
          </p:cNvPr>
          <p:cNvSpPr>
            <a:spLocks noChangeAspect="1"/>
          </p:cNvSpPr>
          <p:nvPr/>
        </p:nvSpPr>
        <p:spPr>
          <a:xfrm>
            <a:off x="9879117" y="12778435"/>
            <a:ext cx="179260" cy="1800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cxnSp>
        <p:nvCxnSpPr>
          <p:cNvPr id="360" name="直线连接符 359">
            <a:extLst>
              <a:ext uri="{FF2B5EF4-FFF2-40B4-BE49-F238E27FC236}">
                <a16:creationId xmlns:a16="http://schemas.microsoft.com/office/drawing/2014/main" id="{2DA25182-C408-6247-AB97-FA301B214694}"/>
              </a:ext>
            </a:extLst>
          </p:cNvPr>
          <p:cNvCxnSpPr>
            <a:stCxn id="359" idx="6"/>
          </p:cNvCxnSpPr>
          <p:nvPr/>
        </p:nvCxnSpPr>
        <p:spPr>
          <a:xfrm>
            <a:off x="10058377" y="12868428"/>
            <a:ext cx="361782" cy="7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线连接符 360">
            <a:extLst>
              <a:ext uri="{FF2B5EF4-FFF2-40B4-BE49-F238E27FC236}">
                <a16:creationId xmlns:a16="http://schemas.microsoft.com/office/drawing/2014/main" id="{E7CCAB37-D375-3B41-8FCD-666D5BB1165C}"/>
              </a:ext>
            </a:extLst>
          </p:cNvPr>
          <p:cNvCxnSpPr>
            <a:stCxn id="367" idx="4"/>
          </p:cNvCxnSpPr>
          <p:nvPr/>
        </p:nvCxnSpPr>
        <p:spPr>
          <a:xfrm>
            <a:off x="10119429" y="12368238"/>
            <a:ext cx="0" cy="5023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线箭头连接符 361">
            <a:extLst>
              <a:ext uri="{FF2B5EF4-FFF2-40B4-BE49-F238E27FC236}">
                <a16:creationId xmlns:a16="http://schemas.microsoft.com/office/drawing/2014/main" id="{9E54430E-0A56-FF40-AB5E-27BC1AB751C1}"/>
              </a:ext>
            </a:extLst>
          </p:cNvPr>
          <p:cNvCxnSpPr>
            <a:stCxn id="359" idx="2"/>
          </p:cNvCxnSpPr>
          <p:nvPr/>
        </p:nvCxnSpPr>
        <p:spPr>
          <a:xfrm flipH="1">
            <a:off x="9777329" y="12868423"/>
            <a:ext cx="101788" cy="2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385EEFF3-3CF6-7B49-9835-017BEADB3448}"/>
              </a:ext>
            </a:extLst>
          </p:cNvPr>
          <p:cNvGrpSpPr/>
          <p:nvPr/>
        </p:nvGrpSpPr>
        <p:grpSpPr>
          <a:xfrm>
            <a:off x="93195" y="167142"/>
            <a:ext cx="3426355" cy="6365396"/>
            <a:chOff x="3324306" y="210863"/>
            <a:chExt cx="3426354" cy="6365398"/>
          </a:xfrm>
        </p:grpSpPr>
        <p:sp>
          <p:nvSpPr>
            <p:cNvPr id="373" name="圆角矩形 372">
              <a:extLst>
                <a:ext uri="{FF2B5EF4-FFF2-40B4-BE49-F238E27FC236}">
                  <a16:creationId xmlns:a16="http://schemas.microsoft.com/office/drawing/2014/main" id="{D07E0DBD-01F1-B04B-8AF2-273ECBC796F1}"/>
                </a:ext>
              </a:extLst>
            </p:cNvPr>
            <p:cNvSpPr/>
            <p:nvPr/>
          </p:nvSpPr>
          <p:spPr>
            <a:xfrm>
              <a:off x="3324306" y="210863"/>
              <a:ext cx="3426354" cy="6365398"/>
            </a:xfrm>
            <a:prstGeom prst="roundRect">
              <a:avLst>
                <a:gd name="adj" fmla="val 1002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9EF2C98C-E690-B743-BA8D-BA558C697C75}"/>
                </a:ext>
              </a:extLst>
            </p:cNvPr>
            <p:cNvGrpSpPr/>
            <p:nvPr/>
          </p:nvGrpSpPr>
          <p:grpSpPr>
            <a:xfrm>
              <a:off x="3776088" y="288290"/>
              <a:ext cx="2517927" cy="3404666"/>
              <a:chOff x="3772470" y="149953"/>
              <a:chExt cx="2517927" cy="3404666"/>
            </a:xfrm>
          </p:grpSpPr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970DF4B5-73C4-5041-A591-DED0752F6B66}"/>
                  </a:ext>
                </a:extLst>
              </p:cNvPr>
              <p:cNvSpPr/>
              <p:nvPr/>
            </p:nvSpPr>
            <p:spPr>
              <a:xfrm>
                <a:off x="3772470" y="152781"/>
                <a:ext cx="2498272" cy="247739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pic>
            <p:nvPicPr>
              <p:cNvPr id="395" name="图形 394" descr="太阳">
                <a:extLst>
                  <a:ext uri="{FF2B5EF4-FFF2-40B4-BE49-F238E27FC236}">
                    <a16:creationId xmlns:a16="http://schemas.microsoft.com/office/drawing/2014/main" id="{FA43B3BE-BA9B-D243-8DC9-135E2635A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4031783" y="226652"/>
                <a:ext cx="680571" cy="680571"/>
              </a:xfrm>
              <a:prstGeom prst="rect">
                <a:avLst/>
              </a:prstGeom>
            </p:spPr>
          </p:pic>
          <p:pic>
            <p:nvPicPr>
              <p:cNvPr id="396" name="图形 395" descr="部分太阳">
                <a:extLst>
                  <a:ext uri="{FF2B5EF4-FFF2-40B4-BE49-F238E27FC236}">
                    <a16:creationId xmlns:a16="http://schemas.microsoft.com/office/drawing/2014/main" id="{B062D1D4-02D4-6A44-83B9-1FDA3E85F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5266428" y="149953"/>
                <a:ext cx="783772" cy="783772"/>
              </a:xfrm>
              <a:prstGeom prst="rect">
                <a:avLst/>
              </a:prstGeom>
            </p:spPr>
          </p:pic>
          <p:pic>
            <p:nvPicPr>
              <p:cNvPr id="397" name="图形 396" descr="雨">
                <a:extLst>
                  <a:ext uri="{FF2B5EF4-FFF2-40B4-BE49-F238E27FC236}">
                    <a16:creationId xmlns:a16="http://schemas.microsoft.com/office/drawing/2014/main" id="{D6285637-3A22-0B4C-9B96-6E3C4C7A0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31783" y="1044045"/>
                <a:ext cx="772886" cy="772886"/>
              </a:xfrm>
              <a:prstGeom prst="rect">
                <a:avLst/>
              </a:prstGeom>
            </p:spPr>
          </p:pic>
          <p:pic>
            <p:nvPicPr>
              <p:cNvPr id="398" name="图形 397" descr="雪人">
                <a:extLst>
                  <a:ext uri="{FF2B5EF4-FFF2-40B4-BE49-F238E27FC236}">
                    <a16:creationId xmlns:a16="http://schemas.microsoft.com/office/drawing/2014/main" id="{2E2E9A97-806E-0143-A1A8-93B84EED8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5266428" y="1065439"/>
                <a:ext cx="729343" cy="729343"/>
              </a:xfrm>
              <a:prstGeom prst="rect">
                <a:avLst/>
              </a:prstGeom>
            </p:spPr>
          </p:pic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E0DCB6F4-3F6B-CC4A-A876-1CF3CECF24C5}"/>
                  </a:ext>
                </a:extLst>
              </p:cNvPr>
              <p:cNvSpPr txBox="1"/>
              <p:nvPr/>
            </p:nvSpPr>
            <p:spPr>
              <a:xfrm rot="1581014">
                <a:off x="4130918" y="2128801"/>
                <a:ext cx="2159479" cy="1425818"/>
              </a:xfrm>
              <a:prstGeom prst="rect">
                <a:avLst/>
              </a:prstGeom>
              <a:noFill/>
            </p:spPr>
            <p:txBody>
              <a:bodyPr spcFirstLastPara="1" wrap="none" tIns="46800" numCol="1" rtlCol="0">
                <a:prstTxWarp prst="textArchUp">
                  <a:avLst>
                    <a:gd name="adj" fmla="val 11262432"/>
                  </a:avLst>
                </a:prstTxWarp>
                <a:spAutoFit/>
              </a:bodyPr>
              <a:lstStyle/>
              <a:p>
                <a:r>
                  <a:rPr kumimoji="1" lang="en-US" altLang="zh-CN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HOLIDAY</a:t>
                </a:r>
                <a:r>
                  <a:rPr kumimoji="1" lang="zh-CN" altLang="en-US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！</a:t>
                </a:r>
              </a:p>
            </p:txBody>
          </p:sp>
        </p:grpSp>
        <p:grpSp>
          <p:nvGrpSpPr>
            <p:cNvPr id="375" name="组合 374">
              <a:extLst>
                <a:ext uri="{FF2B5EF4-FFF2-40B4-BE49-F238E27FC236}">
                  <a16:creationId xmlns:a16="http://schemas.microsoft.com/office/drawing/2014/main" id="{937E4A16-E386-2E44-8A14-D6B85E028212}"/>
                </a:ext>
              </a:extLst>
            </p:cNvPr>
            <p:cNvGrpSpPr/>
            <p:nvPr/>
          </p:nvGrpSpPr>
          <p:grpSpPr>
            <a:xfrm>
              <a:off x="3870633" y="3223133"/>
              <a:ext cx="2340297" cy="3052583"/>
              <a:chOff x="7247613" y="2464423"/>
              <a:chExt cx="1117591" cy="3052583"/>
            </a:xfrm>
          </p:grpSpPr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D38ABF75-21A7-F544-898B-7BF626EFC79A}"/>
                  </a:ext>
                </a:extLst>
              </p:cNvPr>
              <p:cNvGrpSpPr/>
              <p:nvPr/>
            </p:nvGrpSpPr>
            <p:grpSpPr>
              <a:xfrm>
                <a:off x="7247613" y="2464423"/>
                <a:ext cx="1117591" cy="3052583"/>
                <a:chOff x="4679673" y="3302623"/>
                <a:chExt cx="1117591" cy="3052583"/>
              </a:xfrm>
            </p:grpSpPr>
            <p:grpSp>
              <p:nvGrpSpPr>
                <p:cNvPr id="379" name="组合 378">
                  <a:extLst>
                    <a:ext uri="{FF2B5EF4-FFF2-40B4-BE49-F238E27FC236}">
                      <a16:creationId xmlns:a16="http://schemas.microsoft.com/office/drawing/2014/main" id="{F162C9A9-70A4-9A43-BF5B-452750DE1AB9}"/>
                    </a:ext>
                  </a:extLst>
                </p:cNvPr>
                <p:cNvGrpSpPr/>
                <p:nvPr/>
              </p:nvGrpSpPr>
              <p:grpSpPr>
                <a:xfrm>
                  <a:off x="4679673" y="3302623"/>
                  <a:ext cx="1117591" cy="3052583"/>
                  <a:chOff x="6765268" y="844775"/>
                  <a:chExt cx="1117591" cy="3052583"/>
                </a:xfrm>
              </p:grpSpPr>
              <p:sp>
                <p:nvSpPr>
                  <p:cNvPr id="385" name="圆角矩形 384">
                    <a:extLst>
                      <a:ext uri="{FF2B5EF4-FFF2-40B4-BE49-F238E27FC236}">
                        <a16:creationId xmlns:a16="http://schemas.microsoft.com/office/drawing/2014/main" id="{D05C7997-7DB6-2143-B2C8-41E02354E76B}"/>
                      </a:ext>
                    </a:extLst>
                  </p:cNvPr>
                  <p:cNvSpPr/>
                  <p:nvPr/>
                </p:nvSpPr>
                <p:spPr>
                  <a:xfrm>
                    <a:off x="6765268" y="844775"/>
                    <a:ext cx="1117591" cy="3052583"/>
                  </a:xfrm>
                  <a:prstGeom prst="round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386" name="圆角矩形 385">
                    <a:extLst>
                      <a:ext uri="{FF2B5EF4-FFF2-40B4-BE49-F238E27FC236}">
                        <a16:creationId xmlns:a16="http://schemas.microsoft.com/office/drawing/2014/main" id="{5217A185-A09F-564E-A164-E0409A5E248D}"/>
                      </a:ext>
                    </a:extLst>
                  </p:cNvPr>
                  <p:cNvSpPr/>
                  <p:nvPr/>
                </p:nvSpPr>
                <p:spPr>
                  <a:xfrm>
                    <a:off x="6898753" y="970752"/>
                    <a:ext cx="867004" cy="369329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387" name="文本框 386">
                    <a:extLst>
                      <a:ext uri="{FF2B5EF4-FFF2-40B4-BE49-F238E27FC236}">
                        <a16:creationId xmlns:a16="http://schemas.microsoft.com/office/drawing/2014/main" id="{D0D75E1F-5A93-7A4C-BAC1-ED7C6BFA466D}"/>
                      </a:ext>
                    </a:extLst>
                  </p:cNvPr>
                  <p:cNvSpPr txBox="1"/>
                  <p:nvPr/>
                </p:nvSpPr>
                <p:spPr>
                  <a:xfrm>
                    <a:off x="7064644" y="973248"/>
                    <a:ext cx="59571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600" b="1" dirty="0"/>
                      <a:t>Embedding</a:t>
                    </a:r>
                    <a:endParaRPr kumimoji="1" lang="zh-CN" altLang="en-US" sz="1600" b="1" dirty="0"/>
                  </a:p>
                </p:txBody>
              </p:sp>
              <p:sp>
                <p:nvSpPr>
                  <p:cNvPr id="388" name="圆角矩形 387">
                    <a:extLst>
                      <a:ext uri="{FF2B5EF4-FFF2-40B4-BE49-F238E27FC236}">
                        <a16:creationId xmlns:a16="http://schemas.microsoft.com/office/drawing/2014/main" id="{F93AB1F9-FCCE-0942-8D62-960BA8AB7D14}"/>
                      </a:ext>
                    </a:extLst>
                  </p:cNvPr>
                  <p:cNvSpPr/>
                  <p:nvPr/>
                </p:nvSpPr>
                <p:spPr>
                  <a:xfrm>
                    <a:off x="6899846" y="1569527"/>
                    <a:ext cx="867003" cy="369329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389" name="文本框 388">
                    <a:extLst>
                      <a:ext uri="{FF2B5EF4-FFF2-40B4-BE49-F238E27FC236}">
                        <a16:creationId xmlns:a16="http://schemas.microsoft.com/office/drawing/2014/main" id="{F4973000-8286-B143-82C9-6EA6949A1F45}"/>
                      </a:ext>
                    </a:extLst>
                  </p:cNvPr>
                  <p:cNvSpPr txBox="1"/>
                  <p:nvPr/>
                </p:nvSpPr>
                <p:spPr>
                  <a:xfrm>
                    <a:off x="7182861" y="1590593"/>
                    <a:ext cx="44298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b="1" dirty="0"/>
                      <a:t>ReLU</a:t>
                    </a:r>
                    <a:endParaRPr kumimoji="1" lang="zh-CN" altLang="en-US" sz="1600" b="1" dirty="0"/>
                  </a:p>
                </p:txBody>
              </p:sp>
              <p:sp>
                <p:nvSpPr>
                  <p:cNvPr id="390" name="圆角矩形 389">
                    <a:extLst>
                      <a:ext uri="{FF2B5EF4-FFF2-40B4-BE49-F238E27FC236}">
                        <a16:creationId xmlns:a16="http://schemas.microsoft.com/office/drawing/2014/main" id="{F206242E-217B-454F-9AC8-08EEE58B2A0E}"/>
                      </a:ext>
                    </a:extLst>
                  </p:cNvPr>
                  <p:cNvSpPr/>
                  <p:nvPr/>
                </p:nvSpPr>
                <p:spPr>
                  <a:xfrm>
                    <a:off x="6901326" y="2174395"/>
                    <a:ext cx="867003" cy="369329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391" name="文本框 390">
                    <a:extLst>
                      <a:ext uri="{FF2B5EF4-FFF2-40B4-BE49-F238E27FC236}">
                        <a16:creationId xmlns:a16="http://schemas.microsoft.com/office/drawing/2014/main" id="{A3BBBEB3-BE5E-6C49-B81E-3ECF9B9DE9F3}"/>
                      </a:ext>
                    </a:extLst>
                  </p:cNvPr>
                  <p:cNvSpPr txBox="1"/>
                  <p:nvPr/>
                </p:nvSpPr>
                <p:spPr>
                  <a:xfrm>
                    <a:off x="7219083" y="2189782"/>
                    <a:ext cx="32306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b="1" dirty="0"/>
                      <a:t>FC</a:t>
                    </a:r>
                    <a:endParaRPr kumimoji="1" lang="zh-CN" altLang="en-US" sz="1600" b="1" dirty="0"/>
                  </a:p>
                </p:txBody>
              </p:sp>
              <p:cxnSp>
                <p:nvCxnSpPr>
                  <p:cNvPr id="392" name="直线箭头连接符 391">
                    <a:extLst>
                      <a:ext uri="{FF2B5EF4-FFF2-40B4-BE49-F238E27FC236}">
                        <a16:creationId xmlns:a16="http://schemas.microsoft.com/office/drawing/2014/main" id="{13BA7733-5B2A-F84B-A6A5-9C486E5BDB02}"/>
                      </a:ext>
                    </a:extLst>
                  </p:cNvPr>
                  <p:cNvCxnSpPr>
                    <a:stCxn id="386" idx="2"/>
                    <a:endCxn id="388" idx="0"/>
                  </p:cNvCxnSpPr>
                  <p:nvPr/>
                </p:nvCxnSpPr>
                <p:spPr>
                  <a:xfrm>
                    <a:off x="7332250" y="1340081"/>
                    <a:ext cx="1092" cy="22944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线箭头连接符 392">
                    <a:extLst>
                      <a:ext uri="{FF2B5EF4-FFF2-40B4-BE49-F238E27FC236}">
                        <a16:creationId xmlns:a16="http://schemas.microsoft.com/office/drawing/2014/main" id="{3717CA5B-03A3-7743-88C5-3904C18CBFD4}"/>
                      </a:ext>
                    </a:extLst>
                  </p:cNvPr>
                  <p:cNvCxnSpPr/>
                  <p:nvPr/>
                </p:nvCxnSpPr>
                <p:spPr>
                  <a:xfrm>
                    <a:off x="7333781" y="1941507"/>
                    <a:ext cx="1092" cy="22944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0" name="圆角矩形 379">
                  <a:extLst>
                    <a:ext uri="{FF2B5EF4-FFF2-40B4-BE49-F238E27FC236}">
                      <a16:creationId xmlns:a16="http://schemas.microsoft.com/office/drawing/2014/main" id="{34DE961B-D190-B248-B169-68C34733FCF5}"/>
                    </a:ext>
                  </a:extLst>
                </p:cNvPr>
                <p:cNvSpPr/>
                <p:nvPr/>
              </p:nvSpPr>
              <p:spPr>
                <a:xfrm>
                  <a:off x="4811074" y="5237111"/>
                  <a:ext cx="867003" cy="369329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381" name="文本框 380">
                  <a:extLst>
                    <a:ext uri="{FF2B5EF4-FFF2-40B4-BE49-F238E27FC236}">
                      <a16:creationId xmlns:a16="http://schemas.microsoft.com/office/drawing/2014/main" id="{C5A0CD74-A533-6649-8EE6-02035B44BC51}"/>
                    </a:ext>
                  </a:extLst>
                </p:cNvPr>
                <p:cNvSpPr txBox="1"/>
                <p:nvPr/>
              </p:nvSpPr>
              <p:spPr>
                <a:xfrm>
                  <a:off x="5097266" y="5268738"/>
                  <a:ext cx="35927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/>
                    <a:t>ReLU</a:t>
                  </a:r>
                  <a:endParaRPr kumimoji="1" lang="zh-CN" altLang="en-US" sz="1600" b="1" dirty="0"/>
                </a:p>
              </p:txBody>
            </p:sp>
            <p:cxnSp>
              <p:nvCxnSpPr>
                <p:cNvPr id="382" name="直线箭头连接符 381">
                  <a:extLst>
                    <a:ext uri="{FF2B5EF4-FFF2-40B4-BE49-F238E27FC236}">
                      <a16:creationId xmlns:a16="http://schemas.microsoft.com/office/drawing/2014/main" id="{46118734-CB0E-9F4F-984C-FF175874A2F2}"/>
                    </a:ext>
                  </a:extLst>
                </p:cNvPr>
                <p:cNvCxnSpPr/>
                <p:nvPr/>
              </p:nvCxnSpPr>
              <p:spPr>
                <a:xfrm>
                  <a:off x="5245568" y="5005729"/>
                  <a:ext cx="1092" cy="22944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圆角矩形 382">
                  <a:extLst>
                    <a:ext uri="{FF2B5EF4-FFF2-40B4-BE49-F238E27FC236}">
                      <a16:creationId xmlns:a16="http://schemas.microsoft.com/office/drawing/2014/main" id="{ED5D04EE-0CC3-A343-A96C-60E7BDBFD310}"/>
                    </a:ext>
                  </a:extLst>
                </p:cNvPr>
                <p:cNvSpPr/>
                <p:nvPr/>
              </p:nvSpPr>
              <p:spPr>
                <a:xfrm>
                  <a:off x="4811074" y="5831763"/>
                  <a:ext cx="867003" cy="369329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1B0540D4-A7D3-0D4E-AEDD-8183898C608C}"/>
                    </a:ext>
                  </a:extLst>
                </p:cNvPr>
                <p:cNvSpPr txBox="1"/>
                <p:nvPr/>
              </p:nvSpPr>
              <p:spPr>
                <a:xfrm>
                  <a:off x="5005214" y="5867093"/>
                  <a:ext cx="4850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/>
                    <a:t>Reshape</a:t>
                  </a:r>
                  <a:endParaRPr kumimoji="1" lang="zh-CN" altLang="en-US" sz="1600" b="1" dirty="0"/>
                </a:p>
              </p:txBody>
            </p:sp>
          </p:grpSp>
          <p:cxnSp>
            <p:nvCxnSpPr>
              <p:cNvPr id="378" name="直线箭头连接符 377">
                <a:extLst>
                  <a:ext uri="{FF2B5EF4-FFF2-40B4-BE49-F238E27FC236}">
                    <a16:creationId xmlns:a16="http://schemas.microsoft.com/office/drawing/2014/main" id="{1E7192F2-54A8-4F44-A058-CD1B01365558}"/>
                  </a:ext>
                </a:extLst>
              </p:cNvPr>
              <p:cNvCxnSpPr/>
              <p:nvPr/>
            </p:nvCxnSpPr>
            <p:spPr>
              <a:xfrm>
                <a:off x="7813508" y="4769946"/>
                <a:ext cx="1092" cy="2294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6" name="下箭头 375">
              <a:extLst>
                <a:ext uri="{FF2B5EF4-FFF2-40B4-BE49-F238E27FC236}">
                  <a16:creationId xmlns:a16="http://schemas.microsoft.com/office/drawing/2014/main" id="{87BBAA81-41A9-D444-A929-A1574AA0852E}"/>
                </a:ext>
              </a:extLst>
            </p:cNvPr>
            <p:cNvSpPr/>
            <p:nvPr/>
          </p:nvSpPr>
          <p:spPr>
            <a:xfrm>
              <a:off x="4618193" y="2817207"/>
              <a:ext cx="806823" cy="385983"/>
            </a:xfrm>
            <a:prstGeom prst="downArrow">
              <a:avLst>
                <a:gd name="adj1" fmla="val 40000"/>
                <a:gd name="adj2" fmla="val 56968"/>
              </a:avLst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BB0C5D7-0C00-3644-AB30-B1BBBABEDF93}"/>
              </a:ext>
            </a:extLst>
          </p:cNvPr>
          <p:cNvGrpSpPr/>
          <p:nvPr/>
        </p:nvGrpSpPr>
        <p:grpSpPr>
          <a:xfrm>
            <a:off x="10557481" y="7309829"/>
            <a:ext cx="867004" cy="369330"/>
            <a:chOff x="5205444" y="7008296"/>
            <a:chExt cx="867004" cy="369330"/>
          </a:xfrm>
        </p:grpSpPr>
        <p:sp>
          <p:nvSpPr>
            <p:cNvPr id="403" name="圆角矩形 402">
              <a:extLst>
                <a:ext uri="{FF2B5EF4-FFF2-40B4-BE49-F238E27FC236}">
                  <a16:creationId xmlns:a16="http://schemas.microsoft.com/office/drawing/2014/main" id="{6A7C3B0A-E2A1-8E46-9080-4C08417B457F}"/>
                </a:ext>
              </a:extLst>
            </p:cNvPr>
            <p:cNvSpPr/>
            <p:nvPr/>
          </p:nvSpPr>
          <p:spPr>
            <a:xfrm>
              <a:off x="5205444" y="7008296"/>
              <a:ext cx="867004" cy="36933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sp>
          <p:nvSpPr>
            <p:cNvPr id="401" name="文本框 400">
              <a:extLst>
                <a:ext uri="{FF2B5EF4-FFF2-40B4-BE49-F238E27FC236}">
                  <a16:creationId xmlns:a16="http://schemas.microsoft.com/office/drawing/2014/main" id="{953474F6-B411-D442-88C4-E04B38FE83CF}"/>
                </a:ext>
              </a:extLst>
            </p:cNvPr>
            <p:cNvSpPr txBox="1"/>
            <p:nvPr/>
          </p:nvSpPr>
          <p:spPr>
            <a:xfrm>
              <a:off x="5378630" y="7020935"/>
              <a:ext cx="530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/>
                <a:t>Add</a:t>
              </a:r>
              <a:endParaRPr kumimoji="1" lang="zh-CN" altLang="en-US" sz="1600" b="1" dirty="0"/>
            </a:p>
          </p:txBody>
        </p:sp>
      </p:grpSp>
      <p:cxnSp>
        <p:nvCxnSpPr>
          <p:cNvPr id="90" name="肘形连接符 89">
            <a:extLst>
              <a:ext uri="{FF2B5EF4-FFF2-40B4-BE49-F238E27FC236}">
                <a16:creationId xmlns:a16="http://schemas.microsoft.com/office/drawing/2014/main" id="{B03DA466-9EAB-E84E-ACDE-847C0CB4E918}"/>
              </a:ext>
            </a:extLst>
          </p:cNvPr>
          <p:cNvCxnSpPr>
            <a:stCxn id="123" idx="0"/>
            <a:endCxn id="350" idx="0"/>
          </p:cNvCxnSpPr>
          <p:nvPr/>
        </p:nvCxnSpPr>
        <p:spPr>
          <a:xfrm rot="16200000" flipH="1">
            <a:off x="5962492" y="5493691"/>
            <a:ext cx="1" cy="8205695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441FF413-D02F-D34C-B17D-8608F4DB4954}"/>
                  </a:ext>
                </a:extLst>
              </p:cNvPr>
              <p:cNvSpPr txBox="1"/>
              <p:nvPr/>
            </p:nvSpPr>
            <p:spPr>
              <a:xfrm>
                <a:off x="8274751" y="10976229"/>
                <a:ext cx="643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box>
                    </m:oMath>
                  </m:oMathPara>
                </a14:m>
                <a:endParaRPr kumimoji="1" lang="zh-CN" altLang="en-US" sz="1801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441FF413-D02F-D34C-B17D-8608F4DB4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751" y="10976229"/>
                <a:ext cx="64312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肘形连接符 96">
            <a:extLst>
              <a:ext uri="{FF2B5EF4-FFF2-40B4-BE49-F238E27FC236}">
                <a16:creationId xmlns:a16="http://schemas.microsoft.com/office/drawing/2014/main" id="{901C6EE1-5B10-5541-9E16-FF6DF974437A}"/>
              </a:ext>
            </a:extLst>
          </p:cNvPr>
          <p:cNvCxnSpPr>
            <a:stCxn id="127" idx="0"/>
            <a:endCxn id="322" idx="0"/>
          </p:cNvCxnSpPr>
          <p:nvPr/>
        </p:nvCxnSpPr>
        <p:spPr>
          <a:xfrm rot="5400000" flipH="1" flipV="1">
            <a:off x="5908667" y="6505501"/>
            <a:ext cx="25417" cy="6363505"/>
          </a:xfrm>
          <a:prstGeom prst="bentConnector3">
            <a:avLst>
              <a:gd name="adj1" fmla="val 99939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AA83EE77-4B3E-1F47-A6CD-4C2C158154F0}"/>
              </a:ext>
            </a:extLst>
          </p:cNvPr>
          <p:cNvCxnSpPr>
            <a:stCxn id="131" idx="0"/>
            <a:endCxn id="318" idx="0"/>
          </p:cNvCxnSpPr>
          <p:nvPr/>
        </p:nvCxnSpPr>
        <p:spPr>
          <a:xfrm rot="5400000" flipH="1" flipV="1">
            <a:off x="5809055" y="7760820"/>
            <a:ext cx="13604" cy="4414385"/>
          </a:xfrm>
          <a:prstGeom prst="bentConnector3">
            <a:avLst>
              <a:gd name="adj1" fmla="val 3124699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文本框 404">
                <a:extLst>
                  <a:ext uri="{FF2B5EF4-FFF2-40B4-BE49-F238E27FC236}">
                    <a16:creationId xmlns:a16="http://schemas.microsoft.com/office/drawing/2014/main" id="{BA2376C7-F98C-294E-8A23-2EBC58D080AC}"/>
                  </a:ext>
                </a:extLst>
              </p:cNvPr>
              <p:cNvSpPr txBox="1"/>
              <p:nvPr/>
            </p:nvSpPr>
            <p:spPr>
              <a:xfrm>
                <a:off x="7212001" y="10774354"/>
                <a:ext cx="643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box>
                    </m:oMath>
                  </m:oMathPara>
                </a14:m>
                <a:endParaRPr kumimoji="1" lang="zh-CN" altLang="en-US" sz="1801" dirty="0"/>
              </a:p>
            </p:txBody>
          </p:sp>
        </mc:Choice>
        <mc:Fallback xmlns="">
          <p:sp>
            <p:nvSpPr>
              <p:cNvPr id="405" name="文本框 404">
                <a:extLst>
                  <a:ext uri="{FF2B5EF4-FFF2-40B4-BE49-F238E27FC236}">
                    <a16:creationId xmlns:a16="http://schemas.microsoft.com/office/drawing/2014/main" id="{BA2376C7-F98C-294E-8A23-2EBC58D08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001" y="10774354"/>
                <a:ext cx="643125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文本框 405">
                <a:extLst>
                  <a:ext uri="{FF2B5EF4-FFF2-40B4-BE49-F238E27FC236}">
                    <a16:creationId xmlns:a16="http://schemas.microsoft.com/office/drawing/2014/main" id="{A092ADC9-E9D9-004C-8E95-8B81459BF70D}"/>
                  </a:ext>
                </a:extLst>
              </p:cNvPr>
              <p:cNvSpPr txBox="1"/>
              <p:nvPr/>
            </p:nvSpPr>
            <p:spPr>
              <a:xfrm>
                <a:off x="9274553" y="11145552"/>
                <a:ext cx="5709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box>
                    </m:oMath>
                  </m:oMathPara>
                </a14:m>
                <a:endParaRPr kumimoji="1" lang="zh-CN" altLang="en-US" sz="1801" dirty="0"/>
              </a:p>
            </p:txBody>
          </p:sp>
        </mc:Choice>
        <mc:Fallback xmlns="">
          <p:sp>
            <p:nvSpPr>
              <p:cNvPr id="406" name="文本框 405">
                <a:extLst>
                  <a:ext uri="{FF2B5EF4-FFF2-40B4-BE49-F238E27FC236}">
                    <a16:creationId xmlns:a16="http://schemas.microsoft.com/office/drawing/2014/main" id="{A092ADC9-E9D9-004C-8E95-8B81459BF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553" y="11145552"/>
                <a:ext cx="570989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7" name="直线箭头连接符 406">
            <a:extLst>
              <a:ext uri="{FF2B5EF4-FFF2-40B4-BE49-F238E27FC236}">
                <a16:creationId xmlns:a16="http://schemas.microsoft.com/office/drawing/2014/main" id="{5A575E2E-5919-B342-A632-8B5135A9518C}"/>
              </a:ext>
            </a:extLst>
          </p:cNvPr>
          <p:cNvCxnSpPr>
            <a:cxnSpLocks/>
          </p:cNvCxnSpPr>
          <p:nvPr/>
        </p:nvCxnSpPr>
        <p:spPr>
          <a:xfrm>
            <a:off x="1033638" y="12958436"/>
            <a:ext cx="339648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直线箭头连接符 407">
            <a:extLst>
              <a:ext uri="{FF2B5EF4-FFF2-40B4-BE49-F238E27FC236}">
                <a16:creationId xmlns:a16="http://schemas.microsoft.com/office/drawing/2014/main" id="{879BB497-65C4-954C-B5F3-863C7AD0F997}"/>
              </a:ext>
            </a:extLst>
          </p:cNvPr>
          <p:cNvCxnSpPr>
            <a:cxnSpLocks/>
          </p:cNvCxnSpPr>
          <p:nvPr/>
        </p:nvCxnSpPr>
        <p:spPr>
          <a:xfrm flipH="1">
            <a:off x="10787490" y="12877737"/>
            <a:ext cx="328606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9" name="组合 408">
            <a:extLst>
              <a:ext uri="{FF2B5EF4-FFF2-40B4-BE49-F238E27FC236}">
                <a16:creationId xmlns:a16="http://schemas.microsoft.com/office/drawing/2014/main" id="{653372F2-C00C-4E40-8A23-577D2812B8DD}"/>
              </a:ext>
            </a:extLst>
          </p:cNvPr>
          <p:cNvGrpSpPr/>
          <p:nvPr/>
        </p:nvGrpSpPr>
        <p:grpSpPr>
          <a:xfrm>
            <a:off x="5330095" y="7319028"/>
            <a:ext cx="867004" cy="369330"/>
            <a:chOff x="5205444" y="7008296"/>
            <a:chExt cx="867004" cy="369330"/>
          </a:xfrm>
        </p:grpSpPr>
        <p:sp>
          <p:nvSpPr>
            <p:cNvPr id="410" name="圆角矩形 409">
              <a:extLst>
                <a:ext uri="{FF2B5EF4-FFF2-40B4-BE49-F238E27FC236}">
                  <a16:creationId xmlns:a16="http://schemas.microsoft.com/office/drawing/2014/main" id="{2D21D9BE-F450-7D48-85F3-288035D542B0}"/>
                </a:ext>
              </a:extLst>
            </p:cNvPr>
            <p:cNvSpPr/>
            <p:nvPr/>
          </p:nvSpPr>
          <p:spPr>
            <a:xfrm>
              <a:off x="5205444" y="7008296"/>
              <a:ext cx="867004" cy="36933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sp>
          <p:nvSpPr>
            <p:cNvPr id="411" name="文本框 410">
              <a:extLst>
                <a:ext uri="{FF2B5EF4-FFF2-40B4-BE49-F238E27FC236}">
                  <a16:creationId xmlns:a16="http://schemas.microsoft.com/office/drawing/2014/main" id="{47189276-6798-9A44-BA77-C1971A0F6133}"/>
                </a:ext>
              </a:extLst>
            </p:cNvPr>
            <p:cNvSpPr txBox="1"/>
            <p:nvPr/>
          </p:nvSpPr>
          <p:spPr>
            <a:xfrm>
              <a:off x="5275727" y="7011736"/>
              <a:ext cx="7698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/>
                <a:t>Concat</a:t>
              </a:r>
              <a:endParaRPr kumimoji="1" lang="zh-CN" altLang="en-US" sz="1600" b="1" dirty="0"/>
            </a:p>
          </p:txBody>
        </p:sp>
      </p:grp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7CFD894-8969-954F-A33C-0B06C7FCB166}"/>
              </a:ext>
            </a:extLst>
          </p:cNvPr>
          <p:cNvCxnSpPr>
            <a:cxnSpLocks/>
            <a:stCxn id="167" idx="2"/>
            <a:endCxn id="403" idx="0"/>
          </p:cNvCxnSpPr>
          <p:nvPr/>
        </p:nvCxnSpPr>
        <p:spPr>
          <a:xfrm flipH="1">
            <a:off x="10990983" y="5405579"/>
            <a:ext cx="10284" cy="19042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肘形连接符 411">
            <a:extLst>
              <a:ext uri="{FF2B5EF4-FFF2-40B4-BE49-F238E27FC236}">
                <a16:creationId xmlns:a16="http://schemas.microsoft.com/office/drawing/2014/main" id="{A3FB37D3-6505-4142-B046-60F88B198B95}"/>
              </a:ext>
            </a:extLst>
          </p:cNvPr>
          <p:cNvCxnSpPr>
            <a:stCxn id="369" idx="6"/>
            <a:endCxn id="403" idx="2"/>
          </p:cNvCxnSpPr>
          <p:nvPr/>
        </p:nvCxnSpPr>
        <p:spPr>
          <a:xfrm flipV="1">
            <a:off x="10224121" y="7679159"/>
            <a:ext cx="766862" cy="280530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肘形连接符 417">
            <a:extLst>
              <a:ext uri="{FF2B5EF4-FFF2-40B4-BE49-F238E27FC236}">
                <a16:creationId xmlns:a16="http://schemas.microsoft.com/office/drawing/2014/main" id="{BED569F5-A1E3-4443-86F1-AA8A8669B448}"/>
              </a:ext>
            </a:extLst>
          </p:cNvPr>
          <p:cNvCxnSpPr>
            <a:cxnSpLocks/>
            <a:stCxn id="385" idx="2"/>
            <a:endCxn id="410" idx="0"/>
          </p:cNvCxnSpPr>
          <p:nvPr/>
        </p:nvCxnSpPr>
        <p:spPr>
          <a:xfrm rot="16200000" flipH="1">
            <a:off x="3243117" y="4798547"/>
            <a:ext cx="1087035" cy="395392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线箭头连接符 422">
            <a:extLst>
              <a:ext uri="{FF2B5EF4-FFF2-40B4-BE49-F238E27FC236}">
                <a16:creationId xmlns:a16="http://schemas.microsoft.com/office/drawing/2014/main" id="{52897A2F-7F1F-2F40-B6DC-204D9FD44B86}"/>
              </a:ext>
            </a:extLst>
          </p:cNvPr>
          <p:cNvCxnSpPr>
            <a:cxnSpLocks/>
            <a:stCxn id="427" idx="1"/>
          </p:cNvCxnSpPr>
          <p:nvPr/>
        </p:nvCxnSpPr>
        <p:spPr>
          <a:xfrm flipH="1">
            <a:off x="1203462" y="7504864"/>
            <a:ext cx="812616" cy="99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50A4E9A5-D587-0547-9B0C-875661E98C6D}"/>
              </a:ext>
            </a:extLst>
          </p:cNvPr>
          <p:cNvGrpSpPr/>
          <p:nvPr/>
        </p:nvGrpSpPr>
        <p:grpSpPr>
          <a:xfrm>
            <a:off x="2016078" y="7320199"/>
            <a:ext cx="867004" cy="369330"/>
            <a:chOff x="5205444" y="7024062"/>
            <a:chExt cx="867004" cy="369330"/>
          </a:xfrm>
        </p:grpSpPr>
        <p:sp>
          <p:nvSpPr>
            <p:cNvPr id="427" name="圆角矩形 426">
              <a:extLst>
                <a:ext uri="{FF2B5EF4-FFF2-40B4-BE49-F238E27FC236}">
                  <a16:creationId xmlns:a16="http://schemas.microsoft.com/office/drawing/2014/main" id="{28AD6EF5-6A16-0647-9709-24A3008BF24D}"/>
                </a:ext>
              </a:extLst>
            </p:cNvPr>
            <p:cNvSpPr/>
            <p:nvPr/>
          </p:nvSpPr>
          <p:spPr>
            <a:xfrm>
              <a:off x="5205444" y="7024062"/>
              <a:ext cx="867004" cy="36933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sp>
          <p:nvSpPr>
            <p:cNvPr id="428" name="文本框 427">
              <a:extLst>
                <a:ext uri="{FF2B5EF4-FFF2-40B4-BE49-F238E27FC236}">
                  <a16:creationId xmlns:a16="http://schemas.microsoft.com/office/drawing/2014/main" id="{7CB59F13-72ED-FF4E-AEC3-C6324794442A}"/>
                </a:ext>
              </a:extLst>
            </p:cNvPr>
            <p:cNvSpPr txBox="1"/>
            <p:nvPr/>
          </p:nvSpPr>
          <p:spPr>
            <a:xfrm>
              <a:off x="5327335" y="7041138"/>
              <a:ext cx="592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/>
                <a:t>Tanh</a:t>
              </a:r>
              <a:endParaRPr kumimoji="1" lang="zh-CN" altLang="en-US" sz="1600" b="1" dirty="0"/>
            </a:p>
          </p:txBody>
        </p:sp>
      </p:grpSp>
      <p:cxnSp>
        <p:nvCxnSpPr>
          <p:cNvPr id="432" name="直线箭头连接符 431">
            <a:extLst>
              <a:ext uri="{FF2B5EF4-FFF2-40B4-BE49-F238E27FC236}">
                <a16:creationId xmlns:a16="http://schemas.microsoft.com/office/drawing/2014/main" id="{F9BBDFFB-9C39-0A41-89BC-A9649E0EC0E4}"/>
              </a:ext>
            </a:extLst>
          </p:cNvPr>
          <p:cNvCxnSpPr>
            <a:cxnSpLocks/>
            <a:stCxn id="353" idx="1"/>
            <a:endCxn id="427" idx="3"/>
          </p:cNvCxnSpPr>
          <p:nvPr/>
        </p:nvCxnSpPr>
        <p:spPr>
          <a:xfrm flipH="1" flipV="1">
            <a:off x="2883082" y="7504864"/>
            <a:ext cx="849689" cy="43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文本框 432">
            <a:extLst>
              <a:ext uri="{FF2B5EF4-FFF2-40B4-BE49-F238E27FC236}">
                <a16:creationId xmlns:a16="http://schemas.microsoft.com/office/drawing/2014/main" id="{4A45CD20-63FA-AB4B-B08E-421DC7728E4D}"/>
              </a:ext>
            </a:extLst>
          </p:cNvPr>
          <p:cNvSpPr txBox="1"/>
          <p:nvPr/>
        </p:nvSpPr>
        <p:spPr>
          <a:xfrm>
            <a:off x="8517698" y="6055168"/>
            <a:ext cx="247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kumimoji="1"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kumimoji="1"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745914E7-9611-BE42-8208-9117143F63B6}"/>
              </a:ext>
            </a:extLst>
          </p:cNvPr>
          <p:cNvSpPr txBox="1"/>
          <p:nvPr/>
        </p:nvSpPr>
        <p:spPr>
          <a:xfrm>
            <a:off x="8766560" y="8785864"/>
            <a:ext cx="215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kumimoji="1"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kumimoji="1"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文本框 434">
            <a:extLst>
              <a:ext uri="{FF2B5EF4-FFF2-40B4-BE49-F238E27FC236}">
                <a16:creationId xmlns:a16="http://schemas.microsoft.com/office/drawing/2014/main" id="{D1CC2C3C-A8A0-CB49-B2C9-F17D48EC0BD1}"/>
              </a:ext>
            </a:extLst>
          </p:cNvPr>
          <p:cNvSpPr txBox="1"/>
          <p:nvPr/>
        </p:nvSpPr>
        <p:spPr>
          <a:xfrm>
            <a:off x="571607" y="6151283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kumimoji="1"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endParaRPr kumimoji="1"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6" name="肘形连接符 435">
            <a:extLst>
              <a:ext uri="{FF2B5EF4-FFF2-40B4-BE49-F238E27FC236}">
                <a16:creationId xmlns:a16="http://schemas.microsoft.com/office/drawing/2014/main" id="{F192ED88-C337-144D-A637-82CC735FD57F}"/>
              </a:ext>
            </a:extLst>
          </p:cNvPr>
          <p:cNvCxnSpPr>
            <a:cxnSpLocks/>
          </p:cNvCxnSpPr>
          <p:nvPr/>
        </p:nvCxnSpPr>
        <p:spPr>
          <a:xfrm flipV="1">
            <a:off x="4788220" y="12801921"/>
            <a:ext cx="158343" cy="71209"/>
          </a:xfrm>
          <a:prstGeom prst="bentConnector3">
            <a:avLst>
              <a:gd name="adj1" fmla="val 9060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文本框 438">
                <a:extLst>
                  <a:ext uri="{FF2B5EF4-FFF2-40B4-BE49-F238E27FC236}">
                    <a16:creationId xmlns:a16="http://schemas.microsoft.com/office/drawing/2014/main" id="{F0465F0C-A07E-7B4D-B8A3-66305120B5A7}"/>
                  </a:ext>
                </a:extLst>
              </p:cNvPr>
              <p:cNvSpPr txBox="1"/>
              <p:nvPr/>
            </p:nvSpPr>
            <p:spPr>
              <a:xfrm>
                <a:off x="3904385" y="12507778"/>
                <a:ext cx="1131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39" name="文本框 438">
                <a:extLst>
                  <a:ext uri="{FF2B5EF4-FFF2-40B4-BE49-F238E27FC236}">
                    <a16:creationId xmlns:a16="http://schemas.microsoft.com/office/drawing/2014/main" id="{F0465F0C-A07E-7B4D-B8A3-66305120B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385" y="12507778"/>
                <a:ext cx="113108" cy="169277"/>
              </a:xfrm>
              <a:prstGeom prst="rect">
                <a:avLst/>
              </a:prstGeom>
              <a:blipFill>
                <a:blip r:embed="rId33"/>
                <a:stretch>
                  <a:fillRect l="-40000" r="-4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文本框 439">
                <a:extLst>
                  <a:ext uri="{FF2B5EF4-FFF2-40B4-BE49-F238E27FC236}">
                    <a16:creationId xmlns:a16="http://schemas.microsoft.com/office/drawing/2014/main" id="{90211F36-2946-174B-9925-0D69EBAEF36D}"/>
                  </a:ext>
                </a:extLst>
              </p:cNvPr>
              <p:cNvSpPr txBox="1"/>
              <p:nvPr/>
            </p:nvSpPr>
            <p:spPr>
              <a:xfrm>
                <a:off x="2962429" y="12333380"/>
                <a:ext cx="1131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0" name="文本框 439">
                <a:extLst>
                  <a:ext uri="{FF2B5EF4-FFF2-40B4-BE49-F238E27FC236}">
                    <a16:creationId xmlns:a16="http://schemas.microsoft.com/office/drawing/2014/main" id="{90211F36-2946-174B-9925-0D69EBAEF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29" y="12333380"/>
                <a:ext cx="113108" cy="169277"/>
              </a:xfrm>
              <a:prstGeom prst="rect">
                <a:avLst/>
              </a:prstGeom>
              <a:blipFill>
                <a:blip r:embed="rId34"/>
                <a:stretch>
                  <a:fillRect l="-40000" t="-7143" r="-3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3BF4621B-A930-7144-97D7-D9CA88BC1610}"/>
                  </a:ext>
                </a:extLst>
              </p:cNvPr>
              <p:cNvSpPr txBox="1"/>
              <p:nvPr/>
            </p:nvSpPr>
            <p:spPr>
              <a:xfrm>
                <a:off x="8195689" y="12573982"/>
                <a:ext cx="1131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3BF4621B-A930-7144-97D7-D9CA88BC1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89" y="12573982"/>
                <a:ext cx="113108" cy="169277"/>
              </a:xfrm>
              <a:prstGeom prst="rect">
                <a:avLst/>
              </a:prstGeom>
              <a:blipFill>
                <a:blip r:embed="rId33"/>
                <a:stretch>
                  <a:fillRect l="-40000" t="-7143" r="-4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62BE99BF-9029-C04F-A823-532963D657B6}"/>
                  </a:ext>
                </a:extLst>
              </p:cNvPr>
              <p:cNvSpPr txBox="1"/>
              <p:nvPr/>
            </p:nvSpPr>
            <p:spPr>
              <a:xfrm>
                <a:off x="9177635" y="12310440"/>
                <a:ext cx="1131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62BE99BF-9029-C04F-A823-532963D65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635" y="12310440"/>
                <a:ext cx="113108" cy="169277"/>
              </a:xfrm>
              <a:prstGeom prst="rect">
                <a:avLst/>
              </a:prstGeom>
              <a:blipFill>
                <a:blip r:embed="rId35"/>
                <a:stretch>
                  <a:fillRect l="-40000" t="-7143" r="-4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BC22374B-B2BA-DC47-8CC5-3F15D53BC08D}"/>
                  </a:ext>
                </a:extLst>
              </p:cNvPr>
              <p:cNvSpPr txBox="1"/>
              <p:nvPr/>
            </p:nvSpPr>
            <p:spPr>
              <a:xfrm>
                <a:off x="10063968" y="12187171"/>
                <a:ext cx="1131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BC22374B-B2BA-DC47-8CC5-3F15D53B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968" y="12187171"/>
                <a:ext cx="113108" cy="169277"/>
              </a:xfrm>
              <a:prstGeom prst="rect">
                <a:avLst/>
              </a:prstGeom>
              <a:blipFill>
                <a:blip r:embed="rId36"/>
                <a:stretch>
                  <a:fillRect l="-40000" r="-3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49CE6616-8746-0742-820F-5FC16E307EE6}"/>
                  </a:ext>
                </a:extLst>
              </p:cNvPr>
              <p:cNvSpPr txBox="1"/>
              <p:nvPr/>
            </p:nvSpPr>
            <p:spPr>
              <a:xfrm>
                <a:off x="2103417" y="12835122"/>
                <a:ext cx="1210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49CE6616-8746-0742-820F-5FC16E307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417" y="12835122"/>
                <a:ext cx="121059" cy="169277"/>
              </a:xfrm>
              <a:prstGeom prst="rect">
                <a:avLst/>
              </a:prstGeom>
              <a:blipFill>
                <a:blip r:embed="rId37"/>
                <a:stretch>
                  <a:fillRect l="-18182" r="-1818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文本框 444">
                <a:extLst>
                  <a:ext uri="{FF2B5EF4-FFF2-40B4-BE49-F238E27FC236}">
                    <a16:creationId xmlns:a16="http://schemas.microsoft.com/office/drawing/2014/main" id="{4DF874EF-174F-284C-AB40-555BFB47E358}"/>
                  </a:ext>
                </a:extLst>
              </p:cNvPr>
              <p:cNvSpPr txBox="1"/>
              <p:nvPr/>
            </p:nvSpPr>
            <p:spPr>
              <a:xfrm>
                <a:off x="1972105" y="12009035"/>
                <a:ext cx="1131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5" name="文本框 444">
                <a:extLst>
                  <a:ext uri="{FF2B5EF4-FFF2-40B4-BE49-F238E27FC236}">
                    <a16:creationId xmlns:a16="http://schemas.microsoft.com/office/drawing/2014/main" id="{4DF874EF-174F-284C-AB40-555BFB47E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105" y="12009035"/>
                <a:ext cx="113108" cy="169277"/>
              </a:xfrm>
              <a:prstGeom prst="rect">
                <a:avLst/>
              </a:prstGeom>
              <a:blipFill>
                <a:blip r:embed="rId38"/>
                <a:stretch>
                  <a:fillRect l="-40000" t="-6667" r="-3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文本框 445">
                <a:extLst>
                  <a:ext uri="{FF2B5EF4-FFF2-40B4-BE49-F238E27FC236}">
                    <a16:creationId xmlns:a16="http://schemas.microsoft.com/office/drawing/2014/main" id="{D715ACBB-5709-104B-A1B3-133535EA925A}"/>
                  </a:ext>
                </a:extLst>
              </p:cNvPr>
              <p:cNvSpPr txBox="1"/>
              <p:nvPr/>
            </p:nvSpPr>
            <p:spPr>
              <a:xfrm>
                <a:off x="3120643" y="12828245"/>
                <a:ext cx="1210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6" name="文本框 445">
                <a:extLst>
                  <a:ext uri="{FF2B5EF4-FFF2-40B4-BE49-F238E27FC236}">
                    <a16:creationId xmlns:a16="http://schemas.microsoft.com/office/drawing/2014/main" id="{D715ACBB-5709-104B-A1B3-133535EA9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643" y="12828245"/>
                <a:ext cx="121059" cy="169277"/>
              </a:xfrm>
              <a:prstGeom prst="rect">
                <a:avLst/>
              </a:prstGeom>
              <a:blipFill>
                <a:blip r:embed="rId39"/>
                <a:stretch>
                  <a:fillRect l="-18182" r="-181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文本框 446">
                <a:extLst>
                  <a:ext uri="{FF2B5EF4-FFF2-40B4-BE49-F238E27FC236}">
                    <a16:creationId xmlns:a16="http://schemas.microsoft.com/office/drawing/2014/main" id="{43DEED76-EC12-0342-B01F-C3344520F5DA}"/>
                  </a:ext>
                </a:extLst>
              </p:cNvPr>
              <p:cNvSpPr txBox="1"/>
              <p:nvPr/>
            </p:nvSpPr>
            <p:spPr>
              <a:xfrm>
                <a:off x="4045214" y="12828244"/>
                <a:ext cx="1210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7" name="文本框 446">
                <a:extLst>
                  <a:ext uri="{FF2B5EF4-FFF2-40B4-BE49-F238E27FC236}">
                    <a16:creationId xmlns:a16="http://schemas.microsoft.com/office/drawing/2014/main" id="{43DEED76-EC12-0342-B01F-C3344520F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214" y="12828244"/>
                <a:ext cx="121059" cy="169277"/>
              </a:xfrm>
              <a:prstGeom prst="rect">
                <a:avLst/>
              </a:prstGeom>
              <a:blipFill>
                <a:blip r:embed="rId40"/>
                <a:stretch>
                  <a:fillRect l="-30000" r="-3000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85775BD2-4BE4-B448-8483-754642DA61B3}"/>
                  </a:ext>
                </a:extLst>
              </p:cNvPr>
              <p:cNvSpPr txBox="1"/>
              <p:nvPr/>
            </p:nvSpPr>
            <p:spPr>
              <a:xfrm>
                <a:off x="9005434" y="12762893"/>
                <a:ext cx="1210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85775BD2-4BE4-B448-8483-754642DA6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434" y="12762893"/>
                <a:ext cx="121059" cy="169277"/>
              </a:xfrm>
              <a:prstGeom prst="rect">
                <a:avLst/>
              </a:prstGeom>
              <a:blipFill>
                <a:blip r:embed="rId41"/>
                <a:stretch>
                  <a:fillRect l="-18182" r="-1818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文本框 448">
                <a:extLst>
                  <a:ext uri="{FF2B5EF4-FFF2-40B4-BE49-F238E27FC236}">
                    <a16:creationId xmlns:a16="http://schemas.microsoft.com/office/drawing/2014/main" id="{6785C9C1-DFF1-5448-AD35-397D02F45CDE}"/>
                  </a:ext>
                </a:extLst>
              </p:cNvPr>
              <p:cNvSpPr txBox="1"/>
              <p:nvPr/>
            </p:nvSpPr>
            <p:spPr>
              <a:xfrm>
                <a:off x="9913150" y="12760600"/>
                <a:ext cx="1210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9" name="文本框 448">
                <a:extLst>
                  <a:ext uri="{FF2B5EF4-FFF2-40B4-BE49-F238E27FC236}">
                    <a16:creationId xmlns:a16="http://schemas.microsoft.com/office/drawing/2014/main" id="{6785C9C1-DFF1-5448-AD35-397D02F45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150" y="12760600"/>
                <a:ext cx="121059" cy="169277"/>
              </a:xfrm>
              <a:prstGeom prst="rect">
                <a:avLst/>
              </a:prstGeom>
              <a:blipFill>
                <a:blip r:embed="rId37"/>
                <a:stretch>
                  <a:fillRect l="-18182" r="-181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文本框 471">
                <a:extLst>
                  <a:ext uri="{FF2B5EF4-FFF2-40B4-BE49-F238E27FC236}">
                    <a16:creationId xmlns:a16="http://schemas.microsoft.com/office/drawing/2014/main" id="{7A6A38B9-F8C7-F640-A939-D30442414E96}"/>
                  </a:ext>
                </a:extLst>
              </p:cNvPr>
              <p:cNvSpPr txBox="1"/>
              <p:nvPr/>
            </p:nvSpPr>
            <p:spPr>
              <a:xfrm>
                <a:off x="4871089" y="12594357"/>
                <a:ext cx="1131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72" name="文本框 471">
                <a:extLst>
                  <a:ext uri="{FF2B5EF4-FFF2-40B4-BE49-F238E27FC236}">
                    <a16:creationId xmlns:a16="http://schemas.microsoft.com/office/drawing/2014/main" id="{7A6A38B9-F8C7-F640-A939-D30442414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089" y="12594357"/>
                <a:ext cx="113108" cy="169277"/>
              </a:xfrm>
              <a:prstGeom prst="rect">
                <a:avLst/>
              </a:prstGeom>
              <a:blipFill>
                <a:blip r:embed="rId42"/>
                <a:stretch>
                  <a:fillRect l="-40000" t="-6667" r="-3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0" name="组合 479">
            <a:extLst>
              <a:ext uri="{FF2B5EF4-FFF2-40B4-BE49-F238E27FC236}">
                <a16:creationId xmlns:a16="http://schemas.microsoft.com/office/drawing/2014/main" id="{0BC25729-12A4-744E-8990-BF959ACBAA6B}"/>
              </a:ext>
            </a:extLst>
          </p:cNvPr>
          <p:cNvGrpSpPr/>
          <p:nvPr/>
        </p:nvGrpSpPr>
        <p:grpSpPr>
          <a:xfrm>
            <a:off x="2369356" y="13474142"/>
            <a:ext cx="7419353" cy="646331"/>
            <a:chOff x="2084928" y="13473704"/>
            <a:chExt cx="7419353" cy="646331"/>
          </a:xfrm>
        </p:grpSpPr>
        <p:sp>
          <p:nvSpPr>
            <p:cNvPr id="450" name="圆角矩形 449">
              <a:extLst>
                <a:ext uri="{FF2B5EF4-FFF2-40B4-BE49-F238E27FC236}">
                  <a16:creationId xmlns:a16="http://schemas.microsoft.com/office/drawing/2014/main" id="{F4DF6A73-0E79-DB4A-8C45-52E81550672D}"/>
                </a:ext>
              </a:extLst>
            </p:cNvPr>
            <p:cNvSpPr/>
            <p:nvPr/>
          </p:nvSpPr>
          <p:spPr>
            <a:xfrm>
              <a:off x="2084928" y="13523019"/>
              <a:ext cx="7419353" cy="55824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465" name="组合 464">
              <a:extLst>
                <a:ext uri="{FF2B5EF4-FFF2-40B4-BE49-F238E27FC236}">
                  <a16:creationId xmlns:a16="http://schemas.microsoft.com/office/drawing/2014/main" id="{4EEAF69F-5B3A-054B-8487-3F2D14BF5A75}"/>
                </a:ext>
              </a:extLst>
            </p:cNvPr>
            <p:cNvGrpSpPr/>
            <p:nvPr/>
          </p:nvGrpSpPr>
          <p:grpSpPr>
            <a:xfrm>
              <a:off x="2348296" y="13701085"/>
              <a:ext cx="179260" cy="180000"/>
              <a:chOff x="3927863" y="13634082"/>
              <a:chExt cx="179260" cy="180000"/>
            </a:xfrm>
          </p:grpSpPr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BE417225-1149-A341-AA14-CEBF4480D9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27863" y="13634082"/>
                <a:ext cx="179260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sp>
            <p:nvSpPr>
              <p:cNvPr id="452" name="椭圆 451">
                <a:extLst>
                  <a:ext uri="{FF2B5EF4-FFF2-40B4-BE49-F238E27FC236}">
                    <a16:creationId xmlns:a16="http://schemas.microsoft.com/office/drawing/2014/main" id="{9D4A7875-027F-0F47-9FEA-469B41B630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90493" y="13697082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</p:grp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1E3DBABE-C6C5-2044-B33B-1A6ECF9D982E}"/>
                </a:ext>
              </a:extLst>
            </p:cNvPr>
            <p:cNvGrpSpPr/>
            <p:nvPr/>
          </p:nvGrpSpPr>
          <p:grpSpPr>
            <a:xfrm>
              <a:off x="6180739" y="13722923"/>
              <a:ext cx="179260" cy="180000"/>
              <a:chOff x="6730964" y="13664902"/>
              <a:chExt cx="179260" cy="180000"/>
            </a:xfrm>
          </p:grpSpPr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80CE2D00-19DB-C84A-88AD-089A74DF43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0964" y="13664902"/>
                <a:ext cx="179260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sp>
            <p:nvSpPr>
              <p:cNvPr id="458" name="菱形 457">
                <a:extLst>
                  <a:ext uri="{FF2B5EF4-FFF2-40B4-BE49-F238E27FC236}">
                    <a16:creationId xmlns:a16="http://schemas.microsoft.com/office/drawing/2014/main" id="{2D32BE23-0947-5E42-98E1-5D44944C5EA0}"/>
                  </a:ext>
                </a:extLst>
              </p:cNvPr>
              <p:cNvSpPr/>
              <p:nvPr/>
            </p:nvSpPr>
            <p:spPr>
              <a:xfrm>
                <a:off x="6774897" y="13691402"/>
                <a:ext cx="88896" cy="127000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</p:grpSp>
        <p:grpSp>
          <p:nvGrpSpPr>
            <p:cNvPr id="464" name="组合 463">
              <a:extLst>
                <a:ext uri="{FF2B5EF4-FFF2-40B4-BE49-F238E27FC236}">
                  <a16:creationId xmlns:a16="http://schemas.microsoft.com/office/drawing/2014/main" id="{2C48D85F-3DF2-244A-9E74-86213EC44EC4}"/>
                </a:ext>
              </a:extLst>
            </p:cNvPr>
            <p:cNvGrpSpPr/>
            <p:nvPr/>
          </p:nvGrpSpPr>
          <p:grpSpPr>
            <a:xfrm>
              <a:off x="7331520" y="13701085"/>
              <a:ext cx="179999" cy="185407"/>
              <a:chOff x="6015875" y="12739715"/>
              <a:chExt cx="179999" cy="185407"/>
            </a:xfrm>
          </p:grpSpPr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B530DF45-799E-6D4F-9272-A0A9AFED25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15875" y="12745122"/>
                <a:ext cx="179999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8" name="文本框 437">
                    <a:extLst>
                      <a:ext uri="{FF2B5EF4-FFF2-40B4-BE49-F238E27FC236}">
                        <a16:creationId xmlns:a16="http://schemas.microsoft.com/office/drawing/2014/main" id="{87A8244C-C721-5A4E-A85F-CA68A4AE91C4}"/>
                      </a:ext>
                    </a:extLst>
                  </p:cNvPr>
                  <p:cNvSpPr txBox="1"/>
                  <p:nvPr/>
                </p:nvSpPr>
                <p:spPr>
                  <a:xfrm>
                    <a:off x="6053131" y="12739715"/>
                    <a:ext cx="11310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zh-CN" altLang="en-US" sz="1100" dirty="0"/>
                  </a:p>
                </p:txBody>
              </p:sp>
            </mc:Choice>
            <mc:Fallback xmlns="">
              <p:sp>
                <p:nvSpPr>
                  <p:cNvPr id="438" name="文本框 437">
                    <a:extLst>
                      <a:ext uri="{FF2B5EF4-FFF2-40B4-BE49-F238E27FC236}">
                        <a16:creationId xmlns:a16="http://schemas.microsoft.com/office/drawing/2014/main" id="{87A8244C-C721-5A4E-A85F-CA68A4AE91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3131" y="12739715"/>
                    <a:ext cx="113108" cy="1692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40000" t="-7692" r="-40000" b="-384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3FDA9CFD-3AAF-4F49-A9BE-B083641F6138}"/>
                </a:ext>
              </a:extLst>
            </p:cNvPr>
            <p:cNvGrpSpPr/>
            <p:nvPr/>
          </p:nvGrpSpPr>
          <p:grpSpPr>
            <a:xfrm>
              <a:off x="8347834" y="13701085"/>
              <a:ext cx="179999" cy="196959"/>
              <a:chOff x="6730823" y="12722756"/>
              <a:chExt cx="179999" cy="196959"/>
            </a:xfrm>
          </p:grpSpPr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5EB2CA44-5770-934B-9A23-3F44C69CE2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30823" y="12739715"/>
                <a:ext cx="179999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1" name="文本框 460">
                    <a:extLst>
                      <a:ext uri="{FF2B5EF4-FFF2-40B4-BE49-F238E27FC236}">
                        <a16:creationId xmlns:a16="http://schemas.microsoft.com/office/drawing/2014/main" id="{97EFD7C1-BBE3-A84C-949E-59B88238D5F8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483" y="12722756"/>
                    <a:ext cx="121059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zh-CN" altLang="en-US" sz="1100" dirty="0"/>
                  </a:p>
                </p:txBody>
              </p:sp>
            </mc:Choice>
            <mc:Fallback xmlns="">
              <p:sp>
                <p:nvSpPr>
                  <p:cNvPr id="461" name="文本框 460">
                    <a:extLst>
                      <a:ext uri="{FF2B5EF4-FFF2-40B4-BE49-F238E27FC236}">
                        <a16:creationId xmlns:a16="http://schemas.microsoft.com/office/drawing/2014/main" id="{97EFD7C1-BBE3-A84C-949E-59B88238D5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1483" y="12722756"/>
                    <a:ext cx="121059" cy="1692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30000" r="-20000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9" name="文本框 468">
              <a:extLst>
                <a:ext uri="{FF2B5EF4-FFF2-40B4-BE49-F238E27FC236}">
                  <a16:creationId xmlns:a16="http://schemas.microsoft.com/office/drawing/2014/main" id="{35F82DFB-D5C2-AA44-BB41-5902B3D627EC}"/>
                </a:ext>
              </a:extLst>
            </p:cNvPr>
            <p:cNvSpPr txBox="1"/>
            <p:nvPr/>
          </p:nvSpPr>
          <p:spPr>
            <a:xfrm>
              <a:off x="2464926" y="13473704"/>
              <a:ext cx="1508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Element-wise</a:t>
              </a:r>
              <a:r>
                <a:rPr kumimoji="1" lang="zh-CN" altLang="en-US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Production</a:t>
              </a:r>
              <a:endParaRPr kumimoji="1"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74" name="组合 473">
              <a:extLst>
                <a:ext uri="{FF2B5EF4-FFF2-40B4-BE49-F238E27FC236}">
                  <a16:creationId xmlns:a16="http://schemas.microsoft.com/office/drawing/2014/main" id="{E2977463-026E-5E4F-8597-D5815C53318B}"/>
                </a:ext>
              </a:extLst>
            </p:cNvPr>
            <p:cNvGrpSpPr/>
            <p:nvPr/>
          </p:nvGrpSpPr>
          <p:grpSpPr>
            <a:xfrm>
              <a:off x="3973723" y="13610107"/>
              <a:ext cx="1056688" cy="369332"/>
              <a:chOff x="5570812" y="13538843"/>
              <a:chExt cx="1056688" cy="369332"/>
            </a:xfrm>
          </p:grpSpPr>
          <p:grpSp>
            <p:nvGrpSpPr>
              <p:cNvPr id="466" name="组合 465">
                <a:extLst>
                  <a:ext uri="{FF2B5EF4-FFF2-40B4-BE49-F238E27FC236}">
                    <a16:creationId xmlns:a16="http://schemas.microsoft.com/office/drawing/2014/main" id="{54836FF5-A62E-874B-9F06-7508E2D140CA}"/>
                  </a:ext>
                </a:extLst>
              </p:cNvPr>
              <p:cNvGrpSpPr/>
              <p:nvPr/>
            </p:nvGrpSpPr>
            <p:grpSpPr>
              <a:xfrm>
                <a:off x="5570812" y="13642581"/>
                <a:ext cx="179260" cy="180000"/>
                <a:chOff x="5013675" y="13658030"/>
                <a:chExt cx="179260" cy="180000"/>
              </a:xfrm>
            </p:grpSpPr>
            <p:sp>
              <p:nvSpPr>
                <p:cNvPr id="453" name="椭圆 452">
                  <a:extLst>
                    <a:ext uri="{FF2B5EF4-FFF2-40B4-BE49-F238E27FC236}">
                      <a16:creationId xmlns:a16="http://schemas.microsoft.com/office/drawing/2014/main" id="{75539E3C-F897-0A45-B4DC-BA921BDF7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13675" y="13658030"/>
                  <a:ext cx="17926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454" name="矩形 453">
                  <a:extLst>
                    <a:ext uri="{FF2B5EF4-FFF2-40B4-BE49-F238E27FC236}">
                      <a16:creationId xmlns:a16="http://schemas.microsoft.com/office/drawing/2014/main" id="{5F463E4D-7C88-6147-9468-11DF4F5B2C9D}"/>
                    </a:ext>
                  </a:extLst>
                </p:cNvPr>
                <p:cNvSpPr/>
                <p:nvPr/>
              </p:nvSpPr>
              <p:spPr>
                <a:xfrm>
                  <a:off x="5067681" y="13710313"/>
                  <a:ext cx="71248" cy="7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</p:grpSp>
          <p:sp>
            <p:nvSpPr>
              <p:cNvPr id="471" name="文本框 470">
                <a:extLst>
                  <a:ext uri="{FF2B5EF4-FFF2-40B4-BE49-F238E27FC236}">
                    <a16:creationId xmlns:a16="http://schemas.microsoft.com/office/drawing/2014/main" id="{B709F167-65BA-7B4A-AD7A-A9524E61DFA7}"/>
                  </a:ext>
                </a:extLst>
              </p:cNvPr>
              <p:cNvSpPr txBox="1"/>
              <p:nvPr/>
            </p:nvSpPr>
            <p:spPr>
              <a:xfrm>
                <a:off x="5681962" y="13538843"/>
                <a:ext cx="945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Flatten</a:t>
                </a:r>
                <a:endParaRPr kumimoji="1" lang="zh-CN" altLang="en-US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5" name="组合 474">
              <a:extLst>
                <a:ext uri="{FF2B5EF4-FFF2-40B4-BE49-F238E27FC236}">
                  <a16:creationId xmlns:a16="http://schemas.microsoft.com/office/drawing/2014/main" id="{172D0B5A-69D5-574F-B9D7-1353263601BB}"/>
                </a:ext>
              </a:extLst>
            </p:cNvPr>
            <p:cNvGrpSpPr/>
            <p:nvPr/>
          </p:nvGrpSpPr>
          <p:grpSpPr>
            <a:xfrm>
              <a:off x="5025895" y="13598376"/>
              <a:ext cx="1154844" cy="369332"/>
              <a:chOff x="6623130" y="13534887"/>
              <a:chExt cx="1154844" cy="369332"/>
            </a:xfrm>
          </p:grpSpPr>
          <p:grpSp>
            <p:nvGrpSpPr>
              <p:cNvPr id="467" name="组合 466">
                <a:extLst>
                  <a:ext uri="{FF2B5EF4-FFF2-40B4-BE49-F238E27FC236}">
                    <a16:creationId xmlns:a16="http://schemas.microsoft.com/office/drawing/2014/main" id="{6663D30B-175C-8A48-85FA-567F07694C3A}"/>
                  </a:ext>
                </a:extLst>
              </p:cNvPr>
              <p:cNvGrpSpPr/>
              <p:nvPr/>
            </p:nvGrpSpPr>
            <p:grpSpPr>
              <a:xfrm>
                <a:off x="6623130" y="13642581"/>
                <a:ext cx="179260" cy="180000"/>
                <a:chOff x="5769269" y="13652385"/>
                <a:chExt cx="179260" cy="180000"/>
              </a:xfrm>
            </p:grpSpPr>
            <p:sp>
              <p:nvSpPr>
                <p:cNvPr id="455" name="椭圆 454">
                  <a:extLst>
                    <a:ext uri="{FF2B5EF4-FFF2-40B4-BE49-F238E27FC236}">
                      <a16:creationId xmlns:a16="http://schemas.microsoft.com/office/drawing/2014/main" id="{12FBF9C2-A7E9-1046-8AE2-E05FAB354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69269" y="13652385"/>
                  <a:ext cx="17926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456" name="框架 455">
                  <a:extLst>
                    <a:ext uri="{FF2B5EF4-FFF2-40B4-BE49-F238E27FC236}">
                      <a16:creationId xmlns:a16="http://schemas.microsoft.com/office/drawing/2014/main" id="{31435E20-FC9B-E745-8A47-F497EE7DCEB3}"/>
                    </a:ext>
                  </a:extLst>
                </p:cNvPr>
                <p:cNvSpPr/>
                <p:nvPr/>
              </p:nvSpPr>
              <p:spPr>
                <a:xfrm>
                  <a:off x="5836379" y="13717369"/>
                  <a:ext cx="45719" cy="45719"/>
                </a:xfrm>
                <a:prstGeom prst="fram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3" name="文本框 472">
                <a:extLst>
                  <a:ext uri="{FF2B5EF4-FFF2-40B4-BE49-F238E27FC236}">
                    <a16:creationId xmlns:a16="http://schemas.microsoft.com/office/drawing/2014/main" id="{0FBE05B3-D092-7249-BE10-A251F980E4DA}"/>
                  </a:ext>
                </a:extLst>
              </p:cNvPr>
              <p:cNvSpPr txBox="1"/>
              <p:nvPr/>
            </p:nvSpPr>
            <p:spPr>
              <a:xfrm>
                <a:off x="6730435" y="13534887"/>
                <a:ext cx="1047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Reshape</a:t>
                </a:r>
                <a:endParaRPr kumimoji="1" lang="zh-CN" altLang="en-US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6" name="文本框 475">
              <a:extLst>
                <a:ext uri="{FF2B5EF4-FFF2-40B4-BE49-F238E27FC236}">
                  <a16:creationId xmlns:a16="http://schemas.microsoft.com/office/drawing/2014/main" id="{56C6DC74-AEE5-9A4E-A1C0-E239DF0AD84B}"/>
                </a:ext>
              </a:extLst>
            </p:cNvPr>
            <p:cNvSpPr txBox="1"/>
            <p:nvPr/>
          </p:nvSpPr>
          <p:spPr>
            <a:xfrm>
              <a:off x="6272884" y="13610107"/>
              <a:ext cx="1047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Eqn.(7)</a:t>
              </a:r>
              <a:endParaRPr kumimoji="1"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ECD5F48B-7942-764F-ABA6-702F6055BF11}"/>
                    </a:ext>
                  </a:extLst>
                </p:cNvPr>
                <p:cNvSpPr txBox="1"/>
                <p:nvPr/>
              </p:nvSpPr>
              <p:spPr>
                <a:xfrm>
                  <a:off x="7411134" y="13606419"/>
                  <a:ext cx="1047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ECD5F48B-7942-764F-ABA6-702F6055B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134" y="13606419"/>
                  <a:ext cx="1047539" cy="369332"/>
                </a:xfrm>
                <a:prstGeom prst="rect">
                  <a:avLst/>
                </a:prstGeom>
                <a:blipFill>
                  <a:blip r:embed="rId4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文本框 478">
                  <a:extLst>
                    <a:ext uri="{FF2B5EF4-FFF2-40B4-BE49-F238E27FC236}">
                      <a16:creationId xmlns:a16="http://schemas.microsoft.com/office/drawing/2014/main" id="{4C59FF26-AE4F-854D-9B9F-15C87F06F797}"/>
                    </a:ext>
                  </a:extLst>
                </p:cNvPr>
                <p:cNvSpPr txBox="1"/>
                <p:nvPr/>
              </p:nvSpPr>
              <p:spPr>
                <a:xfrm>
                  <a:off x="8410709" y="13581410"/>
                  <a:ext cx="1047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sub>
                        </m:s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9" name="文本框 478">
                  <a:extLst>
                    <a:ext uri="{FF2B5EF4-FFF2-40B4-BE49-F238E27FC236}">
                      <a16:creationId xmlns:a16="http://schemas.microsoft.com/office/drawing/2014/main" id="{4C59FF26-AE4F-854D-9B9F-15C87F06F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709" y="13581410"/>
                  <a:ext cx="1047539" cy="369332"/>
                </a:xfrm>
                <a:prstGeom prst="rect">
                  <a:avLst/>
                </a:prstGeom>
                <a:blipFill>
                  <a:blip r:embed="rId4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C4246A99-9D74-4F45-956A-C90BC4C85756}"/>
              </a:ext>
            </a:extLst>
          </p:cNvPr>
          <p:cNvGrpSpPr/>
          <p:nvPr/>
        </p:nvGrpSpPr>
        <p:grpSpPr>
          <a:xfrm>
            <a:off x="3709918" y="7324560"/>
            <a:ext cx="912750" cy="369330"/>
            <a:chOff x="5182591" y="7024062"/>
            <a:chExt cx="912750" cy="369330"/>
          </a:xfrm>
        </p:grpSpPr>
        <p:sp>
          <p:nvSpPr>
            <p:cNvPr id="353" name="圆角矩形 352">
              <a:extLst>
                <a:ext uri="{FF2B5EF4-FFF2-40B4-BE49-F238E27FC236}">
                  <a16:creationId xmlns:a16="http://schemas.microsoft.com/office/drawing/2014/main" id="{CE48764F-D59F-0446-AACB-AC8BB09AE89C}"/>
                </a:ext>
              </a:extLst>
            </p:cNvPr>
            <p:cNvSpPr/>
            <p:nvPr/>
          </p:nvSpPr>
          <p:spPr>
            <a:xfrm>
              <a:off x="5205444" y="7024062"/>
              <a:ext cx="867004" cy="36933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sp>
          <p:nvSpPr>
            <p:cNvPr id="355" name="文本框 354">
              <a:extLst>
                <a:ext uri="{FF2B5EF4-FFF2-40B4-BE49-F238E27FC236}">
                  <a16:creationId xmlns:a16="http://schemas.microsoft.com/office/drawing/2014/main" id="{F8709F02-5C0E-944A-99A7-82540AAE5318}"/>
                </a:ext>
              </a:extLst>
            </p:cNvPr>
            <p:cNvSpPr txBox="1"/>
            <p:nvPr/>
          </p:nvSpPr>
          <p:spPr>
            <a:xfrm>
              <a:off x="5182591" y="7048074"/>
              <a:ext cx="91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/>
                <a:t>Conv1x1</a:t>
              </a:r>
              <a:endParaRPr kumimoji="1" lang="zh-CN" altLang="en-US" sz="1600" b="1" dirty="0"/>
            </a:p>
          </p:txBody>
        </p:sp>
      </p:grp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F07052A-3E0E-CD4B-A466-839CD46635C5}"/>
              </a:ext>
            </a:extLst>
          </p:cNvPr>
          <p:cNvCxnSpPr>
            <a:stCxn id="410" idx="1"/>
            <a:endCxn id="353" idx="3"/>
          </p:cNvCxnSpPr>
          <p:nvPr/>
        </p:nvCxnSpPr>
        <p:spPr>
          <a:xfrm flipH="1">
            <a:off x="4599775" y="7503693"/>
            <a:ext cx="730320" cy="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68E6E16-E3FA-644D-87D8-E424C77D5382}"/>
              </a:ext>
            </a:extLst>
          </p:cNvPr>
          <p:cNvCxnSpPr>
            <a:cxnSpLocks/>
          </p:cNvCxnSpPr>
          <p:nvPr/>
        </p:nvCxnSpPr>
        <p:spPr>
          <a:xfrm flipH="1" flipV="1">
            <a:off x="6197099" y="7491745"/>
            <a:ext cx="4360382" cy="23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5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2655C8D8-9173-6949-8694-1B5124906F62}"/>
              </a:ext>
            </a:extLst>
          </p:cNvPr>
          <p:cNvSpPr/>
          <p:nvPr/>
        </p:nvSpPr>
        <p:spPr>
          <a:xfrm>
            <a:off x="93195" y="8769866"/>
            <a:ext cx="12090400" cy="5347207"/>
          </a:xfrm>
          <a:prstGeom prst="roundRect">
            <a:avLst>
              <a:gd name="adj" fmla="val 6199"/>
            </a:avLst>
          </a:prstGeom>
          <a:solidFill>
            <a:srgbClr val="F6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5" name="Google Shape;4677;p71">
            <a:extLst>
              <a:ext uri="{FF2B5EF4-FFF2-40B4-BE49-F238E27FC236}">
                <a16:creationId xmlns:a16="http://schemas.microsoft.com/office/drawing/2014/main" id="{DF377913-5558-774E-8150-F7854C0813EA}"/>
              </a:ext>
            </a:extLst>
          </p:cNvPr>
          <p:cNvSpPr/>
          <p:nvPr/>
        </p:nvSpPr>
        <p:spPr>
          <a:xfrm>
            <a:off x="2395317" y="12061138"/>
            <a:ext cx="554271" cy="1339206"/>
          </a:xfrm>
          <a:prstGeom prst="cube">
            <a:avLst>
              <a:gd name="adj" fmla="val 70273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/>
          </a:p>
        </p:txBody>
      </p:sp>
      <p:sp>
        <p:nvSpPr>
          <p:cNvPr id="263" name="Google Shape;4677;p71">
            <a:extLst>
              <a:ext uri="{FF2B5EF4-FFF2-40B4-BE49-F238E27FC236}">
                <a16:creationId xmlns:a16="http://schemas.microsoft.com/office/drawing/2014/main" id="{A516F800-211E-EA42-B631-8034FEAEF08E}"/>
              </a:ext>
            </a:extLst>
          </p:cNvPr>
          <p:cNvSpPr/>
          <p:nvPr/>
        </p:nvSpPr>
        <p:spPr>
          <a:xfrm>
            <a:off x="1374898" y="11941901"/>
            <a:ext cx="543525" cy="1595840"/>
          </a:xfrm>
          <a:prstGeom prst="cube">
            <a:avLst>
              <a:gd name="adj" fmla="val 77968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 dirty="0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69A4CDE8-6DA4-8F48-AC28-D2204B8DA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24" y="9496207"/>
            <a:ext cx="996786" cy="1977141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944CB1E4-1C10-C145-A112-A2CD1FF7330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320" y="11823380"/>
            <a:ext cx="1034408" cy="2051765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A47C4A10-9D26-C749-B648-60BBE31E3FB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116096" y="11716279"/>
            <a:ext cx="983001" cy="1949798"/>
          </a:xfrm>
          <a:prstGeom prst="rect">
            <a:avLst/>
          </a:prstGeom>
        </p:spPr>
      </p:pic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B9B526D9-7F13-FE43-9A67-7107237E297F}"/>
              </a:ext>
            </a:extLst>
          </p:cNvPr>
          <p:cNvGrpSpPr/>
          <p:nvPr/>
        </p:nvGrpSpPr>
        <p:grpSpPr>
          <a:xfrm>
            <a:off x="1207599" y="9596538"/>
            <a:ext cx="711919" cy="2010679"/>
            <a:chOff x="1039616" y="1325021"/>
            <a:chExt cx="410137" cy="1742564"/>
          </a:xfrm>
        </p:grpSpPr>
        <p:sp>
          <p:nvSpPr>
            <p:cNvPr id="123" name="Google Shape;4677;p71">
              <a:extLst>
                <a:ext uri="{FF2B5EF4-FFF2-40B4-BE49-F238E27FC236}">
                  <a16:creationId xmlns:a16="http://schemas.microsoft.com/office/drawing/2014/main" id="{EE5DA933-D092-D64A-9030-16D03967B02D}"/>
                </a:ext>
              </a:extLst>
            </p:cNvPr>
            <p:cNvSpPr/>
            <p:nvPr/>
          </p:nvSpPr>
          <p:spPr>
            <a:xfrm>
              <a:off x="1136628" y="1325021"/>
              <a:ext cx="313125" cy="1383042"/>
            </a:xfrm>
            <a:prstGeom prst="cube">
              <a:avLst>
                <a:gd name="adj" fmla="val 77968"/>
              </a:avLst>
            </a:pr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37CFA19A-8635-E744-BD2C-E5A75DC0E0D0}"/>
                    </a:ext>
                  </a:extLst>
                </p:cNvPr>
                <p:cNvSpPr txBox="1"/>
                <p:nvPr/>
              </p:nvSpPr>
              <p:spPr>
                <a:xfrm>
                  <a:off x="1039616" y="2667481"/>
                  <a:ext cx="295702" cy="400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box>
                      </m:oMath>
                    </m:oMathPara>
                  </a14:m>
                  <a:endParaRPr kumimoji="1" lang="zh-CN" altLang="en-US" sz="1801" dirty="0"/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37CFA19A-8635-E744-BD2C-E5A75DC0E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6" y="2667481"/>
                  <a:ext cx="295702" cy="40010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DEB10C46-4CC4-7B44-8689-356195452FCF}"/>
              </a:ext>
            </a:extLst>
          </p:cNvPr>
          <p:cNvGrpSpPr/>
          <p:nvPr/>
        </p:nvGrpSpPr>
        <p:grpSpPr>
          <a:xfrm>
            <a:off x="2081101" y="9699961"/>
            <a:ext cx="740899" cy="1775924"/>
            <a:chOff x="1717890" y="1564997"/>
            <a:chExt cx="412676" cy="1488845"/>
          </a:xfrm>
        </p:grpSpPr>
        <p:sp>
          <p:nvSpPr>
            <p:cNvPr id="127" name="Google Shape;4677;p71">
              <a:extLst>
                <a:ext uri="{FF2B5EF4-FFF2-40B4-BE49-F238E27FC236}">
                  <a16:creationId xmlns:a16="http://schemas.microsoft.com/office/drawing/2014/main" id="{6CA48AD6-591C-F34B-ABCE-36B3C3DEDC0E}"/>
                </a:ext>
              </a:extLst>
            </p:cNvPr>
            <p:cNvSpPr/>
            <p:nvPr/>
          </p:nvSpPr>
          <p:spPr>
            <a:xfrm>
              <a:off x="1821841" y="1564997"/>
              <a:ext cx="308725" cy="1122723"/>
            </a:xfrm>
            <a:prstGeom prst="cube">
              <a:avLst>
                <a:gd name="adj" fmla="val 70273"/>
              </a:avLst>
            </a:pr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8A4F48D-150E-6D40-9A59-770E8FEC4EE3}"/>
                    </a:ext>
                  </a:extLst>
                </p:cNvPr>
                <p:cNvSpPr txBox="1"/>
                <p:nvPr/>
              </p:nvSpPr>
              <p:spPr>
                <a:xfrm>
                  <a:off x="1717890" y="2666805"/>
                  <a:ext cx="358216" cy="3870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box>
                      </m:oMath>
                    </m:oMathPara>
                  </a14:m>
                  <a:endParaRPr kumimoji="1" lang="zh-CN" altLang="en-US" sz="1801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8A4F48D-150E-6D40-9A59-770E8FEC4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890" y="2666805"/>
                  <a:ext cx="358216" cy="3870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ADDF1D4F-2433-E34E-943E-CC70E6C4D7CF}"/>
              </a:ext>
            </a:extLst>
          </p:cNvPr>
          <p:cNvGrpSpPr/>
          <p:nvPr/>
        </p:nvGrpSpPr>
        <p:grpSpPr>
          <a:xfrm>
            <a:off x="3079316" y="9974814"/>
            <a:ext cx="662042" cy="1255548"/>
            <a:chOff x="2155159" y="1885098"/>
            <a:chExt cx="662043" cy="1255546"/>
          </a:xfrm>
        </p:grpSpPr>
        <p:sp>
          <p:nvSpPr>
            <p:cNvPr id="131" name="Google Shape;4677;p71">
              <a:extLst>
                <a:ext uri="{FF2B5EF4-FFF2-40B4-BE49-F238E27FC236}">
                  <a16:creationId xmlns:a16="http://schemas.microsoft.com/office/drawing/2014/main" id="{E26C124E-532F-574B-8830-AA3109F090EE}"/>
                </a:ext>
              </a:extLst>
            </p:cNvPr>
            <p:cNvSpPr/>
            <p:nvPr/>
          </p:nvSpPr>
          <p:spPr>
            <a:xfrm>
              <a:off x="2313556" y="1885098"/>
              <a:ext cx="503646" cy="842751"/>
            </a:xfrm>
            <a:prstGeom prst="cube">
              <a:avLst>
                <a:gd name="adj" fmla="val 47306"/>
              </a:avLst>
            </a:pr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7256F83-AE1F-7243-982A-E1A106B760B8}"/>
                    </a:ext>
                  </a:extLst>
                </p:cNvPr>
                <p:cNvSpPr txBox="1"/>
                <p:nvPr/>
              </p:nvSpPr>
              <p:spPr>
                <a:xfrm>
                  <a:off x="2155159" y="2678980"/>
                  <a:ext cx="643126" cy="461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box>
                      </m:oMath>
                    </m:oMathPara>
                  </a14:m>
                  <a:endParaRPr kumimoji="1" lang="zh-CN" altLang="en-US" sz="1801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7256F83-AE1F-7243-982A-E1A106B76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159" y="2678980"/>
                  <a:ext cx="643126" cy="4616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22FFDDEC-1DF4-724E-BA8F-95A1A58F41CF}"/>
                  </a:ext>
                </a:extLst>
              </p:cNvPr>
              <p:cNvSpPr txBox="1"/>
              <p:nvPr/>
            </p:nvSpPr>
            <p:spPr>
              <a:xfrm>
                <a:off x="4064668" y="10678928"/>
                <a:ext cx="643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box>
                    </m:oMath>
                  </m:oMathPara>
                </a14:m>
                <a:endParaRPr kumimoji="1" lang="zh-CN" altLang="en-US" sz="1801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22FFDDEC-1DF4-724E-BA8F-95A1A58F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668" y="10678928"/>
                <a:ext cx="64312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E62E316-7763-D943-8F01-3DE20A918AD5}"/>
                  </a:ext>
                </a:extLst>
              </p:cNvPr>
              <p:cNvSpPr txBox="1"/>
              <p:nvPr/>
            </p:nvSpPr>
            <p:spPr>
              <a:xfrm>
                <a:off x="6608734" y="10691201"/>
                <a:ext cx="643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box>
                    </m:oMath>
                  </m:oMathPara>
                </a14:m>
                <a:endParaRPr kumimoji="1" lang="zh-CN" altLang="en-US" sz="1801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E62E316-7763-D943-8F01-3DE20A918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734" y="10691201"/>
                <a:ext cx="64312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97B30840-7749-8244-963B-19AD06CB79F0}"/>
              </a:ext>
            </a:extLst>
          </p:cNvPr>
          <p:cNvCxnSpPr>
            <a:cxnSpLocks/>
          </p:cNvCxnSpPr>
          <p:nvPr/>
        </p:nvCxnSpPr>
        <p:spPr>
          <a:xfrm>
            <a:off x="1036346" y="10496110"/>
            <a:ext cx="339648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9D1876D-BEB5-1D4D-8D4B-8F8E01180A1E}"/>
              </a:ext>
            </a:extLst>
          </p:cNvPr>
          <p:cNvGrpSpPr/>
          <p:nvPr/>
        </p:nvGrpSpPr>
        <p:grpSpPr>
          <a:xfrm>
            <a:off x="1745537" y="10396442"/>
            <a:ext cx="649780" cy="2638290"/>
            <a:chOff x="1395553" y="1962360"/>
            <a:chExt cx="649780" cy="2581704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41B606F3-C4C8-1B42-AC4D-C66B047CDE25}"/>
                </a:ext>
              </a:extLst>
            </p:cNvPr>
            <p:cNvGrpSpPr/>
            <p:nvPr/>
          </p:nvGrpSpPr>
          <p:grpSpPr>
            <a:xfrm>
              <a:off x="1395553" y="1962360"/>
              <a:ext cx="520084" cy="180000"/>
              <a:chOff x="3174063" y="3645301"/>
              <a:chExt cx="520084" cy="180000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1E28B5C8-070B-0246-90DB-7681BC1D34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6070" y="3645301"/>
                <a:ext cx="179260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D155CA69-C35C-954C-B248-A285E299AF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8700" y="3708301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cxnSp>
            <p:nvCxnSpPr>
              <p:cNvPr id="203" name="直线箭头连接符 202">
                <a:extLst>
                  <a:ext uri="{FF2B5EF4-FFF2-40B4-BE49-F238E27FC236}">
                    <a16:creationId xmlns:a16="http://schemas.microsoft.com/office/drawing/2014/main" id="{EC7B64F0-B62F-3849-93E1-B0A03A92A57A}"/>
                  </a:ext>
                </a:extLst>
              </p:cNvPr>
              <p:cNvCxnSpPr>
                <a:cxnSpLocks/>
                <a:endCxn id="198" idx="2"/>
              </p:cNvCxnSpPr>
              <p:nvPr/>
            </p:nvCxnSpPr>
            <p:spPr>
              <a:xfrm>
                <a:off x="3174063" y="3735301"/>
                <a:ext cx="192007" cy="0"/>
              </a:xfrm>
              <a:prstGeom prst="straightConnector1">
                <a:avLst/>
              </a:prstGeom>
              <a:ln w="2540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线箭头连接符 204">
                <a:extLst>
                  <a:ext uri="{FF2B5EF4-FFF2-40B4-BE49-F238E27FC236}">
                    <a16:creationId xmlns:a16="http://schemas.microsoft.com/office/drawing/2014/main" id="{DB0B8F67-3952-C945-811B-9022D1CF3728}"/>
                  </a:ext>
                </a:extLst>
              </p:cNvPr>
              <p:cNvCxnSpPr>
                <a:cxnSpLocks/>
                <a:stCxn id="198" idx="6"/>
              </p:cNvCxnSpPr>
              <p:nvPr/>
            </p:nvCxnSpPr>
            <p:spPr>
              <a:xfrm flipV="1">
                <a:off x="3545330" y="3734625"/>
                <a:ext cx="148817" cy="676"/>
              </a:xfrm>
              <a:prstGeom prst="straightConnector1">
                <a:avLst/>
              </a:prstGeom>
              <a:ln w="2540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B7DB83AF-6688-7443-936B-8B6A18754724}"/>
                </a:ext>
              </a:extLst>
            </p:cNvPr>
            <p:cNvSpPr>
              <a:spLocks/>
            </p:cNvSpPr>
            <p:nvPr/>
          </p:nvSpPr>
          <p:spPr>
            <a:xfrm>
              <a:off x="1586307" y="354140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 dirty="0"/>
            </a:p>
          </p:txBody>
        </p: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1F747EC6-4A57-EB48-9E22-0AC99165FA4B}"/>
                </a:ext>
              </a:extLst>
            </p:cNvPr>
            <p:cNvCxnSpPr>
              <a:stCxn id="163" idx="0"/>
              <a:endCxn id="198" idx="4"/>
            </p:cNvCxnSpPr>
            <p:nvPr/>
          </p:nvCxnSpPr>
          <p:spPr>
            <a:xfrm flipV="1">
              <a:off x="1676307" y="2142360"/>
              <a:ext cx="883" cy="13990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136E77B1-DE64-BE4E-8989-B8A418C78B47}"/>
                </a:ext>
              </a:extLst>
            </p:cNvPr>
            <p:cNvGrpSpPr/>
            <p:nvPr/>
          </p:nvGrpSpPr>
          <p:grpSpPr>
            <a:xfrm>
              <a:off x="1403396" y="4364064"/>
              <a:ext cx="641937" cy="180000"/>
              <a:chOff x="1782080" y="4411721"/>
              <a:chExt cx="641937" cy="180000"/>
            </a:xfrm>
          </p:grpSpPr>
          <p:grpSp>
            <p:nvGrpSpPr>
              <p:cNvPr id="168" name="组合 167">
                <a:extLst>
                  <a:ext uri="{FF2B5EF4-FFF2-40B4-BE49-F238E27FC236}">
                    <a16:creationId xmlns:a16="http://schemas.microsoft.com/office/drawing/2014/main" id="{586E45CC-8798-3C4D-A626-8453329F81FD}"/>
                  </a:ext>
                </a:extLst>
              </p:cNvPr>
              <p:cNvGrpSpPr/>
              <p:nvPr/>
            </p:nvGrpSpPr>
            <p:grpSpPr>
              <a:xfrm>
                <a:off x="2095940" y="4411721"/>
                <a:ext cx="328077" cy="180000"/>
                <a:chOff x="3366070" y="3663653"/>
                <a:chExt cx="328077" cy="180000"/>
              </a:xfrm>
            </p:grpSpPr>
            <p:sp>
              <p:nvSpPr>
                <p:cNvPr id="193" name="椭圆 192">
                  <a:extLst>
                    <a:ext uri="{FF2B5EF4-FFF2-40B4-BE49-F238E27FC236}">
                      <a16:creationId xmlns:a16="http://schemas.microsoft.com/office/drawing/2014/main" id="{C396E35D-EA7E-1D42-ABF1-3AD91EE17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66070" y="3663653"/>
                  <a:ext cx="17926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cxnSp>
              <p:nvCxnSpPr>
                <p:cNvPr id="195" name="直线箭头连接符 194">
                  <a:extLst>
                    <a:ext uri="{FF2B5EF4-FFF2-40B4-BE49-F238E27FC236}">
                      <a16:creationId xmlns:a16="http://schemas.microsoft.com/office/drawing/2014/main" id="{69542C77-9CC5-BC45-843B-21D9F3072838}"/>
                    </a:ext>
                  </a:extLst>
                </p:cNvPr>
                <p:cNvCxnSpPr>
                  <a:cxnSpLocks/>
                  <a:stCxn id="193" idx="6"/>
                </p:cNvCxnSpPr>
                <p:nvPr/>
              </p:nvCxnSpPr>
              <p:spPr>
                <a:xfrm flipV="1">
                  <a:off x="3545330" y="3752977"/>
                  <a:ext cx="148817" cy="676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0" name="直线连接符 169">
                <a:extLst>
                  <a:ext uri="{FF2B5EF4-FFF2-40B4-BE49-F238E27FC236}">
                    <a16:creationId xmlns:a16="http://schemas.microsoft.com/office/drawing/2014/main" id="{221E30EB-A65C-B44C-9723-D3BAF520F04E}"/>
                  </a:ext>
                </a:extLst>
              </p:cNvPr>
              <p:cNvCxnSpPr>
                <a:cxnSpLocks/>
                <a:endCxn id="193" idx="2"/>
              </p:cNvCxnSpPr>
              <p:nvPr/>
            </p:nvCxnSpPr>
            <p:spPr>
              <a:xfrm>
                <a:off x="1782080" y="4501721"/>
                <a:ext cx="3138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线连接符 165">
              <a:extLst>
                <a:ext uri="{FF2B5EF4-FFF2-40B4-BE49-F238E27FC236}">
                  <a16:creationId xmlns:a16="http://schemas.microsoft.com/office/drawing/2014/main" id="{6C1E81A9-EAE5-8842-9F52-BA663E28FD09}"/>
                </a:ext>
              </a:extLst>
            </p:cNvPr>
            <p:cNvCxnSpPr>
              <a:cxnSpLocks/>
              <a:stCxn id="163" idx="4"/>
            </p:cNvCxnSpPr>
            <p:nvPr/>
          </p:nvCxnSpPr>
          <p:spPr>
            <a:xfrm flipH="1">
              <a:off x="1672115" y="3721406"/>
              <a:ext cx="4192" cy="7406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950A3882-A4C1-3E44-AEC3-1C43A04A0591}"/>
              </a:ext>
            </a:extLst>
          </p:cNvPr>
          <p:cNvGrpSpPr/>
          <p:nvPr/>
        </p:nvGrpSpPr>
        <p:grpSpPr>
          <a:xfrm>
            <a:off x="2623831" y="10396189"/>
            <a:ext cx="772549" cy="2629284"/>
            <a:chOff x="2117541" y="9273474"/>
            <a:chExt cx="772549" cy="2629284"/>
          </a:xfrm>
        </p:grpSpPr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5E255C55-19BE-E141-8D6A-A59C51E68689}"/>
                </a:ext>
              </a:extLst>
            </p:cNvPr>
            <p:cNvGrpSpPr/>
            <p:nvPr/>
          </p:nvGrpSpPr>
          <p:grpSpPr>
            <a:xfrm>
              <a:off x="2117541" y="9273474"/>
              <a:ext cx="772549" cy="2629284"/>
              <a:chOff x="1315607" y="1962360"/>
              <a:chExt cx="772549" cy="2629284"/>
            </a:xfrm>
          </p:grpSpPr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CCE0DAEB-C035-064D-9964-D0CAC9B53B46}"/>
                  </a:ext>
                </a:extLst>
              </p:cNvPr>
              <p:cNvGrpSpPr/>
              <p:nvPr/>
            </p:nvGrpSpPr>
            <p:grpSpPr>
              <a:xfrm>
                <a:off x="1315607" y="1962360"/>
                <a:ext cx="601166" cy="180000"/>
                <a:chOff x="3094117" y="3645301"/>
                <a:chExt cx="601166" cy="180000"/>
              </a:xfrm>
            </p:grpSpPr>
            <p:sp>
              <p:nvSpPr>
                <p:cNvPr id="259" name="椭圆 258">
                  <a:extLst>
                    <a:ext uri="{FF2B5EF4-FFF2-40B4-BE49-F238E27FC236}">
                      <a16:creationId xmlns:a16="http://schemas.microsoft.com/office/drawing/2014/main" id="{17D28D3E-1315-0B45-B9A5-44E019FA3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0860" y="3645301"/>
                  <a:ext cx="17926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260" name="椭圆 259">
                  <a:extLst>
                    <a:ext uri="{FF2B5EF4-FFF2-40B4-BE49-F238E27FC236}">
                      <a16:creationId xmlns:a16="http://schemas.microsoft.com/office/drawing/2014/main" id="{BCC77104-0A7C-0047-AF9A-557E6E404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490" y="3708301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cxnSp>
              <p:nvCxnSpPr>
                <p:cNvPr id="261" name="直线箭头连接符 260">
                  <a:extLst>
                    <a:ext uri="{FF2B5EF4-FFF2-40B4-BE49-F238E27FC236}">
                      <a16:creationId xmlns:a16="http://schemas.microsoft.com/office/drawing/2014/main" id="{1147DBF4-6BFC-AD46-8E2B-1DD7C8AF586A}"/>
                    </a:ext>
                  </a:extLst>
                </p:cNvPr>
                <p:cNvCxnSpPr>
                  <a:cxnSpLocks/>
                  <a:endCxn id="259" idx="2"/>
                </p:cNvCxnSpPr>
                <p:nvPr/>
              </p:nvCxnSpPr>
              <p:spPr>
                <a:xfrm flipV="1">
                  <a:off x="3094117" y="3735301"/>
                  <a:ext cx="306743" cy="8186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线箭头连接符 261">
                  <a:extLst>
                    <a:ext uri="{FF2B5EF4-FFF2-40B4-BE49-F238E27FC236}">
                      <a16:creationId xmlns:a16="http://schemas.microsoft.com/office/drawing/2014/main" id="{D6F592A9-20E0-1541-8631-1F1BCD09A0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91527" y="3734817"/>
                  <a:ext cx="103756" cy="0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06C0DE15-F892-E646-854D-2DD8169DE7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21646" y="3899551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 dirty="0"/>
              </a:p>
            </p:txBody>
          </p:sp>
          <p:cxnSp>
            <p:nvCxnSpPr>
              <p:cNvPr id="253" name="直线箭头连接符 252">
                <a:extLst>
                  <a:ext uri="{FF2B5EF4-FFF2-40B4-BE49-F238E27FC236}">
                    <a16:creationId xmlns:a16="http://schemas.microsoft.com/office/drawing/2014/main" id="{25D49A45-1FDA-2340-A1A0-8E3E077E5EAF}"/>
                  </a:ext>
                </a:extLst>
              </p:cNvPr>
              <p:cNvCxnSpPr>
                <a:stCxn id="252" idx="0"/>
                <a:endCxn id="259" idx="4"/>
              </p:cNvCxnSpPr>
              <p:nvPr/>
            </p:nvCxnSpPr>
            <p:spPr>
              <a:xfrm flipV="1">
                <a:off x="1711646" y="2142360"/>
                <a:ext cx="334" cy="17571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89773918-DE34-FB4F-BEC5-7D5829B6144E}"/>
                  </a:ext>
                </a:extLst>
              </p:cNvPr>
              <p:cNvGrpSpPr/>
              <p:nvPr/>
            </p:nvGrpSpPr>
            <p:grpSpPr>
              <a:xfrm>
                <a:off x="1519531" y="4411644"/>
                <a:ext cx="568625" cy="180000"/>
                <a:chOff x="1898215" y="4459301"/>
                <a:chExt cx="568625" cy="180000"/>
              </a:xfrm>
            </p:grpSpPr>
            <p:grpSp>
              <p:nvGrpSpPr>
                <p:cNvPr id="255" name="组合 254">
                  <a:extLst>
                    <a:ext uri="{FF2B5EF4-FFF2-40B4-BE49-F238E27FC236}">
                      <a16:creationId xmlns:a16="http://schemas.microsoft.com/office/drawing/2014/main" id="{CB23B96C-3859-5B47-9347-18EA8BB261F4}"/>
                    </a:ext>
                  </a:extLst>
                </p:cNvPr>
                <p:cNvGrpSpPr/>
                <p:nvPr/>
              </p:nvGrpSpPr>
              <p:grpSpPr>
                <a:xfrm>
                  <a:off x="2156361" y="4459301"/>
                  <a:ext cx="310479" cy="180000"/>
                  <a:chOff x="3426491" y="3711233"/>
                  <a:chExt cx="310479" cy="180000"/>
                </a:xfrm>
              </p:grpSpPr>
              <p:sp>
                <p:nvSpPr>
                  <p:cNvPr id="257" name="椭圆 256">
                    <a:extLst>
                      <a:ext uri="{FF2B5EF4-FFF2-40B4-BE49-F238E27FC236}">
                        <a16:creationId xmlns:a16="http://schemas.microsoft.com/office/drawing/2014/main" id="{6D8CBE63-42FB-7340-B708-27FAACA2CB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6491" y="3711233"/>
                    <a:ext cx="17926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cxnSp>
                <p:nvCxnSpPr>
                  <p:cNvPr id="258" name="直线箭头连接符 257">
                    <a:extLst>
                      <a:ext uri="{FF2B5EF4-FFF2-40B4-BE49-F238E27FC236}">
                        <a16:creationId xmlns:a16="http://schemas.microsoft.com/office/drawing/2014/main" id="{8F060744-8FED-1249-980B-0FBDD96C2E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01531" y="3800831"/>
                    <a:ext cx="135439" cy="0"/>
                  </a:xfrm>
                  <a:prstGeom prst="straightConnector1">
                    <a:avLst/>
                  </a:prstGeom>
                  <a:ln w="25400">
                    <a:tailEnd type="triangle" w="lg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6" name="直线连接符 255">
                  <a:extLst>
                    <a:ext uri="{FF2B5EF4-FFF2-40B4-BE49-F238E27FC236}">
                      <a16:creationId xmlns:a16="http://schemas.microsoft.com/office/drawing/2014/main" id="{D7219B4E-E918-C947-9D84-871D1B18B77D}"/>
                    </a:ext>
                  </a:extLst>
                </p:cNvPr>
                <p:cNvCxnSpPr>
                  <a:cxnSpLocks/>
                  <a:endCxn id="257" idx="2"/>
                </p:cNvCxnSpPr>
                <p:nvPr/>
              </p:nvCxnSpPr>
              <p:spPr>
                <a:xfrm>
                  <a:off x="1898215" y="4548899"/>
                  <a:ext cx="258146" cy="40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D87A0DF3-89DD-DD40-B7D3-7F2038B89B1A}"/>
                </a:ext>
              </a:extLst>
            </p:cNvPr>
            <p:cNvCxnSpPr>
              <a:cxnSpLocks/>
              <a:stCxn id="252" idx="4"/>
            </p:cNvCxnSpPr>
            <p:nvPr/>
          </p:nvCxnSpPr>
          <p:spPr>
            <a:xfrm flipH="1">
              <a:off x="2512693" y="11390665"/>
              <a:ext cx="887" cy="4101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Google Shape;4677;p71">
            <a:extLst>
              <a:ext uri="{FF2B5EF4-FFF2-40B4-BE49-F238E27FC236}">
                <a16:creationId xmlns:a16="http://schemas.microsoft.com/office/drawing/2014/main" id="{9949B122-7A42-3C45-A4A3-876575218A48}"/>
              </a:ext>
            </a:extLst>
          </p:cNvPr>
          <p:cNvSpPr/>
          <p:nvPr/>
        </p:nvSpPr>
        <p:spPr>
          <a:xfrm>
            <a:off x="3408826" y="12412595"/>
            <a:ext cx="503645" cy="842752"/>
          </a:xfrm>
          <a:prstGeom prst="cube">
            <a:avLst>
              <a:gd name="adj" fmla="val 47306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/>
          </a:p>
        </p:txBody>
      </p:sp>
      <p:sp>
        <p:nvSpPr>
          <p:cNvPr id="269" name="Google Shape;4677;p71">
            <a:extLst>
              <a:ext uri="{FF2B5EF4-FFF2-40B4-BE49-F238E27FC236}">
                <a16:creationId xmlns:a16="http://schemas.microsoft.com/office/drawing/2014/main" id="{EFBC6C03-5F2A-0547-BD64-C360664A63F8}"/>
              </a:ext>
            </a:extLst>
          </p:cNvPr>
          <p:cNvSpPr/>
          <p:nvPr/>
        </p:nvSpPr>
        <p:spPr>
          <a:xfrm>
            <a:off x="4221082" y="10057656"/>
            <a:ext cx="446704" cy="654180"/>
          </a:xfrm>
          <a:prstGeom prst="cube">
            <a:avLst>
              <a:gd name="adj" fmla="val 47306"/>
            </a:avLst>
          </a:prstGeom>
          <a:solidFill>
            <a:schemeClr val="accent6"/>
          </a:solidFill>
          <a:ln w="952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 dirty="0"/>
          </a:p>
        </p:txBody>
      </p: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2138A482-9B49-9E4B-B34A-EC8FA958AD74}"/>
              </a:ext>
            </a:extLst>
          </p:cNvPr>
          <p:cNvGrpSpPr/>
          <p:nvPr/>
        </p:nvGrpSpPr>
        <p:grpSpPr>
          <a:xfrm>
            <a:off x="3647215" y="10396189"/>
            <a:ext cx="707901" cy="2632370"/>
            <a:chOff x="3272848" y="9668209"/>
            <a:chExt cx="707901" cy="2632370"/>
          </a:xfrm>
        </p:grpSpPr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2177C45A-93B7-D844-AADB-AE0E5E1B9B35}"/>
                </a:ext>
              </a:extLst>
            </p:cNvPr>
            <p:cNvGrpSpPr/>
            <p:nvPr/>
          </p:nvGrpSpPr>
          <p:grpSpPr>
            <a:xfrm>
              <a:off x="3272848" y="9668209"/>
              <a:ext cx="707901" cy="2632370"/>
              <a:chOff x="1400301" y="1962360"/>
              <a:chExt cx="707901" cy="2632369"/>
            </a:xfrm>
          </p:grpSpPr>
          <p:grpSp>
            <p:nvGrpSpPr>
              <p:cNvPr id="273" name="组合 272">
                <a:extLst>
                  <a:ext uri="{FF2B5EF4-FFF2-40B4-BE49-F238E27FC236}">
                    <a16:creationId xmlns:a16="http://schemas.microsoft.com/office/drawing/2014/main" id="{D8BCB1C1-3634-5345-AA57-7CAFB31AAAD0}"/>
                  </a:ext>
                </a:extLst>
              </p:cNvPr>
              <p:cNvGrpSpPr/>
              <p:nvPr/>
            </p:nvGrpSpPr>
            <p:grpSpPr>
              <a:xfrm>
                <a:off x="1400301" y="1962360"/>
                <a:ext cx="401309" cy="180000"/>
                <a:chOff x="3178811" y="3645301"/>
                <a:chExt cx="401309" cy="180000"/>
              </a:xfrm>
            </p:grpSpPr>
            <p:sp>
              <p:nvSpPr>
                <p:cNvPr id="281" name="椭圆 280">
                  <a:extLst>
                    <a:ext uri="{FF2B5EF4-FFF2-40B4-BE49-F238E27FC236}">
                      <a16:creationId xmlns:a16="http://schemas.microsoft.com/office/drawing/2014/main" id="{CE96D427-79E3-F04A-A8C8-8A72650159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0860" y="3645301"/>
                  <a:ext cx="17926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282" name="椭圆 281">
                  <a:extLst>
                    <a:ext uri="{FF2B5EF4-FFF2-40B4-BE49-F238E27FC236}">
                      <a16:creationId xmlns:a16="http://schemas.microsoft.com/office/drawing/2014/main" id="{90EF2A61-37B6-D247-8A90-D7F690DE4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490" y="3708301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cxnSp>
              <p:nvCxnSpPr>
                <p:cNvPr id="283" name="直线箭头连接符 282">
                  <a:extLst>
                    <a:ext uri="{FF2B5EF4-FFF2-40B4-BE49-F238E27FC236}">
                      <a16:creationId xmlns:a16="http://schemas.microsoft.com/office/drawing/2014/main" id="{AF55B583-2232-D249-9C1F-C5DFFE3C33D6}"/>
                    </a:ext>
                  </a:extLst>
                </p:cNvPr>
                <p:cNvCxnSpPr>
                  <a:cxnSpLocks/>
                  <a:endCxn id="281" idx="2"/>
                </p:cNvCxnSpPr>
                <p:nvPr/>
              </p:nvCxnSpPr>
              <p:spPr>
                <a:xfrm>
                  <a:off x="3178811" y="3733889"/>
                  <a:ext cx="222049" cy="1412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4" name="椭圆 273">
                <a:extLst>
                  <a:ext uri="{FF2B5EF4-FFF2-40B4-BE49-F238E27FC236}">
                    <a16:creationId xmlns:a16="http://schemas.microsoft.com/office/drawing/2014/main" id="{771B5037-792F-754E-9734-3614560CD6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21646" y="407734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 dirty="0"/>
              </a:p>
            </p:txBody>
          </p:sp>
          <p:cxnSp>
            <p:nvCxnSpPr>
              <p:cNvPr id="275" name="直线箭头连接符 274">
                <a:extLst>
                  <a:ext uri="{FF2B5EF4-FFF2-40B4-BE49-F238E27FC236}">
                    <a16:creationId xmlns:a16="http://schemas.microsoft.com/office/drawing/2014/main" id="{2DCBECBE-6233-E846-8AFF-DB286518CF4F}"/>
                  </a:ext>
                </a:extLst>
              </p:cNvPr>
              <p:cNvCxnSpPr>
                <a:stCxn id="274" idx="0"/>
                <a:endCxn id="281" idx="4"/>
              </p:cNvCxnSpPr>
              <p:nvPr/>
            </p:nvCxnSpPr>
            <p:spPr>
              <a:xfrm flipV="1">
                <a:off x="1711646" y="2142360"/>
                <a:ext cx="334" cy="19349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组合 275">
                <a:extLst>
                  <a:ext uri="{FF2B5EF4-FFF2-40B4-BE49-F238E27FC236}">
                    <a16:creationId xmlns:a16="http://schemas.microsoft.com/office/drawing/2014/main" id="{B2EDF446-DEB0-334A-8A46-3518434DA028}"/>
                  </a:ext>
                </a:extLst>
              </p:cNvPr>
              <p:cNvGrpSpPr/>
              <p:nvPr/>
            </p:nvGrpSpPr>
            <p:grpSpPr>
              <a:xfrm>
                <a:off x="1573893" y="4414729"/>
                <a:ext cx="534309" cy="180000"/>
                <a:chOff x="1952577" y="4462386"/>
                <a:chExt cx="534309" cy="180000"/>
              </a:xfrm>
            </p:grpSpPr>
            <p:grpSp>
              <p:nvGrpSpPr>
                <p:cNvPr id="277" name="组合 276">
                  <a:extLst>
                    <a:ext uri="{FF2B5EF4-FFF2-40B4-BE49-F238E27FC236}">
                      <a16:creationId xmlns:a16="http://schemas.microsoft.com/office/drawing/2014/main" id="{2133F3C7-2094-DA4E-BEBA-C3268227F755}"/>
                    </a:ext>
                  </a:extLst>
                </p:cNvPr>
                <p:cNvGrpSpPr/>
                <p:nvPr/>
              </p:nvGrpSpPr>
              <p:grpSpPr>
                <a:xfrm>
                  <a:off x="2144901" y="4462386"/>
                  <a:ext cx="341985" cy="180000"/>
                  <a:chOff x="3415031" y="3714318"/>
                  <a:chExt cx="341985" cy="180000"/>
                </a:xfrm>
              </p:grpSpPr>
              <p:sp>
                <p:nvSpPr>
                  <p:cNvPr id="279" name="椭圆 278">
                    <a:extLst>
                      <a:ext uri="{FF2B5EF4-FFF2-40B4-BE49-F238E27FC236}">
                        <a16:creationId xmlns:a16="http://schemas.microsoft.com/office/drawing/2014/main" id="{6E94B1CC-C589-D041-99A2-C1EA5007E4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5031" y="3714318"/>
                    <a:ext cx="17926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cxnSp>
                <p:nvCxnSpPr>
                  <p:cNvPr id="280" name="直线箭头连接符 279">
                    <a:extLst>
                      <a:ext uri="{FF2B5EF4-FFF2-40B4-BE49-F238E27FC236}">
                        <a16:creationId xmlns:a16="http://schemas.microsoft.com/office/drawing/2014/main" id="{A311F9EF-3C07-3D41-BE46-FDCD33AAB1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90443" y="3801587"/>
                    <a:ext cx="166573" cy="0"/>
                  </a:xfrm>
                  <a:prstGeom prst="straightConnector1">
                    <a:avLst/>
                  </a:prstGeom>
                  <a:ln w="25400">
                    <a:tailEnd type="triangle" w="lg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8" name="直线连接符 277">
                  <a:extLst>
                    <a:ext uri="{FF2B5EF4-FFF2-40B4-BE49-F238E27FC236}">
                      <a16:creationId xmlns:a16="http://schemas.microsoft.com/office/drawing/2014/main" id="{894875CA-3ABE-D347-8780-C39A5EC21458}"/>
                    </a:ext>
                  </a:extLst>
                </p:cNvPr>
                <p:cNvCxnSpPr>
                  <a:cxnSpLocks/>
                  <a:endCxn id="279" idx="2"/>
                </p:cNvCxnSpPr>
                <p:nvPr/>
              </p:nvCxnSpPr>
              <p:spPr>
                <a:xfrm flipV="1">
                  <a:off x="1952577" y="4552386"/>
                  <a:ext cx="192324" cy="420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2" name="直线连接符 271">
              <a:extLst>
                <a:ext uri="{FF2B5EF4-FFF2-40B4-BE49-F238E27FC236}">
                  <a16:creationId xmlns:a16="http://schemas.microsoft.com/office/drawing/2014/main" id="{9B322704-CE02-904E-9133-DFC33262FBC9}"/>
                </a:ext>
              </a:extLst>
            </p:cNvPr>
            <p:cNvCxnSpPr>
              <a:cxnSpLocks/>
              <a:stCxn id="274" idx="4"/>
            </p:cNvCxnSpPr>
            <p:nvPr/>
          </p:nvCxnSpPr>
          <p:spPr>
            <a:xfrm>
              <a:off x="3584193" y="11963198"/>
              <a:ext cx="0" cy="2446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33E0D38-CFA6-3447-B594-F5B6B1B9C130}"/>
              </a:ext>
            </a:extLst>
          </p:cNvPr>
          <p:cNvCxnSpPr>
            <a:cxnSpLocks/>
            <a:stCxn id="281" idx="6"/>
            <a:endCxn id="269" idx="2"/>
          </p:cNvCxnSpPr>
          <p:nvPr/>
        </p:nvCxnSpPr>
        <p:spPr>
          <a:xfrm>
            <a:off x="4048524" y="10486189"/>
            <a:ext cx="172558" cy="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Google Shape;4677;p71">
            <a:extLst>
              <a:ext uri="{FF2B5EF4-FFF2-40B4-BE49-F238E27FC236}">
                <a16:creationId xmlns:a16="http://schemas.microsoft.com/office/drawing/2014/main" id="{1BF1715F-97F3-A141-AEAD-B233B43B20A9}"/>
              </a:ext>
            </a:extLst>
          </p:cNvPr>
          <p:cNvSpPr/>
          <p:nvPr/>
        </p:nvSpPr>
        <p:spPr>
          <a:xfrm>
            <a:off x="4370874" y="12554860"/>
            <a:ext cx="441747" cy="558222"/>
          </a:xfrm>
          <a:prstGeom prst="cube">
            <a:avLst>
              <a:gd name="adj" fmla="val 47306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 dirty="0"/>
          </a:p>
        </p:txBody>
      </p: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C13817E2-FA51-D54B-AAEF-D44634323943}"/>
              </a:ext>
            </a:extLst>
          </p:cNvPr>
          <p:cNvGrpSpPr/>
          <p:nvPr/>
        </p:nvGrpSpPr>
        <p:grpSpPr>
          <a:xfrm>
            <a:off x="4549349" y="9673362"/>
            <a:ext cx="2257315" cy="3105164"/>
            <a:chOff x="3916701" y="5016902"/>
            <a:chExt cx="2257315" cy="3105164"/>
          </a:xfrm>
        </p:grpSpPr>
        <p:cxnSp>
          <p:nvCxnSpPr>
            <p:cNvPr id="287" name="直线箭头连接符 286">
              <a:extLst>
                <a:ext uri="{FF2B5EF4-FFF2-40B4-BE49-F238E27FC236}">
                  <a16:creationId xmlns:a16="http://schemas.microsoft.com/office/drawing/2014/main" id="{58EDD806-4060-CF49-90F2-9ACC99DED355}"/>
                </a:ext>
              </a:extLst>
            </p:cNvPr>
            <p:cNvCxnSpPr>
              <a:cxnSpLocks/>
            </p:cNvCxnSpPr>
            <p:nvPr/>
          </p:nvCxnSpPr>
          <p:spPr>
            <a:xfrm>
              <a:off x="5785669" y="5840152"/>
              <a:ext cx="103756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C60F5DE1-CDB0-7446-A419-98C1FE801B34}"/>
                </a:ext>
              </a:extLst>
            </p:cNvPr>
            <p:cNvGrpSpPr/>
            <p:nvPr/>
          </p:nvGrpSpPr>
          <p:grpSpPr>
            <a:xfrm>
              <a:off x="3916701" y="5016902"/>
              <a:ext cx="1868965" cy="3105164"/>
              <a:chOff x="3916701" y="5016902"/>
              <a:chExt cx="1868965" cy="3105164"/>
            </a:xfrm>
          </p:grpSpPr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5FA2D61B-7036-1A46-B698-E62A70942AE9}"/>
                  </a:ext>
                </a:extLst>
              </p:cNvPr>
              <p:cNvGrpSpPr/>
              <p:nvPr/>
            </p:nvGrpSpPr>
            <p:grpSpPr>
              <a:xfrm>
                <a:off x="3916701" y="5016902"/>
                <a:ext cx="1868965" cy="3105164"/>
                <a:chOff x="3916701" y="5016902"/>
                <a:chExt cx="1868965" cy="3105164"/>
              </a:xfrm>
            </p:grpSpPr>
            <p:grpSp>
              <p:nvGrpSpPr>
                <p:cNvPr id="295" name="组合 294">
                  <a:extLst>
                    <a:ext uri="{FF2B5EF4-FFF2-40B4-BE49-F238E27FC236}">
                      <a16:creationId xmlns:a16="http://schemas.microsoft.com/office/drawing/2014/main" id="{C8375473-E0EA-284F-B468-18B66489A2B3}"/>
                    </a:ext>
                  </a:extLst>
                </p:cNvPr>
                <p:cNvGrpSpPr/>
                <p:nvPr/>
              </p:nvGrpSpPr>
              <p:grpSpPr>
                <a:xfrm>
                  <a:off x="3916701" y="5016902"/>
                  <a:ext cx="1868965" cy="3105164"/>
                  <a:chOff x="3916701" y="5016902"/>
                  <a:chExt cx="1868965" cy="3105164"/>
                </a:xfrm>
              </p:grpSpPr>
              <p:grpSp>
                <p:nvGrpSpPr>
                  <p:cNvPr id="299" name="组合 298">
                    <a:extLst>
                      <a:ext uri="{FF2B5EF4-FFF2-40B4-BE49-F238E27FC236}">
                        <a16:creationId xmlns:a16="http://schemas.microsoft.com/office/drawing/2014/main" id="{F575EAE3-4487-AF41-A44B-83381DA5F280}"/>
                      </a:ext>
                    </a:extLst>
                  </p:cNvPr>
                  <p:cNvGrpSpPr/>
                  <p:nvPr/>
                </p:nvGrpSpPr>
                <p:grpSpPr>
                  <a:xfrm>
                    <a:off x="5041799" y="5016902"/>
                    <a:ext cx="743867" cy="1616646"/>
                    <a:chOff x="5269128" y="1260801"/>
                    <a:chExt cx="743867" cy="1616647"/>
                  </a:xfrm>
                </p:grpSpPr>
                <p:cxnSp>
                  <p:nvCxnSpPr>
                    <p:cNvPr id="308" name="肘形连接符 307">
                      <a:extLst>
                        <a:ext uri="{FF2B5EF4-FFF2-40B4-BE49-F238E27FC236}">
                          <a16:creationId xmlns:a16="http://schemas.microsoft.com/office/drawing/2014/main" id="{9AD2BEC3-173C-5E43-9301-B0C2EB33AA61}"/>
                        </a:ext>
                      </a:extLst>
                    </p:cNvPr>
                    <p:cNvCxnSpPr>
                      <a:stCxn id="314" idx="1"/>
                      <a:endCxn id="315" idx="1"/>
                    </p:cNvCxnSpPr>
                    <p:nvPr/>
                  </p:nvCxnSpPr>
                  <p:spPr>
                    <a:xfrm rot="10800000" flipV="1">
                      <a:off x="5269128" y="1595378"/>
                      <a:ext cx="3672" cy="947494"/>
                    </a:xfrm>
                    <a:prstGeom prst="bentConnector3">
                      <a:avLst>
                        <a:gd name="adj1" fmla="val 6325490"/>
                      </a:avLst>
                    </a:prstGeom>
                    <a:ln w="25400">
                      <a:solidFill>
                        <a:schemeClr val="tx1"/>
                      </a:solidFill>
                      <a:headEnd type="triangle" w="lg" len="med"/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9" name="组合 308">
                      <a:extLst>
                        <a:ext uri="{FF2B5EF4-FFF2-40B4-BE49-F238E27FC236}">
                          <a16:creationId xmlns:a16="http://schemas.microsoft.com/office/drawing/2014/main" id="{39B6933A-0F8E-EB4E-8D78-3264A3B0A4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69128" y="1260801"/>
                      <a:ext cx="743867" cy="1616647"/>
                      <a:chOff x="4259980" y="3803124"/>
                      <a:chExt cx="743867" cy="1616647"/>
                    </a:xfrm>
                  </p:grpSpPr>
                  <p:cxnSp>
                    <p:nvCxnSpPr>
                      <p:cNvPr id="310" name="直线箭头连接符 309">
                        <a:extLst>
                          <a:ext uri="{FF2B5EF4-FFF2-40B4-BE49-F238E27FC236}">
                            <a16:creationId xmlns:a16="http://schemas.microsoft.com/office/drawing/2014/main" id="{B23495D2-DB48-8C4B-9C4F-08358C48EA05}"/>
                          </a:ext>
                        </a:extLst>
                      </p:cNvPr>
                      <p:cNvCxnSpPr>
                        <a:stCxn id="314" idx="3"/>
                        <a:endCxn id="313" idx="1"/>
                      </p:cNvCxnSpPr>
                      <p:nvPr/>
                    </p:nvCxnSpPr>
                    <p:spPr>
                      <a:xfrm>
                        <a:off x="4523425" y="4137701"/>
                        <a:ext cx="220649" cy="480843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1" name="直线箭头连接符 310">
                        <a:extLst>
                          <a:ext uri="{FF2B5EF4-FFF2-40B4-BE49-F238E27FC236}">
                            <a16:creationId xmlns:a16="http://schemas.microsoft.com/office/drawing/2014/main" id="{A26DC25A-F23D-2D43-9C6B-F6C0D99AAAA9}"/>
                          </a:ext>
                        </a:extLst>
                      </p:cNvPr>
                      <p:cNvCxnSpPr>
                        <a:cxnSpLocks/>
                        <a:stCxn id="315" idx="3"/>
                        <a:endCxn id="313" idx="1"/>
                      </p:cNvCxnSpPr>
                      <p:nvPr/>
                    </p:nvCxnSpPr>
                    <p:spPr>
                      <a:xfrm flipV="1">
                        <a:off x="4519753" y="4618544"/>
                        <a:ext cx="224321" cy="466651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12" name="组合 311">
                        <a:extLst>
                          <a:ext uri="{FF2B5EF4-FFF2-40B4-BE49-F238E27FC236}">
                            <a16:creationId xmlns:a16="http://schemas.microsoft.com/office/drawing/2014/main" id="{919FAC12-4851-EA43-88D3-37C101DE4A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59980" y="3803124"/>
                        <a:ext cx="263445" cy="1616647"/>
                        <a:chOff x="4609668" y="3624658"/>
                        <a:chExt cx="263445" cy="1616647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14" name="圆角矩形 313">
                              <a:extLst>
                                <a:ext uri="{FF2B5EF4-FFF2-40B4-BE49-F238E27FC236}">
                                  <a16:creationId xmlns:a16="http://schemas.microsoft.com/office/drawing/2014/main" id="{7DE9A1B9-B7FA-FE44-B939-AD5671C229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13340" y="3624658"/>
                              <a:ext cx="259773" cy="669153"/>
                            </a:xfrm>
                            <a:prstGeom prst="roundRect">
                              <a:avLst/>
                            </a:prstGeom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n w="25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kumimoji="1" lang="zh-CN" altLang="en-US" sz="18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zh-CN" altLang="en-US" sz="18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oMath>
                                </m:oMathPara>
                              </a14:m>
                              <a:endParaRPr kumimoji="1" lang="zh-CN" altLang="en-US" sz="1801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7" name="圆角矩形 36">
                              <a:extLst>
                                <a:ext uri="{FF2B5EF4-FFF2-40B4-BE49-F238E27FC236}">
                                  <a16:creationId xmlns:a16="http://schemas.microsoft.com/office/drawing/2014/main" id="{1D7EDF84-D69C-8B4A-99DC-C45B008965D8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613340" y="3624658"/>
                              <a:ext cx="259773" cy="669153"/>
                            </a:xfrm>
                            <a:prstGeom prst="roundRect">
                              <a:avLst/>
                            </a:prstGeom>
                            <a:blipFill>
                              <a:blip r:embed="rId20"/>
                              <a:stretch>
                                <a:fillRect l="-34783"/>
                              </a:stretch>
                            </a:blipFill>
                            <a:ln w="25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15" name="圆角矩形 314">
                              <a:extLst>
                                <a:ext uri="{FF2B5EF4-FFF2-40B4-BE49-F238E27FC236}">
                                  <a16:creationId xmlns:a16="http://schemas.microsoft.com/office/drawing/2014/main" id="{2083E72C-D4B6-C940-BDBF-F21E89BEB47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09668" y="4572152"/>
                              <a:ext cx="259773" cy="669153"/>
                            </a:xfrm>
                            <a:prstGeom prst="roundRect">
                              <a:avLst/>
                            </a:prstGeom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n w="25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kumimoji="1" lang="zh-CN" altLang="en-US" sz="18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kumimoji="1" lang="zh-CN" altLang="en-US" sz="180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oMath>
                                </m:oMathPara>
                              </a14:m>
                              <a:endParaRPr kumimoji="1" lang="zh-CN" altLang="en-US" sz="1801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6" name="圆角矩形 35">
                              <a:extLst>
                                <a:ext uri="{FF2B5EF4-FFF2-40B4-BE49-F238E27FC236}">
                                  <a16:creationId xmlns:a16="http://schemas.microsoft.com/office/drawing/2014/main" id="{94A49627-7AEF-E94A-AA1D-3261F1D40B1F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609668" y="4572152"/>
                              <a:ext cx="259773" cy="669153"/>
                            </a:xfrm>
                            <a:prstGeom prst="roundRect">
                              <a:avLst/>
                            </a:prstGeom>
                            <a:blipFill>
                              <a:blip r:embed="rId21"/>
                              <a:stretch>
                                <a:fillRect l="-43478"/>
                              </a:stretch>
                            </a:blipFill>
                            <a:ln w="25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3" name="圆角矩形 312">
                            <a:extLst>
                              <a:ext uri="{FF2B5EF4-FFF2-40B4-BE49-F238E27FC236}">
                                <a16:creationId xmlns:a16="http://schemas.microsoft.com/office/drawing/2014/main" id="{AD0BABF8-5ED9-DC4A-9F84-00EA3B4C2B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744074" y="4283967"/>
                            <a:ext cx="259773" cy="669153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n w="25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zh-CN" altLang="en-US" sz="18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zh-CN" sz="18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oMath>
                              </m:oMathPara>
                            </a14:m>
                            <a:endParaRPr kumimoji="1" lang="zh-CN" altLang="en-US" sz="180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8" name="圆角矩形 57">
                            <a:extLst>
                              <a:ext uri="{FF2B5EF4-FFF2-40B4-BE49-F238E27FC236}">
                                <a16:creationId xmlns:a16="http://schemas.microsoft.com/office/drawing/2014/main" id="{6D27C4E9-755E-084E-BA82-6A16480B0D5F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744074" y="4283967"/>
                            <a:ext cx="259773" cy="669153"/>
                          </a:xfrm>
                          <a:prstGeom prst="roundRect">
                            <a:avLst/>
                          </a:prstGeom>
                          <a:blipFill>
                            <a:blip r:embed="rId22"/>
                            <a:stretch>
                              <a:fillRect l="-25000"/>
                            </a:stretch>
                          </a:blipFill>
                          <a:ln w="25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300" name="组合 299">
                    <a:extLst>
                      <a:ext uri="{FF2B5EF4-FFF2-40B4-BE49-F238E27FC236}">
                        <a16:creationId xmlns:a16="http://schemas.microsoft.com/office/drawing/2014/main" id="{7B569BF8-CA61-9542-9EAD-490048A18751}"/>
                      </a:ext>
                    </a:extLst>
                  </p:cNvPr>
                  <p:cNvGrpSpPr/>
                  <p:nvPr/>
                </p:nvGrpSpPr>
                <p:grpSpPr>
                  <a:xfrm>
                    <a:off x="3916701" y="5747831"/>
                    <a:ext cx="591810" cy="2374235"/>
                    <a:chOff x="1324962" y="1962360"/>
                    <a:chExt cx="591811" cy="2374236"/>
                  </a:xfrm>
                </p:grpSpPr>
                <p:grpSp>
                  <p:nvGrpSpPr>
                    <p:cNvPr id="301" name="组合 300">
                      <a:extLst>
                        <a:ext uri="{FF2B5EF4-FFF2-40B4-BE49-F238E27FC236}">
                          <a16:creationId xmlns:a16="http://schemas.microsoft.com/office/drawing/2014/main" id="{233F2230-7130-5F41-B505-3015105C11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4962" y="1962360"/>
                      <a:ext cx="591811" cy="180000"/>
                      <a:chOff x="3103472" y="3645301"/>
                      <a:chExt cx="591811" cy="180000"/>
                    </a:xfrm>
                  </p:grpSpPr>
                  <p:sp>
                    <p:nvSpPr>
                      <p:cNvPr id="304" name="椭圆 303">
                        <a:extLst>
                          <a:ext uri="{FF2B5EF4-FFF2-40B4-BE49-F238E27FC236}">
                            <a16:creationId xmlns:a16="http://schemas.microsoft.com/office/drawing/2014/main" id="{27FE4C89-C555-A84C-B321-F5960A29EE0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400860" y="3645301"/>
                        <a:ext cx="17926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801"/>
                      </a:p>
                    </p:txBody>
                  </p:sp>
                  <p:sp>
                    <p:nvSpPr>
                      <p:cNvPr id="305" name="椭圆 304">
                        <a:extLst>
                          <a:ext uri="{FF2B5EF4-FFF2-40B4-BE49-F238E27FC236}">
                            <a16:creationId xmlns:a16="http://schemas.microsoft.com/office/drawing/2014/main" id="{415DDE89-5F56-B844-8D5E-59FF5A7A23E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463490" y="3708301"/>
                        <a:ext cx="54000" cy="540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801"/>
                      </a:p>
                    </p:txBody>
                  </p:sp>
                  <p:cxnSp>
                    <p:nvCxnSpPr>
                      <p:cNvPr id="306" name="直线箭头连接符 305">
                        <a:extLst>
                          <a:ext uri="{FF2B5EF4-FFF2-40B4-BE49-F238E27FC236}">
                            <a16:creationId xmlns:a16="http://schemas.microsoft.com/office/drawing/2014/main" id="{460CC091-2C56-F645-9D4C-F30B7B5B596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103472" y="3731142"/>
                        <a:ext cx="287127" cy="0"/>
                      </a:xfrm>
                      <a:prstGeom prst="straightConnector1">
                        <a:avLst/>
                      </a:prstGeom>
                      <a:ln w="25400">
                        <a:tailEnd type="triangle" w="lg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7" name="直线箭头连接符 306">
                        <a:extLst>
                          <a:ext uri="{FF2B5EF4-FFF2-40B4-BE49-F238E27FC236}">
                            <a16:creationId xmlns:a16="http://schemas.microsoft.com/office/drawing/2014/main" id="{D575F5D1-F228-A646-BB70-9209B242FC6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91527" y="3734817"/>
                        <a:ext cx="103756" cy="0"/>
                      </a:xfrm>
                      <a:prstGeom prst="straightConnector1">
                        <a:avLst/>
                      </a:prstGeom>
                      <a:ln w="25400">
                        <a:tailEnd type="triangle" w="lg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02" name="椭圆 301">
                      <a:extLst>
                        <a:ext uri="{FF2B5EF4-FFF2-40B4-BE49-F238E27FC236}">
                          <a16:creationId xmlns:a16="http://schemas.microsoft.com/office/drawing/2014/main" id="{9F143E6D-5710-0449-8EF8-48B63110A88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621647" y="4156596"/>
                      <a:ext cx="179999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801" dirty="0"/>
                    </a:p>
                  </p:txBody>
                </p:sp>
                <p:cxnSp>
                  <p:nvCxnSpPr>
                    <p:cNvPr id="303" name="直线箭头连接符 302">
                      <a:extLst>
                        <a:ext uri="{FF2B5EF4-FFF2-40B4-BE49-F238E27FC236}">
                          <a16:creationId xmlns:a16="http://schemas.microsoft.com/office/drawing/2014/main" id="{1369BA3D-2852-104A-8B47-D787313F3ECA}"/>
                        </a:ext>
                      </a:extLst>
                    </p:cNvPr>
                    <p:cNvCxnSpPr>
                      <a:stCxn id="302" idx="0"/>
                      <a:endCxn id="304" idx="4"/>
                    </p:cNvCxnSpPr>
                    <p:nvPr/>
                  </p:nvCxnSpPr>
                  <p:spPr>
                    <a:xfrm flipV="1">
                      <a:off x="1711646" y="2142360"/>
                      <a:ext cx="334" cy="2014236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96" name="组合 295">
                  <a:extLst>
                    <a:ext uri="{FF2B5EF4-FFF2-40B4-BE49-F238E27FC236}">
                      <a16:creationId xmlns:a16="http://schemas.microsoft.com/office/drawing/2014/main" id="{1B67BF8B-F661-694F-915F-FBF5697F126D}"/>
                    </a:ext>
                  </a:extLst>
                </p:cNvPr>
                <p:cNvGrpSpPr/>
                <p:nvPr/>
              </p:nvGrpSpPr>
              <p:grpSpPr>
                <a:xfrm>
                  <a:off x="4518187" y="5747830"/>
                  <a:ext cx="179260" cy="180000"/>
                  <a:chOff x="5473785" y="3728324"/>
                  <a:chExt cx="179260" cy="180000"/>
                </a:xfrm>
              </p:grpSpPr>
              <p:sp>
                <p:nvSpPr>
                  <p:cNvPr id="297" name="椭圆 296">
                    <a:extLst>
                      <a:ext uri="{FF2B5EF4-FFF2-40B4-BE49-F238E27FC236}">
                        <a16:creationId xmlns:a16="http://schemas.microsoft.com/office/drawing/2014/main" id="{DB8D1090-D2BF-2D42-A97B-0C8B5E06D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73785" y="3728324"/>
                    <a:ext cx="17926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298" name="矩形 297">
                    <a:extLst>
                      <a:ext uri="{FF2B5EF4-FFF2-40B4-BE49-F238E27FC236}">
                        <a16:creationId xmlns:a16="http://schemas.microsoft.com/office/drawing/2014/main" id="{9B96517A-EA65-6745-A939-19430A636880}"/>
                      </a:ext>
                    </a:extLst>
                  </p:cNvPr>
                  <p:cNvSpPr/>
                  <p:nvPr/>
                </p:nvSpPr>
                <p:spPr>
                  <a:xfrm>
                    <a:off x="5527791" y="3780607"/>
                    <a:ext cx="71248" cy="7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</p:grpSp>
          </p:grpSp>
          <p:cxnSp>
            <p:nvCxnSpPr>
              <p:cNvPr id="294" name="直线连接符 293">
                <a:extLst>
                  <a:ext uri="{FF2B5EF4-FFF2-40B4-BE49-F238E27FC236}">
                    <a16:creationId xmlns:a16="http://schemas.microsoft.com/office/drawing/2014/main" id="{53680747-FE63-CB49-A0CE-5FD82CB54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447" y="5837967"/>
                <a:ext cx="1150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A45E327E-18A3-864F-A180-BB9280F99F5B}"/>
                </a:ext>
              </a:extLst>
            </p:cNvPr>
            <p:cNvGrpSpPr/>
            <p:nvPr/>
          </p:nvGrpSpPr>
          <p:grpSpPr>
            <a:xfrm>
              <a:off x="5891001" y="5742185"/>
              <a:ext cx="179260" cy="180000"/>
              <a:chOff x="5625978" y="2930955"/>
              <a:chExt cx="179260" cy="180000"/>
            </a:xfrm>
          </p:grpSpPr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7824A217-E723-C24D-B997-7430F790A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5978" y="2930955"/>
                <a:ext cx="179260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sp>
            <p:nvSpPr>
              <p:cNvPr id="292" name="框架 291">
                <a:extLst>
                  <a:ext uri="{FF2B5EF4-FFF2-40B4-BE49-F238E27FC236}">
                    <a16:creationId xmlns:a16="http://schemas.microsoft.com/office/drawing/2014/main" id="{5A49DED0-0194-104C-8CA0-F6AD38251F93}"/>
                  </a:ext>
                </a:extLst>
              </p:cNvPr>
              <p:cNvSpPr/>
              <p:nvPr/>
            </p:nvSpPr>
            <p:spPr>
              <a:xfrm>
                <a:off x="5693088" y="2995939"/>
                <a:ext cx="45719" cy="45719"/>
              </a:xfrm>
              <a:prstGeom prst="fram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0" name="直线箭头连接符 289">
              <a:extLst>
                <a:ext uri="{FF2B5EF4-FFF2-40B4-BE49-F238E27FC236}">
                  <a16:creationId xmlns:a16="http://schemas.microsoft.com/office/drawing/2014/main" id="{DC6AE89B-FF77-F64F-AE1B-DD9AC2C3E7E1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60" y="5839926"/>
              <a:ext cx="103756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6" name="Google Shape;4677;p71">
            <a:extLst>
              <a:ext uri="{FF2B5EF4-FFF2-40B4-BE49-F238E27FC236}">
                <a16:creationId xmlns:a16="http://schemas.microsoft.com/office/drawing/2014/main" id="{911BB9A7-D2D1-5F48-8611-C23B71F88A2C}"/>
              </a:ext>
            </a:extLst>
          </p:cNvPr>
          <p:cNvSpPr/>
          <p:nvPr/>
        </p:nvSpPr>
        <p:spPr>
          <a:xfrm>
            <a:off x="6816784" y="10067369"/>
            <a:ext cx="446704" cy="654180"/>
          </a:xfrm>
          <a:prstGeom prst="cube">
            <a:avLst>
              <a:gd name="adj" fmla="val 47306"/>
            </a:avLst>
          </a:prstGeom>
          <a:solidFill>
            <a:schemeClr val="accent6"/>
          </a:solidFill>
          <a:ln w="952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 dirty="0"/>
          </a:p>
        </p:txBody>
      </p: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FCFEA6B7-4F66-944A-9CCA-E101C94868C2}"/>
              </a:ext>
            </a:extLst>
          </p:cNvPr>
          <p:cNvCxnSpPr>
            <a:cxnSpLocks/>
          </p:cNvCxnSpPr>
          <p:nvPr/>
        </p:nvCxnSpPr>
        <p:spPr>
          <a:xfrm>
            <a:off x="7157944" y="10482525"/>
            <a:ext cx="219183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3CAB53D-84B3-7B47-BD64-74A074BA8714}"/>
              </a:ext>
            </a:extLst>
          </p:cNvPr>
          <p:cNvGrpSpPr/>
          <p:nvPr/>
        </p:nvGrpSpPr>
        <p:grpSpPr>
          <a:xfrm>
            <a:off x="7387894" y="9961210"/>
            <a:ext cx="767851" cy="842978"/>
            <a:chOff x="5816863" y="9974668"/>
            <a:chExt cx="767851" cy="842978"/>
          </a:xfrm>
        </p:grpSpPr>
        <p:sp>
          <p:nvSpPr>
            <p:cNvPr id="317" name="Google Shape;4677;p71">
              <a:extLst>
                <a:ext uri="{FF2B5EF4-FFF2-40B4-BE49-F238E27FC236}">
                  <a16:creationId xmlns:a16="http://schemas.microsoft.com/office/drawing/2014/main" id="{522D81BB-55BF-374E-BC56-038EE6A06C21}"/>
                </a:ext>
              </a:extLst>
            </p:cNvPr>
            <p:cNvSpPr/>
            <p:nvPr/>
          </p:nvSpPr>
          <p:spPr>
            <a:xfrm>
              <a:off x="5816863" y="9974894"/>
              <a:ext cx="503645" cy="842752"/>
            </a:xfrm>
            <a:prstGeom prst="cube">
              <a:avLst>
                <a:gd name="adj" fmla="val 47306"/>
              </a:avLst>
            </a:prstGeom>
            <a:solidFill>
              <a:schemeClr val="accent5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  <p:sp>
          <p:nvSpPr>
            <p:cNvPr id="318" name="Google Shape;4677;p71">
              <a:extLst>
                <a:ext uri="{FF2B5EF4-FFF2-40B4-BE49-F238E27FC236}">
                  <a16:creationId xmlns:a16="http://schemas.microsoft.com/office/drawing/2014/main" id="{2155E056-1C5D-4C4F-A124-1F2198BBC2D1}"/>
                </a:ext>
              </a:extLst>
            </p:cNvPr>
            <p:cNvSpPr/>
            <p:nvPr/>
          </p:nvSpPr>
          <p:spPr>
            <a:xfrm>
              <a:off x="6081069" y="9974668"/>
              <a:ext cx="503645" cy="842752"/>
            </a:xfrm>
            <a:prstGeom prst="cube">
              <a:avLst>
                <a:gd name="adj" fmla="val 47306"/>
              </a:avLst>
            </a:pr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06B7B6-0C2B-C342-84C5-5F68FC7B0F38}"/>
              </a:ext>
            </a:extLst>
          </p:cNvPr>
          <p:cNvGrpSpPr/>
          <p:nvPr/>
        </p:nvGrpSpPr>
        <p:grpSpPr>
          <a:xfrm>
            <a:off x="8470959" y="9674544"/>
            <a:ext cx="714553" cy="1339675"/>
            <a:chOff x="6295518" y="10248658"/>
            <a:chExt cx="714553" cy="1339675"/>
          </a:xfrm>
        </p:grpSpPr>
        <p:sp>
          <p:nvSpPr>
            <p:cNvPr id="321" name="Google Shape;4677;p71">
              <a:extLst>
                <a:ext uri="{FF2B5EF4-FFF2-40B4-BE49-F238E27FC236}">
                  <a16:creationId xmlns:a16="http://schemas.microsoft.com/office/drawing/2014/main" id="{1D415377-4FED-AA47-B937-8A2E0BEDA1A7}"/>
                </a:ext>
              </a:extLst>
            </p:cNvPr>
            <p:cNvSpPr/>
            <p:nvPr/>
          </p:nvSpPr>
          <p:spPr>
            <a:xfrm>
              <a:off x="6295518" y="10249127"/>
              <a:ext cx="554271" cy="1339206"/>
            </a:xfrm>
            <a:prstGeom prst="cube">
              <a:avLst>
                <a:gd name="adj" fmla="val 70273"/>
              </a:avLst>
            </a:prstGeom>
            <a:solidFill>
              <a:schemeClr val="accent5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  <p:sp>
          <p:nvSpPr>
            <p:cNvPr id="322" name="Google Shape;4677;p71">
              <a:extLst>
                <a:ext uri="{FF2B5EF4-FFF2-40B4-BE49-F238E27FC236}">
                  <a16:creationId xmlns:a16="http://schemas.microsoft.com/office/drawing/2014/main" id="{93BF9943-FE8C-8344-91B4-47164E8D87FE}"/>
                </a:ext>
              </a:extLst>
            </p:cNvPr>
            <p:cNvSpPr/>
            <p:nvPr/>
          </p:nvSpPr>
          <p:spPr>
            <a:xfrm>
              <a:off x="6455800" y="10248658"/>
              <a:ext cx="554271" cy="1339206"/>
            </a:xfrm>
            <a:prstGeom prst="cube">
              <a:avLst>
                <a:gd name="adj" fmla="val 70273"/>
              </a:avLst>
            </a:pr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128606EA-EBEB-524C-AE28-A00603E88728}"/>
              </a:ext>
            </a:extLst>
          </p:cNvPr>
          <p:cNvGrpSpPr/>
          <p:nvPr/>
        </p:nvGrpSpPr>
        <p:grpSpPr>
          <a:xfrm>
            <a:off x="8015591" y="10388302"/>
            <a:ext cx="434883" cy="2452272"/>
            <a:chOff x="7502905" y="5753858"/>
            <a:chExt cx="434883" cy="2452272"/>
          </a:xfrm>
        </p:grpSpPr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91EAF543-1FCE-F54B-8926-15394F9C724C}"/>
                </a:ext>
              </a:extLst>
            </p:cNvPr>
            <p:cNvGrpSpPr/>
            <p:nvPr/>
          </p:nvGrpSpPr>
          <p:grpSpPr>
            <a:xfrm>
              <a:off x="7502905" y="5753858"/>
              <a:ext cx="434736" cy="2374234"/>
              <a:chOff x="6071213" y="3020955"/>
              <a:chExt cx="434736" cy="2374236"/>
            </a:xfrm>
          </p:grpSpPr>
          <p:grpSp>
            <p:nvGrpSpPr>
              <p:cNvPr id="326" name="组合 325">
                <a:extLst>
                  <a:ext uri="{FF2B5EF4-FFF2-40B4-BE49-F238E27FC236}">
                    <a16:creationId xmlns:a16="http://schemas.microsoft.com/office/drawing/2014/main" id="{F011C07C-DD49-F04C-831D-D4DD7DF5B19C}"/>
                  </a:ext>
                </a:extLst>
              </p:cNvPr>
              <p:cNvGrpSpPr/>
              <p:nvPr/>
            </p:nvGrpSpPr>
            <p:grpSpPr>
              <a:xfrm>
                <a:off x="6071213" y="3020955"/>
                <a:ext cx="434736" cy="2374236"/>
                <a:chOff x="1482037" y="1962360"/>
                <a:chExt cx="434736" cy="2374236"/>
              </a:xfrm>
            </p:grpSpPr>
            <p:grpSp>
              <p:nvGrpSpPr>
                <p:cNvPr id="328" name="组合 327">
                  <a:extLst>
                    <a:ext uri="{FF2B5EF4-FFF2-40B4-BE49-F238E27FC236}">
                      <a16:creationId xmlns:a16="http://schemas.microsoft.com/office/drawing/2014/main" id="{54A43BD7-417F-8B41-AAB8-043BC07B6C49}"/>
                    </a:ext>
                  </a:extLst>
                </p:cNvPr>
                <p:cNvGrpSpPr/>
                <p:nvPr/>
              </p:nvGrpSpPr>
              <p:grpSpPr>
                <a:xfrm>
                  <a:off x="1482037" y="1962360"/>
                  <a:ext cx="434736" cy="180000"/>
                  <a:chOff x="3260547" y="3645301"/>
                  <a:chExt cx="434736" cy="180000"/>
                </a:xfrm>
              </p:grpSpPr>
              <p:sp>
                <p:nvSpPr>
                  <p:cNvPr id="331" name="椭圆 330">
                    <a:extLst>
                      <a:ext uri="{FF2B5EF4-FFF2-40B4-BE49-F238E27FC236}">
                        <a16:creationId xmlns:a16="http://schemas.microsoft.com/office/drawing/2014/main" id="{367AF161-06FE-1045-84AE-E26C60DF42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0860" y="3645301"/>
                    <a:ext cx="17926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cxnSp>
                <p:nvCxnSpPr>
                  <p:cNvPr id="332" name="直线箭头连接符 331">
                    <a:extLst>
                      <a:ext uri="{FF2B5EF4-FFF2-40B4-BE49-F238E27FC236}">
                        <a16:creationId xmlns:a16="http://schemas.microsoft.com/office/drawing/2014/main" id="{01A7FC6C-F246-7E46-A06C-AD7C267B9C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0547" y="3731142"/>
                    <a:ext cx="130052" cy="0"/>
                  </a:xfrm>
                  <a:prstGeom prst="straightConnector1">
                    <a:avLst/>
                  </a:prstGeom>
                  <a:ln w="25400">
                    <a:tailEnd type="triangle" w="lg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线箭头连接符 332">
                    <a:extLst>
                      <a:ext uri="{FF2B5EF4-FFF2-40B4-BE49-F238E27FC236}">
                        <a16:creationId xmlns:a16="http://schemas.microsoft.com/office/drawing/2014/main" id="{5276747F-1388-AD45-BB89-46DCDC474E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91527" y="3734817"/>
                    <a:ext cx="103756" cy="0"/>
                  </a:xfrm>
                  <a:prstGeom prst="straightConnector1">
                    <a:avLst/>
                  </a:prstGeom>
                  <a:ln w="25400">
                    <a:tailEnd type="triangle" w="lg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9" name="椭圆 328">
                  <a:extLst>
                    <a:ext uri="{FF2B5EF4-FFF2-40B4-BE49-F238E27FC236}">
                      <a16:creationId xmlns:a16="http://schemas.microsoft.com/office/drawing/2014/main" id="{1788BA9C-2DFE-0345-9BAD-8C43282E77B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621646" y="4156596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 dirty="0"/>
                </a:p>
              </p:txBody>
            </p:sp>
            <p:cxnSp>
              <p:nvCxnSpPr>
                <p:cNvPr id="330" name="直线箭头连接符 329">
                  <a:extLst>
                    <a:ext uri="{FF2B5EF4-FFF2-40B4-BE49-F238E27FC236}">
                      <a16:creationId xmlns:a16="http://schemas.microsoft.com/office/drawing/2014/main" id="{EA3F3A61-01E6-5D4A-8DC5-B7358272BE4D}"/>
                    </a:ext>
                  </a:extLst>
                </p:cNvPr>
                <p:cNvCxnSpPr>
                  <a:stCxn id="329" idx="0"/>
                  <a:endCxn id="331" idx="4"/>
                </p:cNvCxnSpPr>
                <p:nvPr/>
              </p:nvCxnSpPr>
              <p:spPr>
                <a:xfrm flipV="1">
                  <a:off x="1711646" y="2142360"/>
                  <a:ext cx="334" cy="201423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7" name="菱形 326">
                <a:extLst>
                  <a:ext uri="{FF2B5EF4-FFF2-40B4-BE49-F238E27FC236}">
                    <a16:creationId xmlns:a16="http://schemas.microsoft.com/office/drawing/2014/main" id="{3B592A07-4785-464C-9045-CB7AB5E27776}"/>
                  </a:ext>
                </a:extLst>
              </p:cNvPr>
              <p:cNvSpPr/>
              <p:nvPr/>
            </p:nvSpPr>
            <p:spPr>
              <a:xfrm>
                <a:off x="6255459" y="3047455"/>
                <a:ext cx="88896" cy="127000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</p:grpSp>
        <p:cxnSp>
          <p:nvCxnSpPr>
            <p:cNvPr id="325" name="肘形连接符 324">
              <a:extLst>
                <a:ext uri="{FF2B5EF4-FFF2-40B4-BE49-F238E27FC236}">
                  <a16:creationId xmlns:a16="http://schemas.microsoft.com/office/drawing/2014/main" id="{397C6954-4C0E-494E-8F57-734059919C64}"/>
                </a:ext>
              </a:extLst>
            </p:cNvPr>
            <p:cNvCxnSpPr>
              <a:stCxn id="329" idx="4"/>
            </p:cNvCxnSpPr>
            <p:nvPr/>
          </p:nvCxnSpPr>
          <p:spPr>
            <a:xfrm rot="16200000" flipH="1">
              <a:off x="7796130" y="8064472"/>
              <a:ext cx="78036" cy="205280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BE0DFD-B4D7-C744-A571-50A223E1345C}"/>
              </a:ext>
            </a:extLst>
          </p:cNvPr>
          <p:cNvGrpSpPr/>
          <p:nvPr/>
        </p:nvGrpSpPr>
        <p:grpSpPr>
          <a:xfrm>
            <a:off x="9462481" y="9596539"/>
            <a:ext cx="662735" cy="1595840"/>
            <a:chOff x="9531620" y="9714616"/>
            <a:chExt cx="662735" cy="1595840"/>
          </a:xfrm>
        </p:grpSpPr>
        <p:sp>
          <p:nvSpPr>
            <p:cNvPr id="349" name="Google Shape;4677;p71">
              <a:extLst>
                <a:ext uri="{FF2B5EF4-FFF2-40B4-BE49-F238E27FC236}">
                  <a16:creationId xmlns:a16="http://schemas.microsoft.com/office/drawing/2014/main" id="{EAE97830-C3CC-AF47-B797-C03E1107FD1A}"/>
                </a:ext>
              </a:extLst>
            </p:cNvPr>
            <p:cNvSpPr/>
            <p:nvPr/>
          </p:nvSpPr>
          <p:spPr>
            <a:xfrm>
              <a:off x="9531620" y="9714616"/>
              <a:ext cx="543525" cy="1595840"/>
            </a:xfrm>
            <a:prstGeom prst="cube">
              <a:avLst>
                <a:gd name="adj" fmla="val 77968"/>
              </a:avLst>
            </a:prstGeom>
            <a:solidFill>
              <a:schemeClr val="accent5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  <p:sp>
          <p:nvSpPr>
            <p:cNvPr id="350" name="Google Shape;4677;p71">
              <a:extLst>
                <a:ext uri="{FF2B5EF4-FFF2-40B4-BE49-F238E27FC236}">
                  <a16:creationId xmlns:a16="http://schemas.microsoft.com/office/drawing/2014/main" id="{D8EED608-4EEC-A144-A554-E5C85EC7537D}"/>
                </a:ext>
              </a:extLst>
            </p:cNvPr>
            <p:cNvSpPr/>
            <p:nvPr/>
          </p:nvSpPr>
          <p:spPr>
            <a:xfrm>
              <a:off x="9650830" y="9714616"/>
              <a:ext cx="543525" cy="1595840"/>
            </a:xfrm>
            <a:prstGeom prst="cube">
              <a:avLst>
                <a:gd name="adj" fmla="val 77968"/>
              </a:avLst>
            </a:pr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1"/>
            </a:p>
          </p:txBody>
        </p:sp>
      </p:grpSp>
      <p:sp>
        <p:nvSpPr>
          <p:cNvPr id="351" name="Google Shape;4677;p71">
            <a:extLst>
              <a:ext uri="{FF2B5EF4-FFF2-40B4-BE49-F238E27FC236}">
                <a16:creationId xmlns:a16="http://schemas.microsoft.com/office/drawing/2014/main" id="{73C01301-D626-9845-B145-8DA1BBA55C37}"/>
              </a:ext>
            </a:extLst>
          </p:cNvPr>
          <p:cNvSpPr/>
          <p:nvPr/>
        </p:nvSpPr>
        <p:spPr>
          <a:xfrm>
            <a:off x="8450647" y="12406869"/>
            <a:ext cx="503645" cy="842752"/>
          </a:xfrm>
          <a:prstGeom prst="cube">
            <a:avLst>
              <a:gd name="adj" fmla="val 47306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/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025BDBC7-6CDC-8B46-ADC1-83F242AA1383}"/>
              </a:ext>
            </a:extLst>
          </p:cNvPr>
          <p:cNvGrpSpPr/>
          <p:nvPr/>
        </p:nvGrpSpPr>
        <p:grpSpPr>
          <a:xfrm>
            <a:off x="8820908" y="10394459"/>
            <a:ext cx="614738" cy="2567632"/>
            <a:chOff x="8318059" y="5733472"/>
            <a:chExt cx="614738" cy="2567632"/>
          </a:xfrm>
        </p:grpSpPr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3D7C3057-20D1-AE4E-A06E-DF28A2DC8D83}"/>
                </a:ext>
              </a:extLst>
            </p:cNvPr>
            <p:cNvGrpSpPr/>
            <p:nvPr/>
          </p:nvGrpSpPr>
          <p:grpSpPr>
            <a:xfrm>
              <a:off x="8498061" y="5733472"/>
              <a:ext cx="434736" cy="2094574"/>
              <a:chOff x="6071213" y="3020955"/>
              <a:chExt cx="434736" cy="2094573"/>
            </a:xfrm>
          </p:grpSpPr>
          <p:grpSp>
            <p:nvGrpSpPr>
              <p:cNvPr id="341" name="组合 340">
                <a:extLst>
                  <a:ext uri="{FF2B5EF4-FFF2-40B4-BE49-F238E27FC236}">
                    <a16:creationId xmlns:a16="http://schemas.microsoft.com/office/drawing/2014/main" id="{17387B7B-77C9-CF46-B4E9-8191BAD16C2D}"/>
                  </a:ext>
                </a:extLst>
              </p:cNvPr>
              <p:cNvGrpSpPr/>
              <p:nvPr/>
            </p:nvGrpSpPr>
            <p:grpSpPr>
              <a:xfrm>
                <a:off x="6071213" y="3020955"/>
                <a:ext cx="434736" cy="2094573"/>
                <a:chOff x="1482037" y="1962360"/>
                <a:chExt cx="434736" cy="2094573"/>
              </a:xfrm>
            </p:grpSpPr>
            <p:grpSp>
              <p:nvGrpSpPr>
                <p:cNvPr id="343" name="组合 342">
                  <a:extLst>
                    <a:ext uri="{FF2B5EF4-FFF2-40B4-BE49-F238E27FC236}">
                      <a16:creationId xmlns:a16="http://schemas.microsoft.com/office/drawing/2014/main" id="{771B1A81-1849-D444-8574-8EE7237D6625}"/>
                    </a:ext>
                  </a:extLst>
                </p:cNvPr>
                <p:cNvGrpSpPr/>
                <p:nvPr/>
              </p:nvGrpSpPr>
              <p:grpSpPr>
                <a:xfrm>
                  <a:off x="1482037" y="1962360"/>
                  <a:ext cx="434736" cy="180000"/>
                  <a:chOff x="3260547" y="3645301"/>
                  <a:chExt cx="434736" cy="180000"/>
                </a:xfrm>
              </p:grpSpPr>
              <p:sp>
                <p:nvSpPr>
                  <p:cNvPr id="346" name="椭圆 345">
                    <a:extLst>
                      <a:ext uri="{FF2B5EF4-FFF2-40B4-BE49-F238E27FC236}">
                        <a16:creationId xmlns:a16="http://schemas.microsoft.com/office/drawing/2014/main" id="{FB983C90-9885-FD4B-8022-DF8A7013B9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0860" y="3645301"/>
                    <a:ext cx="17926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cxnSp>
                <p:nvCxnSpPr>
                  <p:cNvPr id="347" name="直线箭头连接符 346">
                    <a:extLst>
                      <a:ext uri="{FF2B5EF4-FFF2-40B4-BE49-F238E27FC236}">
                        <a16:creationId xmlns:a16="http://schemas.microsoft.com/office/drawing/2014/main" id="{16ABC25B-8AEA-0B4D-8C1E-38FC7B06F9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0547" y="3731142"/>
                    <a:ext cx="130052" cy="0"/>
                  </a:xfrm>
                  <a:prstGeom prst="straightConnector1">
                    <a:avLst/>
                  </a:prstGeom>
                  <a:ln w="25400">
                    <a:tailEnd type="triangle" w="lg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线箭头连接符 347">
                    <a:extLst>
                      <a:ext uri="{FF2B5EF4-FFF2-40B4-BE49-F238E27FC236}">
                        <a16:creationId xmlns:a16="http://schemas.microsoft.com/office/drawing/2014/main" id="{F432442D-D8C5-4849-A4A9-EC37196144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91527" y="3734817"/>
                    <a:ext cx="103756" cy="0"/>
                  </a:xfrm>
                  <a:prstGeom prst="straightConnector1">
                    <a:avLst/>
                  </a:prstGeom>
                  <a:ln w="25400">
                    <a:tailEnd type="triangle" w="lg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BCA476D3-443B-DC45-8140-1AB035994BD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621610" y="3876933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 dirty="0"/>
                </a:p>
              </p:txBody>
            </p:sp>
            <p:cxnSp>
              <p:nvCxnSpPr>
                <p:cNvPr id="345" name="直线箭头连接符 344">
                  <a:extLst>
                    <a:ext uri="{FF2B5EF4-FFF2-40B4-BE49-F238E27FC236}">
                      <a16:creationId xmlns:a16="http://schemas.microsoft.com/office/drawing/2014/main" id="{5B56F5DD-EFAF-454B-BBD4-F53D88E87319}"/>
                    </a:ext>
                  </a:extLst>
                </p:cNvPr>
                <p:cNvCxnSpPr>
                  <a:cxnSpLocks/>
                  <a:stCxn id="344" idx="0"/>
                  <a:endCxn id="346" idx="4"/>
                </p:cNvCxnSpPr>
                <p:nvPr/>
              </p:nvCxnSpPr>
              <p:spPr>
                <a:xfrm flipV="1">
                  <a:off x="1711610" y="2142360"/>
                  <a:ext cx="370" cy="173457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2" name="菱形 341">
                <a:extLst>
                  <a:ext uri="{FF2B5EF4-FFF2-40B4-BE49-F238E27FC236}">
                    <a16:creationId xmlns:a16="http://schemas.microsoft.com/office/drawing/2014/main" id="{649DCF64-EF18-EE47-BAD2-D4761E131DC0}"/>
                  </a:ext>
                </a:extLst>
              </p:cNvPr>
              <p:cNvSpPr/>
              <p:nvPr/>
            </p:nvSpPr>
            <p:spPr>
              <a:xfrm>
                <a:off x="6255459" y="3047455"/>
                <a:ext cx="88896" cy="127000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</p:grpSp>
        <p:sp>
          <p:nvSpPr>
            <p:cNvPr id="337" name="椭圆 336">
              <a:extLst>
                <a:ext uri="{FF2B5EF4-FFF2-40B4-BE49-F238E27FC236}">
                  <a16:creationId xmlns:a16="http://schemas.microsoft.com/office/drawing/2014/main" id="{BB6FF62C-239F-554C-B849-CAB8668EF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6317" y="8121103"/>
              <a:ext cx="179260" cy="18000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cxnSp>
          <p:nvCxnSpPr>
            <p:cNvPr id="338" name="直线连接符 337">
              <a:extLst>
                <a:ext uri="{FF2B5EF4-FFF2-40B4-BE49-F238E27FC236}">
                  <a16:creationId xmlns:a16="http://schemas.microsoft.com/office/drawing/2014/main" id="{DED91C9A-E8C7-F941-B2EB-64140C523A8F}"/>
                </a:ext>
              </a:extLst>
            </p:cNvPr>
            <p:cNvCxnSpPr>
              <a:endCxn id="337" idx="6"/>
            </p:cNvCxnSpPr>
            <p:nvPr/>
          </p:nvCxnSpPr>
          <p:spPr>
            <a:xfrm flipH="1" flipV="1">
              <a:off x="8655577" y="8211096"/>
              <a:ext cx="235836" cy="19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线连接符 338">
              <a:extLst>
                <a:ext uri="{FF2B5EF4-FFF2-40B4-BE49-F238E27FC236}">
                  <a16:creationId xmlns:a16="http://schemas.microsoft.com/office/drawing/2014/main" id="{CF38F176-0DC7-3E41-813A-DC2536835CD4}"/>
                </a:ext>
              </a:extLst>
            </p:cNvPr>
            <p:cNvCxnSpPr>
              <a:stCxn id="344" idx="4"/>
            </p:cNvCxnSpPr>
            <p:nvPr/>
          </p:nvCxnSpPr>
          <p:spPr>
            <a:xfrm flipH="1">
              <a:off x="8726755" y="7828045"/>
              <a:ext cx="880" cy="3760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线箭头连接符 339">
              <a:extLst>
                <a:ext uri="{FF2B5EF4-FFF2-40B4-BE49-F238E27FC236}">
                  <a16:creationId xmlns:a16="http://schemas.microsoft.com/office/drawing/2014/main" id="{57199AE8-5B80-124A-9411-FE53D650C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8059" y="8209056"/>
              <a:ext cx="151951" cy="20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2" name="Google Shape;4677;p71">
            <a:extLst>
              <a:ext uri="{FF2B5EF4-FFF2-40B4-BE49-F238E27FC236}">
                <a16:creationId xmlns:a16="http://schemas.microsoft.com/office/drawing/2014/main" id="{4B278943-F3DF-2B4B-83A8-E82FB38AF835}"/>
              </a:ext>
            </a:extLst>
          </p:cNvPr>
          <p:cNvSpPr/>
          <p:nvPr/>
        </p:nvSpPr>
        <p:spPr>
          <a:xfrm>
            <a:off x="9394566" y="12061138"/>
            <a:ext cx="554271" cy="1339206"/>
          </a:xfrm>
          <a:prstGeom prst="cube">
            <a:avLst>
              <a:gd name="adj" fmla="val 70273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/>
          </a:p>
        </p:txBody>
      </p:sp>
      <p:sp>
        <p:nvSpPr>
          <p:cNvPr id="354" name="Google Shape;4677;p71">
            <a:extLst>
              <a:ext uri="{FF2B5EF4-FFF2-40B4-BE49-F238E27FC236}">
                <a16:creationId xmlns:a16="http://schemas.microsoft.com/office/drawing/2014/main" id="{E6644E84-D43A-7F4B-91C7-78FF4EEAD43C}"/>
              </a:ext>
            </a:extLst>
          </p:cNvPr>
          <p:cNvSpPr/>
          <p:nvPr/>
        </p:nvSpPr>
        <p:spPr>
          <a:xfrm>
            <a:off x="10422634" y="11941901"/>
            <a:ext cx="543525" cy="1595840"/>
          </a:xfrm>
          <a:prstGeom prst="cube">
            <a:avLst>
              <a:gd name="adj" fmla="val 77968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 dirty="0"/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8878DD8F-7728-BA4C-95CF-A03A6CBD3262}"/>
              </a:ext>
            </a:extLst>
          </p:cNvPr>
          <p:cNvGrpSpPr/>
          <p:nvPr/>
        </p:nvGrpSpPr>
        <p:grpSpPr>
          <a:xfrm>
            <a:off x="9904547" y="10394459"/>
            <a:ext cx="319574" cy="1973775"/>
            <a:chOff x="6071213" y="3020955"/>
            <a:chExt cx="319573" cy="1973777"/>
          </a:xfrm>
        </p:grpSpPr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0559184E-0A31-454B-AFCD-EA17ECEF5471}"/>
                </a:ext>
              </a:extLst>
            </p:cNvPr>
            <p:cNvGrpSpPr/>
            <p:nvPr/>
          </p:nvGrpSpPr>
          <p:grpSpPr>
            <a:xfrm>
              <a:off x="6071213" y="3020955"/>
              <a:ext cx="319573" cy="1973777"/>
              <a:chOff x="1482037" y="1962360"/>
              <a:chExt cx="319573" cy="1973777"/>
            </a:xfrm>
          </p:grpSpPr>
          <p:grpSp>
            <p:nvGrpSpPr>
              <p:cNvPr id="366" name="组合 365">
                <a:extLst>
                  <a:ext uri="{FF2B5EF4-FFF2-40B4-BE49-F238E27FC236}">
                    <a16:creationId xmlns:a16="http://schemas.microsoft.com/office/drawing/2014/main" id="{D10A886E-12F1-654E-A42D-6DE84806C6B6}"/>
                  </a:ext>
                </a:extLst>
              </p:cNvPr>
              <p:cNvGrpSpPr/>
              <p:nvPr/>
            </p:nvGrpSpPr>
            <p:grpSpPr>
              <a:xfrm>
                <a:off x="1482037" y="1962360"/>
                <a:ext cx="319573" cy="180000"/>
                <a:chOff x="3260547" y="3645301"/>
                <a:chExt cx="319573" cy="180000"/>
              </a:xfrm>
            </p:grpSpPr>
            <p:sp>
              <p:nvSpPr>
                <p:cNvPr id="369" name="椭圆 368">
                  <a:extLst>
                    <a:ext uri="{FF2B5EF4-FFF2-40B4-BE49-F238E27FC236}">
                      <a16:creationId xmlns:a16="http://schemas.microsoft.com/office/drawing/2014/main" id="{24B79371-7B11-D447-B959-306111121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0860" y="3645301"/>
                  <a:ext cx="17926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cxnSp>
              <p:nvCxnSpPr>
                <p:cNvPr id="370" name="直线箭头连接符 369">
                  <a:extLst>
                    <a:ext uri="{FF2B5EF4-FFF2-40B4-BE49-F238E27FC236}">
                      <a16:creationId xmlns:a16="http://schemas.microsoft.com/office/drawing/2014/main" id="{C09E8CF3-8FC9-6748-8FEB-5806E70FD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0547" y="3731142"/>
                  <a:ext cx="130052" cy="0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7" name="椭圆 366">
                <a:extLst>
                  <a:ext uri="{FF2B5EF4-FFF2-40B4-BE49-F238E27FC236}">
                    <a16:creationId xmlns:a16="http://schemas.microsoft.com/office/drawing/2014/main" id="{6327B212-31D7-9F4B-9B3D-B22A644020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06933" y="3756137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 dirty="0"/>
              </a:p>
            </p:txBody>
          </p:sp>
          <p:cxnSp>
            <p:nvCxnSpPr>
              <p:cNvPr id="368" name="直线箭头连接符 367">
                <a:extLst>
                  <a:ext uri="{FF2B5EF4-FFF2-40B4-BE49-F238E27FC236}">
                    <a16:creationId xmlns:a16="http://schemas.microsoft.com/office/drawing/2014/main" id="{D0D31967-7CA5-BE4C-B524-425FC6C818A5}"/>
                  </a:ext>
                </a:extLst>
              </p:cNvPr>
              <p:cNvCxnSpPr>
                <a:stCxn id="367" idx="0"/>
                <a:endCxn id="369" idx="4"/>
              </p:cNvCxnSpPr>
              <p:nvPr/>
            </p:nvCxnSpPr>
            <p:spPr>
              <a:xfrm flipV="1">
                <a:off x="1696933" y="2142360"/>
                <a:ext cx="15047" cy="16137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5" name="菱形 364">
              <a:extLst>
                <a:ext uri="{FF2B5EF4-FFF2-40B4-BE49-F238E27FC236}">
                  <a16:creationId xmlns:a16="http://schemas.microsoft.com/office/drawing/2014/main" id="{AE25D446-E9CE-5B45-BBEF-DEE20FE637D9}"/>
                </a:ext>
              </a:extLst>
            </p:cNvPr>
            <p:cNvSpPr/>
            <p:nvPr/>
          </p:nvSpPr>
          <p:spPr>
            <a:xfrm>
              <a:off x="6255459" y="3047455"/>
              <a:ext cx="88896" cy="127000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</p:grpSp>
      <p:sp>
        <p:nvSpPr>
          <p:cNvPr id="359" name="椭圆 358">
            <a:extLst>
              <a:ext uri="{FF2B5EF4-FFF2-40B4-BE49-F238E27FC236}">
                <a16:creationId xmlns:a16="http://schemas.microsoft.com/office/drawing/2014/main" id="{B820AD96-DDD1-294E-B300-62C23DE6F611}"/>
              </a:ext>
            </a:extLst>
          </p:cNvPr>
          <p:cNvSpPr>
            <a:spLocks noChangeAspect="1"/>
          </p:cNvSpPr>
          <p:nvPr/>
        </p:nvSpPr>
        <p:spPr>
          <a:xfrm>
            <a:off x="9879117" y="12778435"/>
            <a:ext cx="179260" cy="1800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cxnSp>
        <p:nvCxnSpPr>
          <p:cNvPr id="360" name="直线连接符 359">
            <a:extLst>
              <a:ext uri="{FF2B5EF4-FFF2-40B4-BE49-F238E27FC236}">
                <a16:creationId xmlns:a16="http://schemas.microsoft.com/office/drawing/2014/main" id="{2DA25182-C408-6247-AB97-FA301B214694}"/>
              </a:ext>
            </a:extLst>
          </p:cNvPr>
          <p:cNvCxnSpPr>
            <a:stCxn id="359" idx="6"/>
          </p:cNvCxnSpPr>
          <p:nvPr/>
        </p:nvCxnSpPr>
        <p:spPr>
          <a:xfrm>
            <a:off x="10058377" y="12868428"/>
            <a:ext cx="361782" cy="7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线连接符 360">
            <a:extLst>
              <a:ext uri="{FF2B5EF4-FFF2-40B4-BE49-F238E27FC236}">
                <a16:creationId xmlns:a16="http://schemas.microsoft.com/office/drawing/2014/main" id="{E7CCAB37-D375-3B41-8FCD-666D5BB1165C}"/>
              </a:ext>
            </a:extLst>
          </p:cNvPr>
          <p:cNvCxnSpPr>
            <a:stCxn id="367" idx="4"/>
          </p:cNvCxnSpPr>
          <p:nvPr/>
        </p:nvCxnSpPr>
        <p:spPr>
          <a:xfrm>
            <a:off x="10119429" y="12368238"/>
            <a:ext cx="0" cy="5023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线箭头连接符 361">
            <a:extLst>
              <a:ext uri="{FF2B5EF4-FFF2-40B4-BE49-F238E27FC236}">
                <a16:creationId xmlns:a16="http://schemas.microsoft.com/office/drawing/2014/main" id="{9E54430E-0A56-FF40-AB5E-27BC1AB751C1}"/>
              </a:ext>
            </a:extLst>
          </p:cNvPr>
          <p:cNvCxnSpPr>
            <a:stCxn id="359" idx="2"/>
          </p:cNvCxnSpPr>
          <p:nvPr/>
        </p:nvCxnSpPr>
        <p:spPr>
          <a:xfrm flipH="1">
            <a:off x="9777329" y="12868423"/>
            <a:ext cx="101788" cy="2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>
            <a:extLst>
              <a:ext uri="{FF2B5EF4-FFF2-40B4-BE49-F238E27FC236}">
                <a16:creationId xmlns:a16="http://schemas.microsoft.com/office/drawing/2014/main" id="{B03DA466-9EAB-E84E-ACDE-847C0CB4E918}"/>
              </a:ext>
            </a:extLst>
          </p:cNvPr>
          <p:cNvCxnSpPr>
            <a:stCxn id="123" idx="0"/>
            <a:endCxn id="350" idx="0"/>
          </p:cNvCxnSpPr>
          <p:nvPr/>
        </p:nvCxnSpPr>
        <p:spPr>
          <a:xfrm rot="16200000" flipH="1">
            <a:off x="5962492" y="5493691"/>
            <a:ext cx="1" cy="8205695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441FF413-D02F-D34C-B17D-8608F4DB4954}"/>
                  </a:ext>
                </a:extLst>
              </p:cNvPr>
              <p:cNvSpPr txBox="1"/>
              <p:nvPr/>
            </p:nvSpPr>
            <p:spPr>
              <a:xfrm>
                <a:off x="8274751" y="10976229"/>
                <a:ext cx="643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box>
                    </m:oMath>
                  </m:oMathPara>
                </a14:m>
                <a:endParaRPr kumimoji="1" lang="zh-CN" altLang="en-US" sz="1801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441FF413-D02F-D34C-B17D-8608F4DB4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751" y="10976229"/>
                <a:ext cx="64312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肘形连接符 96">
            <a:extLst>
              <a:ext uri="{FF2B5EF4-FFF2-40B4-BE49-F238E27FC236}">
                <a16:creationId xmlns:a16="http://schemas.microsoft.com/office/drawing/2014/main" id="{901C6EE1-5B10-5541-9E16-FF6DF974437A}"/>
              </a:ext>
            </a:extLst>
          </p:cNvPr>
          <p:cNvCxnSpPr>
            <a:stCxn id="127" idx="0"/>
            <a:endCxn id="322" idx="0"/>
          </p:cNvCxnSpPr>
          <p:nvPr/>
        </p:nvCxnSpPr>
        <p:spPr>
          <a:xfrm rot="5400000" flipH="1" flipV="1">
            <a:off x="5908667" y="6505501"/>
            <a:ext cx="25417" cy="6363505"/>
          </a:xfrm>
          <a:prstGeom prst="bentConnector3">
            <a:avLst>
              <a:gd name="adj1" fmla="val 99939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AA83EE77-4B3E-1F47-A6CD-4C2C158154F0}"/>
              </a:ext>
            </a:extLst>
          </p:cNvPr>
          <p:cNvCxnSpPr>
            <a:stCxn id="131" idx="0"/>
            <a:endCxn id="318" idx="0"/>
          </p:cNvCxnSpPr>
          <p:nvPr/>
        </p:nvCxnSpPr>
        <p:spPr>
          <a:xfrm rot="5400000" flipH="1" flipV="1">
            <a:off x="5809055" y="7760820"/>
            <a:ext cx="13604" cy="4414385"/>
          </a:xfrm>
          <a:prstGeom prst="bentConnector3">
            <a:avLst>
              <a:gd name="adj1" fmla="val 3124699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文本框 404">
                <a:extLst>
                  <a:ext uri="{FF2B5EF4-FFF2-40B4-BE49-F238E27FC236}">
                    <a16:creationId xmlns:a16="http://schemas.microsoft.com/office/drawing/2014/main" id="{BA2376C7-F98C-294E-8A23-2EBC58D080AC}"/>
                  </a:ext>
                </a:extLst>
              </p:cNvPr>
              <p:cNvSpPr txBox="1"/>
              <p:nvPr/>
            </p:nvSpPr>
            <p:spPr>
              <a:xfrm>
                <a:off x="7212001" y="10774354"/>
                <a:ext cx="643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box>
                    </m:oMath>
                  </m:oMathPara>
                </a14:m>
                <a:endParaRPr kumimoji="1" lang="zh-CN" altLang="en-US" sz="1801" dirty="0"/>
              </a:p>
            </p:txBody>
          </p:sp>
        </mc:Choice>
        <mc:Fallback xmlns="">
          <p:sp>
            <p:nvSpPr>
              <p:cNvPr id="405" name="文本框 404">
                <a:extLst>
                  <a:ext uri="{FF2B5EF4-FFF2-40B4-BE49-F238E27FC236}">
                    <a16:creationId xmlns:a16="http://schemas.microsoft.com/office/drawing/2014/main" id="{BA2376C7-F98C-294E-8A23-2EBC58D08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001" y="10774354"/>
                <a:ext cx="643125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文本框 405">
                <a:extLst>
                  <a:ext uri="{FF2B5EF4-FFF2-40B4-BE49-F238E27FC236}">
                    <a16:creationId xmlns:a16="http://schemas.microsoft.com/office/drawing/2014/main" id="{A092ADC9-E9D9-004C-8E95-8B81459BF70D}"/>
                  </a:ext>
                </a:extLst>
              </p:cNvPr>
              <p:cNvSpPr txBox="1"/>
              <p:nvPr/>
            </p:nvSpPr>
            <p:spPr>
              <a:xfrm>
                <a:off x="9274553" y="11145552"/>
                <a:ext cx="5709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box>
                    </m:oMath>
                  </m:oMathPara>
                </a14:m>
                <a:endParaRPr kumimoji="1" lang="zh-CN" altLang="en-US" sz="1801" dirty="0"/>
              </a:p>
            </p:txBody>
          </p:sp>
        </mc:Choice>
        <mc:Fallback xmlns="">
          <p:sp>
            <p:nvSpPr>
              <p:cNvPr id="406" name="文本框 405">
                <a:extLst>
                  <a:ext uri="{FF2B5EF4-FFF2-40B4-BE49-F238E27FC236}">
                    <a16:creationId xmlns:a16="http://schemas.microsoft.com/office/drawing/2014/main" id="{A092ADC9-E9D9-004C-8E95-8B81459BF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553" y="11145552"/>
                <a:ext cx="570989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7" name="直线箭头连接符 406">
            <a:extLst>
              <a:ext uri="{FF2B5EF4-FFF2-40B4-BE49-F238E27FC236}">
                <a16:creationId xmlns:a16="http://schemas.microsoft.com/office/drawing/2014/main" id="{5A575E2E-5919-B342-A632-8B5135A9518C}"/>
              </a:ext>
            </a:extLst>
          </p:cNvPr>
          <p:cNvCxnSpPr>
            <a:cxnSpLocks/>
          </p:cNvCxnSpPr>
          <p:nvPr/>
        </p:nvCxnSpPr>
        <p:spPr>
          <a:xfrm>
            <a:off x="1033638" y="12958436"/>
            <a:ext cx="339648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直线箭头连接符 407">
            <a:extLst>
              <a:ext uri="{FF2B5EF4-FFF2-40B4-BE49-F238E27FC236}">
                <a16:creationId xmlns:a16="http://schemas.microsoft.com/office/drawing/2014/main" id="{879BB497-65C4-954C-B5F3-863C7AD0F997}"/>
              </a:ext>
            </a:extLst>
          </p:cNvPr>
          <p:cNvCxnSpPr>
            <a:cxnSpLocks/>
          </p:cNvCxnSpPr>
          <p:nvPr/>
        </p:nvCxnSpPr>
        <p:spPr>
          <a:xfrm flipH="1">
            <a:off x="10787490" y="12877737"/>
            <a:ext cx="328606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肘形连接符 435">
            <a:extLst>
              <a:ext uri="{FF2B5EF4-FFF2-40B4-BE49-F238E27FC236}">
                <a16:creationId xmlns:a16="http://schemas.microsoft.com/office/drawing/2014/main" id="{F192ED88-C337-144D-A637-82CC735FD57F}"/>
              </a:ext>
            </a:extLst>
          </p:cNvPr>
          <p:cNvCxnSpPr>
            <a:cxnSpLocks/>
          </p:cNvCxnSpPr>
          <p:nvPr/>
        </p:nvCxnSpPr>
        <p:spPr>
          <a:xfrm flipV="1">
            <a:off x="4788220" y="12801921"/>
            <a:ext cx="158343" cy="71209"/>
          </a:xfrm>
          <a:prstGeom prst="bentConnector3">
            <a:avLst>
              <a:gd name="adj1" fmla="val 9060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文本框 438">
                <a:extLst>
                  <a:ext uri="{FF2B5EF4-FFF2-40B4-BE49-F238E27FC236}">
                    <a16:creationId xmlns:a16="http://schemas.microsoft.com/office/drawing/2014/main" id="{F0465F0C-A07E-7B4D-B8A3-66305120B5A7}"/>
                  </a:ext>
                </a:extLst>
              </p:cNvPr>
              <p:cNvSpPr txBox="1"/>
              <p:nvPr/>
            </p:nvSpPr>
            <p:spPr>
              <a:xfrm>
                <a:off x="3904385" y="12507778"/>
                <a:ext cx="1131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39" name="文本框 438">
                <a:extLst>
                  <a:ext uri="{FF2B5EF4-FFF2-40B4-BE49-F238E27FC236}">
                    <a16:creationId xmlns:a16="http://schemas.microsoft.com/office/drawing/2014/main" id="{F0465F0C-A07E-7B4D-B8A3-66305120B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385" y="12507778"/>
                <a:ext cx="113108" cy="169277"/>
              </a:xfrm>
              <a:prstGeom prst="rect">
                <a:avLst/>
              </a:prstGeom>
              <a:blipFill>
                <a:blip r:embed="rId33"/>
                <a:stretch>
                  <a:fillRect l="-40000" r="-4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文本框 439">
                <a:extLst>
                  <a:ext uri="{FF2B5EF4-FFF2-40B4-BE49-F238E27FC236}">
                    <a16:creationId xmlns:a16="http://schemas.microsoft.com/office/drawing/2014/main" id="{90211F36-2946-174B-9925-0D69EBAEF36D}"/>
                  </a:ext>
                </a:extLst>
              </p:cNvPr>
              <p:cNvSpPr txBox="1"/>
              <p:nvPr/>
            </p:nvSpPr>
            <p:spPr>
              <a:xfrm>
                <a:off x="2962429" y="12333380"/>
                <a:ext cx="1131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0" name="文本框 439">
                <a:extLst>
                  <a:ext uri="{FF2B5EF4-FFF2-40B4-BE49-F238E27FC236}">
                    <a16:creationId xmlns:a16="http://schemas.microsoft.com/office/drawing/2014/main" id="{90211F36-2946-174B-9925-0D69EBAEF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29" y="12333380"/>
                <a:ext cx="113108" cy="169277"/>
              </a:xfrm>
              <a:prstGeom prst="rect">
                <a:avLst/>
              </a:prstGeom>
              <a:blipFill>
                <a:blip r:embed="rId34"/>
                <a:stretch>
                  <a:fillRect l="-40000" t="-7143" r="-3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3BF4621B-A930-7144-97D7-D9CA88BC1610}"/>
                  </a:ext>
                </a:extLst>
              </p:cNvPr>
              <p:cNvSpPr txBox="1"/>
              <p:nvPr/>
            </p:nvSpPr>
            <p:spPr>
              <a:xfrm>
                <a:off x="8195689" y="12573982"/>
                <a:ext cx="1131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3BF4621B-A930-7144-97D7-D9CA88BC1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89" y="12573982"/>
                <a:ext cx="113108" cy="169277"/>
              </a:xfrm>
              <a:prstGeom prst="rect">
                <a:avLst/>
              </a:prstGeom>
              <a:blipFill>
                <a:blip r:embed="rId33"/>
                <a:stretch>
                  <a:fillRect l="-40000" t="-7143" r="-4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62BE99BF-9029-C04F-A823-532963D657B6}"/>
                  </a:ext>
                </a:extLst>
              </p:cNvPr>
              <p:cNvSpPr txBox="1"/>
              <p:nvPr/>
            </p:nvSpPr>
            <p:spPr>
              <a:xfrm>
                <a:off x="9177635" y="12310440"/>
                <a:ext cx="1131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62BE99BF-9029-C04F-A823-532963D65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635" y="12310440"/>
                <a:ext cx="113108" cy="169277"/>
              </a:xfrm>
              <a:prstGeom prst="rect">
                <a:avLst/>
              </a:prstGeom>
              <a:blipFill>
                <a:blip r:embed="rId35"/>
                <a:stretch>
                  <a:fillRect l="-40000" t="-7143" r="-4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BC22374B-B2BA-DC47-8CC5-3F15D53BC08D}"/>
                  </a:ext>
                </a:extLst>
              </p:cNvPr>
              <p:cNvSpPr txBox="1"/>
              <p:nvPr/>
            </p:nvSpPr>
            <p:spPr>
              <a:xfrm>
                <a:off x="10063968" y="12187171"/>
                <a:ext cx="1131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BC22374B-B2BA-DC47-8CC5-3F15D53B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968" y="12187171"/>
                <a:ext cx="113108" cy="169277"/>
              </a:xfrm>
              <a:prstGeom prst="rect">
                <a:avLst/>
              </a:prstGeom>
              <a:blipFill>
                <a:blip r:embed="rId36"/>
                <a:stretch>
                  <a:fillRect l="-40000" r="-3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49CE6616-8746-0742-820F-5FC16E307EE6}"/>
                  </a:ext>
                </a:extLst>
              </p:cNvPr>
              <p:cNvSpPr txBox="1"/>
              <p:nvPr/>
            </p:nvSpPr>
            <p:spPr>
              <a:xfrm>
                <a:off x="2103417" y="12835122"/>
                <a:ext cx="1210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49CE6616-8746-0742-820F-5FC16E307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417" y="12835122"/>
                <a:ext cx="121059" cy="169277"/>
              </a:xfrm>
              <a:prstGeom prst="rect">
                <a:avLst/>
              </a:prstGeom>
              <a:blipFill>
                <a:blip r:embed="rId37"/>
                <a:stretch>
                  <a:fillRect l="-18182" r="-1818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文本框 444">
                <a:extLst>
                  <a:ext uri="{FF2B5EF4-FFF2-40B4-BE49-F238E27FC236}">
                    <a16:creationId xmlns:a16="http://schemas.microsoft.com/office/drawing/2014/main" id="{4DF874EF-174F-284C-AB40-555BFB47E358}"/>
                  </a:ext>
                </a:extLst>
              </p:cNvPr>
              <p:cNvSpPr txBox="1"/>
              <p:nvPr/>
            </p:nvSpPr>
            <p:spPr>
              <a:xfrm>
                <a:off x="1972105" y="12009035"/>
                <a:ext cx="1131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5" name="文本框 444">
                <a:extLst>
                  <a:ext uri="{FF2B5EF4-FFF2-40B4-BE49-F238E27FC236}">
                    <a16:creationId xmlns:a16="http://schemas.microsoft.com/office/drawing/2014/main" id="{4DF874EF-174F-284C-AB40-555BFB47E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105" y="12009035"/>
                <a:ext cx="113108" cy="169277"/>
              </a:xfrm>
              <a:prstGeom prst="rect">
                <a:avLst/>
              </a:prstGeom>
              <a:blipFill>
                <a:blip r:embed="rId38"/>
                <a:stretch>
                  <a:fillRect l="-40000" t="-6667" r="-3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文本框 445">
                <a:extLst>
                  <a:ext uri="{FF2B5EF4-FFF2-40B4-BE49-F238E27FC236}">
                    <a16:creationId xmlns:a16="http://schemas.microsoft.com/office/drawing/2014/main" id="{D715ACBB-5709-104B-A1B3-133535EA925A}"/>
                  </a:ext>
                </a:extLst>
              </p:cNvPr>
              <p:cNvSpPr txBox="1"/>
              <p:nvPr/>
            </p:nvSpPr>
            <p:spPr>
              <a:xfrm>
                <a:off x="3120643" y="12828245"/>
                <a:ext cx="1210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6" name="文本框 445">
                <a:extLst>
                  <a:ext uri="{FF2B5EF4-FFF2-40B4-BE49-F238E27FC236}">
                    <a16:creationId xmlns:a16="http://schemas.microsoft.com/office/drawing/2014/main" id="{D715ACBB-5709-104B-A1B3-133535EA9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643" y="12828245"/>
                <a:ext cx="121059" cy="169277"/>
              </a:xfrm>
              <a:prstGeom prst="rect">
                <a:avLst/>
              </a:prstGeom>
              <a:blipFill>
                <a:blip r:embed="rId39"/>
                <a:stretch>
                  <a:fillRect l="-18182" r="-181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文本框 446">
                <a:extLst>
                  <a:ext uri="{FF2B5EF4-FFF2-40B4-BE49-F238E27FC236}">
                    <a16:creationId xmlns:a16="http://schemas.microsoft.com/office/drawing/2014/main" id="{43DEED76-EC12-0342-B01F-C3344520F5DA}"/>
                  </a:ext>
                </a:extLst>
              </p:cNvPr>
              <p:cNvSpPr txBox="1"/>
              <p:nvPr/>
            </p:nvSpPr>
            <p:spPr>
              <a:xfrm>
                <a:off x="4045214" y="12828244"/>
                <a:ext cx="1210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7" name="文本框 446">
                <a:extLst>
                  <a:ext uri="{FF2B5EF4-FFF2-40B4-BE49-F238E27FC236}">
                    <a16:creationId xmlns:a16="http://schemas.microsoft.com/office/drawing/2014/main" id="{43DEED76-EC12-0342-B01F-C3344520F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214" y="12828244"/>
                <a:ext cx="121059" cy="169277"/>
              </a:xfrm>
              <a:prstGeom prst="rect">
                <a:avLst/>
              </a:prstGeom>
              <a:blipFill>
                <a:blip r:embed="rId40"/>
                <a:stretch>
                  <a:fillRect l="-30000" r="-3000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85775BD2-4BE4-B448-8483-754642DA61B3}"/>
                  </a:ext>
                </a:extLst>
              </p:cNvPr>
              <p:cNvSpPr txBox="1"/>
              <p:nvPr/>
            </p:nvSpPr>
            <p:spPr>
              <a:xfrm>
                <a:off x="9005434" y="12762893"/>
                <a:ext cx="1210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85775BD2-4BE4-B448-8483-754642DA6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434" y="12762893"/>
                <a:ext cx="121059" cy="169277"/>
              </a:xfrm>
              <a:prstGeom prst="rect">
                <a:avLst/>
              </a:prstGeom>
              <a:blipFill>
                <a:blip r:embed="rId41"/>
                <a:stretch>
                  <a:fillRect l="-18182" r="-1818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文本框 448">
                <a:extLst>
                  <a:ext uri="{FF2B5EF4-FFF2-40B4-BE49-F238E27FC236}">
                    <a16:creationId xmlns:a16="http://schemas.microsoft.com/office/drawing/2014/main" id="{6785C9C1-DFF1-5448-AD35-397D02F45CDE}"/>
                  </a:ext>
                </a:extLst>
              </p:cNvPr>
              <p:cNvSpPr txBox="1"/>
              <p:nvPr/>
            </p:nvSpPr>
            <p:spPr>
              <a:xfrm>
                <a:off x="9913150" y="12760600"/>
                <a:ext cx="1210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49" name="文本框 448">
                <a:extLst>
                  <a:ext uri="{FF2B5EF4-FFF2-40B4-BE49-F238E27FC236}">
                    <a16:creationId xmlns:a16="http://schemas.microsoft.com/office/drawing/2014/main" id="{6785C9C1-DFF1-5448-AD35-397D02F45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150" y="12760600"/>
                <a:ext cx="121059" cy="169277"/>
              </a:xfrm>
              <a:prstGeom prst="rect">
                <a:avLst/>
              </a:prstGeom>
              <a:blipFill>
                <a:blip r:embed="rId37"/>
                <a:stretch>
                  <a:fillRect l="-18182" r="-181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文本框 471">
                <a:extLst>
                  <a:ext uri="{FF2B5EF4-FFF2-40B4-BE49-F238E27FC236}">
                    <a16:creationId xmlns:a16="http://schemas.microsoft.com/office/drawing/2014/main" id="{7A6A38B9-F8C7-F640-A939-D30442414E96}"/>
                  </a:ext>
                </a:extLst>
              </p:cNvPr>
              <p:cNvSpPr txBox="1"/>
              <p:nvPr/>
            </p:nvSpPr>
            <p:spPr>
              <a:xfrm>
                <a:off x="4871089" y="12594357"/>
                <a:ext cx="1131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472" name="文本框 471">
                <a:extLst>
                  <a:ext uri="{FF2B5EF4-FFF2-40B4-BE49-F238E27FC236}">
                    <a16:creationId xmlns:a16="http://schemas.microsoft.com/office/drawing/2014/main" id="{7A6A38B9-F8C7-F640-A939-D30442414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089" y="12594357"/>
                <a:ext cx="113108" cy="169277"/>
              </a:xfrm>
              <a:prstGeom prst="rect">
                <a:avLst/>
              </a:prstGeom>
              <a:blipFill>
                <a:blip r:embed="rId42"/>
                <a:stretch>
                  <a:fillRect l="-40000" t="-6667" r="-3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0" name="组合 479">
            <a:extLst>
              <a:ext uri="{FF2B5EF4-FFF2-40B4-BE49-F238E27FC236}">
                <a16:creationId xmlns:a16="http://schemas.microsoft.com/office/drawing/2014/main" id="{0BC25729-12A4-744E-8990-BF959ACBAA6B}"/>
              </a:ext>
            </a:extLst>
          </p:cNvPr>
          <p:cNvGrpSpPr/>
          <p:nvPr/>
        </p:nvGrpSpPr>
        <p:grpSpPr>
          <a:xfrm>
            <a:off x="2100222" y="13496563"/>
            <a:ext cx="8068633" cy="558249"/>
            <a:chOff x="1815794" y="13523019"/>
            <a:chExt cx="8068633" cy="558249"/>
          </a:xfrm>
        </p:grpSpPr>
        <p:sp>
          <p:nvSpPr>
            <p:cNvPr id="450" name="圆角矩形 449">
              <a:extLst>
                <a:ext uri="{FF2B5EF4-FFF2-40B4-BE49-F238E27FC236}">
                  <a16:creationId xmlns:a16="http://schemas.microsoft.com/office/drawing/2014/main" id="{F4DF6A73-0E79-DB4A-8C45-52E81550672D}"/>
                </a:ext>
              </a:extLst>
            </p:cNvPr>
            <p:cNvSpPr/>
            <p:nvPr/>
          </p:nvSpPr>
          <p:spPr>
            <a:xfrm>
              <a:off x="1815794" y="13523019"/>
              <a:ext cx="7905784" cy="55824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465" name="组合 464">
              <a:extLst>
                <a:ext uri="{FF2B5EF4-FFF2-40B4-BE49-F238E27FC236}">
                  <a16:creationId xmlns:a16="http://schemas.microsoft.com/office/drawing/2014/main" id="{4EEAF69F-5B3A-054B-8487-3F2D14BF5A75}"/>
                </a:ext>
              </a:extLst>
            </p:cNvPr>
            <p:cNvGrpSpPr/>
            <p:nvPr/>
          </p:nvGrpSpPr>
          <p:grpSpPr>
            <a:xfrm>
              <a:off x="1964299" y="13701085"/>
              <a:ext cx="179260" cy="180000"/>
              <a:chOff x="3543866" y="13634082"/>
              <a:chExt cx="179260" cy="180000"/>
            </a:xfrm>
          </p:grpSpPr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BE417225-1149-A341-AA14-CEBF4480D9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3866" y="13634082"/>
                <a:ext cx="179260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sp>
            <p:nvSpPr>
              <p:cNvPr id="452" name="椭圆 451">
                <a:extLst>
                  <a:ext uri="{FF2B5EF4-FFF2-40B4-BE49-F238E27FC236}">
                    <a16:creationId xmlns:a16="http://schemas.microsoft.com/office/drawing/2014/main" id="{9D4A7875-027F-0F47-9FEA-469B41B630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6496" y="13697082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</p:grp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1E3DBABE-C6C5-2044-B33B-1A6ECF9D982E}"/>
                </a:ext>
              </a:extLst>
            </p:cNvPr>
            <p:cNvGrpSpPr/>
            <p:nvPr/>
          </p:nvGrpSpPr>
          <p:grpSpPr>
            <a:xfrm>
              <a:off x="6369426" y="13698538"/>
              <a:ext cx="179260" cy="180000"/>
              <a:chOff x="6919651" y="13640517"/>
              <a:chExt cx="179260" cy="180000"/>
            </a:xfrm>
          </p:grpSpPr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80CE2D00-19DB-C84A-88AD-089A74DF43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9651" y="13640517"/>
                <a:ext cx="179260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sp>
            <p:nvSpPr>
              <p:cNvPr id="458" name="菱形 457">
                <a:extLst>
                  <a:ext uri="{FF2B5EF4-FFF2-40B4-BE49-F238E27FC236}">
                    <a16:creationId xmlns:a16="http://schemas.microsoft.com/office/drawing/2014/main" id="{2D32BE23-0947-5E42-98E1-5D44944C5EA0}"/>
                  </a:ext>
                </a:extLst>
              </p:cNvPr>
              <p:cNvSpPr/>
              <p:nvPr/>
            </p:nvSpPr>
            <p:spPr>
              <a:xfrm>
                <a:off x="6963584" y="13667017"/>
                <a:ext cx="88896" cy="127000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</p:grpSp>
        <p:grpSp>
          <p:nvGrpSpPr>
            <p:cNvPr id="464" name="组合 463">
              <a:extLst>
                <a:ext uri="{FF2B5EF4-FFF2-40B4-BE49-F238E27FC236}">
                  <a16:creationId xmlns:a16="http://schemas.microsoft.com/office/drawing/2014/main" id="{2C48D85F-3DF2-244A-9E74-86213EC44EC4}"/>
                </a:ext>
              </a:extLst>
            </p:cNvPr>
            <p:cNvGrpSpPr/>
            <p:nvPr/>
          </p:nvGrpSpPr>
          <p:grpSpPr>
            <a:xfrm>
              <a:off x="7767194" y="13693828"/>
              <a:ext cx="179999" cy="185407"/>
              <a:chOff x="6451549" y="12732458"/>
              <a:chExt cx="179999" cy="185407"/>
            </a:xfrm>
          </p:grpSpPr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B530DF45-799E-6D4F-9272-A0A9AFED25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1549" y="12737865"/>
                <a:ext cx="179999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8" name="文本框 437">
                    <a:extLst>
                      <a:ext uri="{FF2B5EF4-FFF2-40B4-BE49-F238E27FC236}">
                        <a16:creationId xmlns:a16="http://schemas.microsoft.com/office/drawing/2014/main" id="{87A8244C-C721-5A4E-A85F-CA68A4AE91C4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06" y="12732458"/>
                    <a:ext cx="11310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zh-CN" altLang="en-US" sz="1100" dirty="0"/>
                  </a:p>
                </p:txBody>
              </p:sp>
            </mc:Choice>
            <mc:Fallback>
              <p:sp>
                <p:nvSpPr>
                  <p:cNvPr id="438" name="文本框 437">
                    <a:extLst>
                      <a:ext uri="{FF2B5EF4-FFF2-40B4-BE49-F238E27FC236}">
                        <a16:creationId xmlns:a16="http://schemas.microsoft.com/office/drawing/2014/main" id="{87A8244C-C721-5A4E-A85F-CA68A4AE91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8806" y="12732458"/>
                    <a:ext cx="113108" cy="1692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30000" t="-7143" r="-40000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3FDA9CFD-3AAF-4F49-A9BE-B083641F6138}"/>
                </a:ext>
              </a:extLst>
            </p:cNvPr>
            <p:cNvGrpSpPr/>
            <p:nvPr/>
          </p:nvGrpSpPr>
          <p:grpSpPr>
            <a:xfrm>
              <a:off x="8737234" y="13682798"/>
              <a:ext cx="179999" cy="196958"/>
              <a:chOff x="7120223" y="12704469"/>
              <a:chExt cx="179999" cy="196958"/>
            </a:xfrm>
          </p:grpSpPr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5EB2CA44-5770-934B-9A23-3F44C69CE2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20223" y="12721427"/>
                <a:ext cx="179999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1" name="文本框 460">
                    <a:extLst>
                      <a:ext uri="{FF2B5EF4-FFF2-40B4-BE49-F238E27FC236}">
                        <a16:creationId xmlns:a16="http://schemas.microsoft.com/office/drawing/2014/main" id="{97EFD7C1-BBE3-A84C-949E-59B88238D5F8}"/>
                      </a:ext>
                    </a:extLst>
                  </p:cNvPr>
                  <p:cNvSpPr txBox="1"/>
                  <p:nvPr/>
                </p:nvSpPr>
                <p:spPr>
                  <a:xfrm>
                    <a:off x="7160884" y="12704469"/>
                    <a:ext cx="93770" cy="1692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zh-CN" altLang="en-US" sz="1100" dirty="0"/>
                  </a:p>
                </p:txBody>
              </p:sp>
            </mc:Choice>
            <mc:Fallback>
              <p:sp>
                <p:nvSpPr>
                  <p:cNvPr id="461" name="文本框 460">
                    <a:extLst>
                      <a:ext uri="{FF2B5EF4-FFF2-40B4-BE49-F238E27FC236}">
                        <a16:creationId xmlns:a16="http://schemas.microsoft.com/office/drawing/2014/main" id="{97EFD7C1-BBE3-A84C-949E-59B88238D5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0884" y="12704469"/>
                    <a:ext cx="93770" cy="1692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50000" r="-50000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9" name="文本框 468">
              <a:extLst>
                <a:ext uri="{FF2B5EF4-FFF2-40B4-BE49-F238E27FC236}">
                  <a16:creationId xmlns:a16="http://schemas.microsoft.com/office/drawing/2014/main" id="{35F82DFB-D5C2-AA44-BB41-5902B3D627EC}"/>
                </a:ext>
              </a:extLst>
            </p:cNvPr>
            <p:cNvSpPr txBox="1"/>
            <p:nvPr/>
          </p:nvSpPr>
          <p:spPr>
            <a:xfrm>
              <a:off x="2097876" y="13606807"/>
              <a:ext cx="1550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对位乘操作</a:t>
              </a:r>
            </a:p>
          </p:txBody>
        </p:sp>
        <p:grpSp>
          <p:nvGrpSpPr>
            <p:cNvPr id="474" name="组合 473">
              <a:extLst>
                <a:ext uri="{FF2B5EF4-FFF2-40B4-BE49-F238E27FC236}">
                  <a16:creationId xmlns:a16="http://schemas.microsoft.com/office/drawing/2014/main" id="{E2977463-026E-5E4F-8597-D5815C53318B}"/>
                </a:ext>
              </a:extLst>
            </p:cNvPr>
            <p:cNvGrpSpPr/>
            <p:nvPr/>
          </p:nvGrpSpPr>
          <p:grpSpPr>
            <a:xfrm>
              <a:off x="3580133" y="13595475"/>
              <a:ext cx="1448876" cy="400110"/>
              <a:chOff x="5177222" y="13524211"/>
              <a:chExt cx="1448876" cy="400110"/>
            </a:xfrm>
          </p:grpSpPr>
          <p:grpSp>
            <p:nvGrpSpPr>
              <p:cNvPr id="466" name="组合 465">
                <a:extLst>
                  <a:ext uri="{FF2B5EF4-FFF2-40B4-BE49-F238E27FC236}">
                    <a16:creationId xmlns:a16="http://schemas.microsoft.com/office/drawing/2014/main" id="{54836FF5-A62E-874B-9F06-7508E2D140CA}"/>
                  </a:ext>
                </a:extLst>
              </p:cNvPr>
              <p:cNvGrpSpPr/>
              <p:nvPr/>
            </p:nvGrpSpPr>
            <p:grpSpPr>
              <a:xfrm>
                <a:off x="5177222" y="13626397"/>
                <a:ext cx="179260" cy="180000"/>
                <a:chOff x="4620085" y="13641846"/>
                <a:chExt cx="179260" cy="180000"/>
              </a:xfrm>
            </p:grpSpPr>
            <p:sp>
              <p:nvSpPr>
                <p:cNvPr id="453" name="椭圆 452">
                  <a:extLst>
                    <a:ext uri="{FF2B5EF4-FFF2-40B4-BE49-F238E27FC236}">
                      <a16:creationId xmlns:a16="http://schemas.microsoft.com/office/drawing/2014/main" id="{75539E3C-F897-0A45-B4DC-BA921BDF7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0085" y="13641846"/>
                  <a:ext cx="17926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454" name="矩形 453">
                  <a:extLst>
                    <a:ext uri="{FF2B5EF4-FFF2-40B4-BE49-F238E27FC236}">
                      <a16:creationId xmlns:a16="http://schemas.microsoft.com/office/drawing/2014/main" id="{5F463E4D-7C88-6147-9468-11DF4F5B2C9D}"/>
                    </a:ext>
                  </a:extLst>
                </p:cNvPr>
                <p:cNvSpPr/>
                <p:nvPr/>
              </p:nvSpPr>
              <p:spPr>
                <a:xfrm>
                  <a:off x="4674091" y="13694129"/>
                  <a:ext cx="71248" cy="7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</p:grpSp>
          <p:sp>
            <p:nvSpPr>
              <p:cNvPr id="471" name="文本框 470">
                <a:extLst>
                  <a:ext uri="{FF2B5EF4-FFF2-40B4-BE49-F238E27FC236}">
                    <a16:creationId xmlns:a16="http://schemas.microsoft.com/office/drawing/2014/main" id="{B709F167-65BA-7B4A-AD7A-A9524E61DFA7}"/>
                  </a:ext>
                </a:extLst>
              </p:cNvPr>
              <p:cNvSpPr txBox="1"/>
              <p:nvPr/>
            </p:nvSpPr>
            <p:spPr>
              <a:xfrm>
                <a:off x="5275678" y="13524211"/>
                <a:ext cx="1350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拉平操作</a:t>
                </a:r>
              </a:p>
            </p:txBody>
          </p:sp>
        </p:grpSp>
        <p:grpSp>
          <p:nvGrpSpPr>
            <p:cNvPr id="475" name="组合 474">
              <a:extLst>
                <a:ext uri="{FF2B5EF4-FFF2-40B4-BE49-F238E27FC236}">
                  <a16:creationId xmlns:a16="http://schemas.microsoft.com/office/drawing/2014/main" id="{172D0B5A-69D5-574F-B9D7-1353263601BB}"/>
                </a:ext>
              </a:extLst>
            </p:cNvPr>
            <p:cNvGrpSpPr/>
            <p:nvPr/>
          </p:nvGrpSpPr>
          <p:grpSpPr>
            <a:xfrm>
              <a:off x="4947906" y="13607470"/>
              <a:ext cx="1375864" cy="400110"/>
              <a:chOff x="6545141" y="13543981"/>
              <a:chExt cx="1375864" cy="400110"/>
            </a:xfrm>
          </p:grpSpPr>
          <p:grpSp>
            <p:nvGrpSpPr>
              <p:cNvPr id="467" name="组合 466">
                <a:extLst>
                  <a:ext uri="{FF2B5EF4-FFF2-40B4-BE49-F238E27FC236}">
                    <a16:creationId xmlns:a16="http://schemas.microsoft.com/office/drawing/2014/main" id="{6663D30B-175C-8A48-85FA-567F07694C3A}"/>
                  </a:ext>
                </a:extLst>
              </p:cNvPr>
              <p:cNvGrpSpPr/>
              <p:nvPr/>
            </p:nvGrpSpPr>
            <p:grpSpPr>
              <a:xfrm>
                <a:off x="6545141" y="13633460"/>
                <a:ext cx="179260" cy="180000"/>
                <a:chOff x="5691280" y="13643264"/>
                <a:chExt cx="179260" cy="180000"/>
              </a:xfrm>
            </p:grpSpPr>
            <p:sp>
              <p:nvSpPr>
                <p:cNvPr id="455" name="椭圆 454">
                  <a:extLst>
                    <a:ext uri="{FF2B5EF4-FFF2-40B4-BE49-F238E27FC236}">
                      <a16:creationId xmlns:a16="http://schemas.microsoft.com/office/drawing/2014/main" id="{12FBF9C2-A7E9-1046-8AE2-E05FAB354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91280" y="13643264"/>
                  <a:ext cx="17926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456" name="框架 455">
                  <a:extLst>
                    <a:ext uri="{FF2B5EF4-FFF2-40B4-BE49-F238E27FC236}">
                      <a16:creationId xmlns:a16="http://schemas.microsoft.com/office/drawing/2014/main" id="{31435E20-FC9B-E745-8A47-F497EE7DCEB3}"/>
                    </a:ext>
                  </a:extLst>
                </p:cNvPr>
                <p:cNvSpPr/>
                <p:nvPr/>
              </p:nvSpPr>
              <p:spPr>
                <a:xfrm>
                  <a:off x="5761309" y="13715451"/>
                  <a:ext cx="45719" cy="45719"/>
                </a:xfrm>
                <a:prstGeom prst="fram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3" name="文本框 472">
                <a:extLst>
                  <a:ext uri="{FF2B5EF4-FFF2-40B4-BE49-F238E27FC236}">
                    <a16:creationId xmlns:a16="http://schemas.microsoft.com/office/drawing/2014/main" id="{0FBE05B3-D092-7249-BE10-A251F980E4DA}"/>
                  </a:ext>
                </a:extLst>
              </p:cNvPr>
              <p:cNvSpPr txBox="1"/>
              <p:nvPr/>
            </p:nvSpPr>
            <p:spPr>
              <a:xfrm>
                <a:off x="6663566" y="13543981"/>
                <a:ext cx="125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重塑操作</a:t>
                </a:r>
              </a:p>
            </p:txBody>
          </p:sp>
        </p:grpSp>
        <p:sp>
          <p:nvSpPr>
            <p:cNvPr id="476" name="文本框 475">
              <a:extLst>
                <a:ext uri="{FF2B5EF4-FFF2-40B4-BE49-F238E27FC236}">
                  <a16:creationId xmlns:a16="http://schemas.microsoft.com/office/drawing/2014/main" id="{56C6DC74-AEE5-9A4E-A1C0-E239DF0AD84B}"/>
                </a:ext>
              </a:extLst>
            </p:cNvPr>
            <p:cNvSpPr txBox="1"/>
            <p:nvPr/>
          </p:nvSpPr>
          <p:spPr>
            <a:xfrm>
              <a:off x="6575308" y="13608914"/>
              <a:ext cx="1144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等式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(4-4)</a:t>
              </a:r>
              <a:endPara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ECD5F48B-7942-764F-ABA6-702F6055BF11}"/>
                    </a:ext>
                  </a:extLst>
                </p:cNvPr>
                <p:cNvSpPr txBox="1"/>
                <p:nvPr/>
              </p:nvSpPr>
              <p:spPr>
                <a:xfrm>
                  <a:off x="7948991" y="13592175"/>
                  <a:ext cx="81140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ECD5F48B-7942-764F-ABA6-702F6055B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8991" y="13592175"/>
                  <a:ext cx="811402" cy="400110"/>
                </a:xfrm>
                <a:prstGeom prst="rect">
                  <a:avLst/>
                </a:prstGeom>
                <a:blipFill>
                  <a:blip r:embed="rId45"/>
                  <a:stretch>
                    <a:fillRect l="-3077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9" name="文本框 478">
                  <a:extLst>
                    <a:ext uri="{FF2B5EF4-FFF2-40B4-BE49-F238E27FC236}">
                      <a16:creationId xmlns:a16="http://schemas.microsoft.com/office/drawing/2014/main" id="{4C59FF26-AE4F-854D-9B9F-15C87F06F797}"/>
                    </a:ext>
                  </a:extLst>
                </p:cNvPr>
                <p:cNvSpPr txBox="1"/>
                <p:nvPr/>
              </p:nvSpPr>
              <p:spPr>
                <a:xfrm>
                  <a:off x="8836888" y="13595601"/>
                  <a:ext cx="10475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9" name="文本框 478">
                  <a:extLst>
                    <a:ext uri="{FF2B5EF4-FFF2-40B4-BE49-F238E27FC236}">
                      <a16:creationId xmlns:a16="http://schemas.microsoft.com/office/drawing/2014/main" id="{4C59FF26-AE4F-854D-9B9F-15C87F06F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888" y="13595601"/>
                  <a:ext cx="1047539" cy="400110"/>
                </a:xfrm>
                <a:prstGeom prst="rect">
                  <a:avLst/>
                </a:prstGeom>
                <a:blipFill>
                  <a:blip r:embed="rId46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6" name="直线箭头连接符 355">
            <a:extLst>
              <a:ext uri="{FF2B5EF4-FFF2-40B4-BE49-F238E27FC236}">
                <a16:creationId xmlns:a16="http://schemas.microsoft.com/office/drawing/2014/main" id="{1B443370-9137-E147-BBE5-9E0B1778658A}"/>
              </a:ext>
            </a:extLst>
          </p:cNvPr>
          <p:cNvCxnSpPr>
            <a:cxnSpLocks/>
          </p:cNvCxnSpPr>
          <p:nvPr/>
        </p:nvCxnSpPr>
        <p:spPr>
          <a:xfrm>
            <a:off x="10239268" y="10492677"/>
            <a:ext cx="1022899" cy="169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145C73-A1C5-9E4F-8C95-096B6E3E16FD}"/>
                  </a:ext>
                </a:extLst>
              </p:cNvPr>
              <p:cNvSpPr txBox="1"/>
              <p:nvPr/>
            </p:nvSpPr>
            <p:spPr>
              <a:xfrm>
                <a:off x="11291653" y="10344147"/>
                <a:ext cx="3075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  <m:sup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145C73-A1C5-9E4F-8C95-096B6E3E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653" y="10344147"/>
                <a:ext cx="307584" cy="307777"/>
              </a:xfrm>
              <a:prstGeom prst="rect">
                <a:avLst/>
              </a:prstGeom>
              <a:blipFill>
                <a:blip r:embed="rId47"/>
                <a:stretch>
                  <a:fillRect l="-15385" r="-3846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51F2B6-13A8-D64D-BCAD-EC797AFE4338}"/>
                  </a:ext>
                </a:extLst>
              </p:cNvPr>
              <p:cNvSpPr txBox="1"/>
              <p:nvPr/>
            </p:nvSpPr>
            <p:spPr>
              <a:xfrm>
                <a:off x="540395" y="9379498"/>
                <a:ext cx="3075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51F2B6-13A8-D64D-BCAD-EC797AFE4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5" y="9379498"/>
                <a:ext cx="307584" cy="307777"/>
              </a:xfrm>
              <a:prstGeom prst="rect">
                <a:avLst/>
              </a:prstGeom>
              <a:blipFill>
                <a:blip r:embed="rId48"/>
                <a:stretch>
                  <a:fillRect l="-20000" r="-8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537087-4BF7-E342-BB8B-2E4F8D5F586D}"/>
                  </a:ext>
                </a:extLst>
              </p:cNvPr>
              <p:cNvSpPr txBox="1"/>
              <p:nvPr/>
            </p:nvSpPr>
            <p:spPr>
              <a:xfrm>
                <a:off x="673683" y="13699190"/>
                <a:ext cx="3600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537087-4BF7-E342-BB8B-2E4F8D5F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83" y="13699190"/>
                <a:ext cx="360099" cy="307777"/>
              </a:xfrm>
              <a:prstGeom prst="rect">
                <a:avLst/>
              </a:prstGeom>
              <a:blipFill>
                <a:blip r:embed="rId49"/>
                <a:stretch>
                  <a:fillRect l="-17241" r="-6897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C4AC243C-0F99-D241-AB44-5741A11BAFF9}"/>
                  </a:ext>
                </a:extLst>
              </p:cNvPr>
              <p:cNvSpPr txBox="1"/>
              <p:nvPr/>
            </p:nvSpPr>
            <p:spPr>
              <a:xfrm>
                <a:off x="11297894" y="13632992"/>
                <a:ext cx="8203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C4AC243C-0F99-D241-AB44-5741A11B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894" y="13632992"/>
                <a:ext cx="820353" cy="307777"/>
              </a:xfrm>
              <a:prstGeom prst="rect">
                <a:avLst/>
              </a:prstGeom>
              <a:blipFill>
                <a:blip r:embed="rId50"/>
                <a:stretch>
                  <a:fillRect l="-6061" r="-151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7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>
            <a:extLst>
              <a:ext uri="{FF2B5EF4-FFF2-40B4-BE49-F238E27FC236}">
                <a16:creationId xmlns:a16="http://schemas.microsoft.com/office/drawing/2014/main" id="{AD120B3A-7EEB-0948-BE47-C49A091D9BD9}"/>
              </a:ext>
            </a:extLst>
          </p:cNvPr>
          <p:cNvSpPr/>
          <p:nvPr/>
        </p:nvSpPr>
        <p:spPr>
          <a:xfrm>
            <a:off x="112295" y="753979"/>
            <a:ext cx="11935326" cy="10100920"/>
          </a:xfrm>
          <a:prstGeom prst="roundRect">
            <a:avLst>
              <a:gd name="adj" fmla="val 1824"/>
            </a:avLst>
          </a:prstGeom>
          <a:solidFill>
            <a:schemeClr val="bg1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8" name="图片 117">
            <a:extLst>
              <a:ext uri="{FF2B5EF4-FFF2-40B4-BE49-F238E27FC236}">
                <a16:creationId xmlns:a16="http://schemas.microsoft.com/office/drawing/2014/main" id="{7E5719BE-7D5A-114B-B73D-2D1707F6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519" y="4547168"/>
            <a:ext cx="1003546" cy="197382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C561874-31C9-294D-82E6-5BF63CE4E530}"/>
              </a:ext>
            </a:extLst>
          </p:cNvPr>
          <p:cNvGrpSpPr/>
          <p:nvPr/>
        </p:nvGrpSpPr>
        <p:grpSpPr>
          <a:xfrm>
            <a:off x="3843107" y="4829242"/>
            <a:ext cx="1808187" cy="1668663"/>
            <a:chOff x="9086004" y="4492247"/>
            <a:chExt cx="1808187" cy="1668663"/>
          </a:xfrm>
        </p:grpSpPr>
        <p:sp>
          <p:nvSpPr>
            <p:cNvPr id="6" name="圆柱体 5">
              <a:extLst>
                <a:ext uri="{FF2B5EF4-FFF2-40B4-BE49-F238E27FC236}">
                  <a16:creationId xmlns:a16="http://schemas.microsoft.com/office/drawing/2014/main" id="{5624A09F-3D77-BE4C-A12A-BA309FEA38D7}"/>
                </a:ext>
              </a:extLst>
            </p:cNvPr>
            <p:cNvSpPr/>
            <p:nvPr/>
          </p:nvSpPr>
          <p:spPr>
            <a:xfrm>
              <a:off x="9300447" y="4492247"/>
              <a:ext cx="1379303" cy="1668663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56" name="文本框 355">
              <a:extLst>
                <a:ext uri="{FF2B5EF4-FFF2-40B4-BE49-F238E27FC236}">
                  <a16:creationId xmlns:a16="http://schemas.microsoft.com/office/drawing/2014/main" id="{DBFDEA62-A9FB-1147-8759-0E6DD647FC8C}"/>
                </a:ext>
              </a:extLst>
            </p:cNvPr>
            <p:cNvSpPr txBox="1"/>
            <p:nvPr/>
          </p:nvSpPr>
          <p:spPr>
            <a:xfrm>
              <a:off x="9086004" y="5062242"/>
              <a:ext cx="18081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时间特征</a:t>
              </a:r>
              <a:endPara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000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提取器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16F283-33B6-474D-B5A2-F8CB4ACA1005}"/>
              </a:ext>
            </a:extLst>
          </p:cNvPr>
          <p:cNvGrpSpPr/>
          <p:nvPr/>
        </p:nvGrpSpPr>
        <p:grpSpPr>
          <a:xfrm>
            <a:off x="3837696" y="8895674"/>
            <a:ext cx="1808187" cy="1668663"/>
            <a:chOff x="6148981" y="4553600"/>
            <a:chExt cx="1808187" cy="1668663"/>
          </a:xfrm>
        </p:grpSpPr>
        <p:sp>
          <p:nvSpPr>
            <p:cNvPr id="363" name="圆柱体 362">
              <a:extLst>
                <a:ext uri="{FF2B5EF4-FFF2-40B4-BE49-F238E27FC236}">
                  <a16:creationId xmlns:a16="http://schemas.microsoft.com/office/drawing/2014/main" id="{1354EEBC-0A7A-684D-89FF-D7696FF7E5AA}"/>
                </a:ext>
              </a:extLst>
            </p:cNvPr>
            <p:cNvSpPr/>
            <p:nvPr/>
          </p:nvSpPr>
          <p:spPr>
            <a:xfrm>
              <a:off x="6366821" y="4553600"/>
              <a:ext cx="1379303" cy="1668663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71" name="文本框 370">
              <a:extLst>
                <a:ext uri="{FF2B5EF4-FFF2-40B4-BE49-F238E27FC236}">
                  <a16:creationId xmlns:a16="http://schemas.microsoft.com/office/drawing/2014/main" id="{B0B127B9-5F0B-4D49-9E75-A4366FB93634}"/>
                </a:ext>
              </a:extLst>
            </p:cNvPr>
            <p:cNvSpPr txBox="1"/>
            <p:nvPr/>
          </p:nvSpPr>
          <p:spPr>
            <a:xfrm>
              <a:off x="6148981" y="5128799"/>
              <a:ext cx="18081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外部特征</a:t>
              </a:r>
              <a:endPara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000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提取器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B39D327-3F33-9C44-828F-3AF79DC395B2}"/>
              </a:ext>
            </a:extLst>
          </p:cNvPr>
          <p:cNvGrpSpPr/>
          <p:nvPr/>
        </p:nvGrpSpPr>
        <p:grpSpPr>
          <a:xfrm>
            <a:off x="7121711" y="4903779"/>
            <a:ext cx="2139696" cy="1607118"/>
            <a:chOff x="3847798" y="7383539"/>
            <a:chExt cx="2139696" cy="1607118"/>
          </a:xfrm>
        </p:grpSpPr>
        <p:sp>
          <p:nvSpPr>
            <p:cNvPr id="14" name="云形 13">
              <a:extLst>
                <a:ext uri="{FF2B5EF4-FFF2-40B4-BE49-F238E27FC236}">
                  <a16:creationId xmlns:a16="http://schemas.microsoft.com/office/drawing/2014/main" id="{59BECC0A-D5E1-F842-B771-BCD6C6D1A7F1}"/>
                </a:ext>
              </a:extLst>
            </p:cNvPr>
            <p:cNvSpPr/>
            <p:nvPr/>
          </p:nvSpPr>
          <p:spPr>
            <a:xfrm>
              <a:off x="3847798" y="7383539"/>
              <a:ext cx="2139696" cy="1607118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13" name="文本框 412">
              <a:extLst>
                <a:ext uri="{FF2B5EF4-FFF2-40B4-BE49-F238E27FC236}">
                  <a16:creationId xmlns:a16="http://schemas.microsoft.com/office/drawing/2014/main" id="{F112F88D-CF9D-264B-915A-0C6B4E2FC56D}"/>
                </a:ext>
              </a:extLst>
            </p:cNvPr>
            <p:cNvSpPr txBox="1"/>
            <p:nvPr/>
          </p:nvSpPr>
          <p:spPr>
            <a:xfrm>
              <a:off x="4013552" y="7987043"/>
              <a:ext cx="1808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多特征融合</a:t>
              </a:r>
              <a:endPara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2F6007C-6D1A-FE4A-9E0A-CDDBCCFC8BBD}"/>
              </a:ext>
            </a:extLst>
          </p:cNvPr>
          <p:cNvGrpSpPr/>
          <p:nvPr/>
        </p:nvGrpSpPr>
        <p:grpSpPr>
          <a:xfrm>
            <a:off x="352029" y="1040645"/>
            <a:ext cx="1943160" cy="2051765"/>
            <a:chOff x="277644" y="9066829"/>
            <a:chExt cx="1943160" cy="2051765"/>
          </a:xfrm>
        </p:grpSpPr>
        <p:pic>
          <p:nvPicPr>
            <p:cNvPr id="121" name="图片 120">
              <a:extLst>
                <a:ext uri="{FF2B5EF4-FFF2-40B4-BE49-F238E27FC236}">
                  <a16:creationId xmlns:a16="http://schemas.microsoft.com/office/drawing/2014/main" id="{A47C4A10-9D26-C749-B648-60BBE31E3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</a:blip>
            <a:stretch>
              <a:fillRect/>
            </a:stretch>
          </p:blipFill>
          <p:spPr>
            <a:xfrm>
              <a:off x="277644" y="9140337"/>
              <a:ext cx="983001" cy="1949798"/>
            </a:xfrm>
            <a:prstGeom prst="rect">
              <a:avLst/>
            </a:prstGeom>
          </p:spPr>
        </p:pic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944CB1E4-1C10-C145-A112-A2CD1FF73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4354" y="9066829"/>
              <a:ext cx="1034408" cy="2051765"/>
            </a:xfrm>
            <a:prstGeom prst="rect">
              <a:avLst/>
            </a:prstGeom>
          </p:spPr>
        </p:pic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69A4CDE8-6DA4-8F48-AC28-D2204B8DA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4018" y="9141453"/>
              <a:ext cx="996786" cy="1977141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9523A05-6036-7C46-8FAD-050681911D8F}"/>
              </a:ext>
            </a:extLst>
          </p:cNvPr>
          <p:cNvGrpSpPr>
            <a:grpSpLocks noChangeAspect="1"/>
          </p:cNvGrpSpPr>
          <p:nvPr/>
        </p:nvGrpSpPr>
        <p:grpSpPr>
          <a:xfrm>
            <a:off x="300007" y="8649188"/>
            <a:ext cx="1996791" cy="2700000"/>
            <a:chOff x="544977" y="244569"/>
            <a:chExt cx="2517928" cy="3404665"/>
          </a:xfrm>
        </p:grpSpPr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3332978D-170D-F640-93BE-BE2DBB3B1202}"/>
                </a:ext>
              </a:extLst>
            </p:cNvPr>
            <p:cNvSpPr/>
            <p:nvPr/>
          </p:nvSpPr>
          <p:spPr>
            <a:xfrm>
              <a:off x="544977" y="247397"/>
              <a:ext cx="2498273" cy="247739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pic>
          <p:nvPicPr>
            <p:cNvPr id="415" name="图形 414" descr="太阳">
              <a:extLst>
                <a:ext uri="{FF2B5EF4-FFF2-40B4-BE49-F238E27FC236}">
                  <a16:creationId xmlns:a16="http://schemas.microsoft.com/office/drawing/2014/main" id="{B66CAAB1-7F3F-9249-BD5F-B380A8E8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4290" y="321268"/>
              <a:ext cx="680571" cy="680571"/>
            </a:xfrm>
            <a:prstGeom prst="rect">
              <a:avLst/>
            </a:prstGeom>
          </p:spPr>
        </p:pic>
        <p:pic>
          <p:nvPicPr>
            <p:cNvPr id="416" name="图形 415" descr="部分太阳">
              <a:extLst>
                <a:ext uri="{FF2B5EF4-FFF2-40B4-BE49-F238E27FC236}">
                  <a16:creationId xmlns:a16="http://schemas.microsoft.com/office/drawing/2014/main" id="{8E6E3D52-CF5D-944E-B82E-5F3D2522F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8936" y="244569"/>
              <a:ext cx="783772" cy="783772"/>
            </a:xfrm>
            <a:prstGeom prst="rect">
              <a:avLst/>
            </a:prstGeom>
          </p:spPr>
        </p:pic>
        <p:pic>
          <p:nvPicPr>
            <p:cNvPr id="417" name="图形 416" descr="雨">
              <a:extLst>
                <a:ext uri="{FF2B5EF4-FFF2-40B4-BE49-F238E27FC236}">
                  <a16:creationId xmlns:a16="http://schemas.microsoft.com/office/drawing/2014/main" id="{95D60EBE-F314-2145-AA3F-7BEF78F3D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4290" y="1138661"/>
              <a:ext cx="772886" cy="772886"/>
            </a:xfrm>
            <a:prstGeom prst="rect">
              <a:avLst/>
            </a:prstGeom>
          </p:spPr>
        </p:pic>
        <p:pic>
          <p:nvPicPr>
            <p:cNvPr id="419" name="图形 418" descr="雪人">
              <a:extLst>
                <a:ext uri="{FF2B5EF4-FFF2-40B4-BE49-F238E27FC236}">
                  <a16:creationId xmlns:a16="http://schemas.microsoft.com/office/drawing/2014/main" id="{AF8C730C-9309-4042-842E-4B012A4F0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38936" y="1160055"/>
              <a:ext cx="729343" cy="729343"/>
            </a:xfrm>
            <a:prstGeom prst="rect">
              <a:avLst/>
            </a:prstGeom>
          </p:spPr>
        </p:pic>
        <p:sp>
          <p:nvSpPr>
            <p:cNvPr id="420" name="文本框 419">
              <a:extLst>
                <a:ext uri="{FF2B5EF4-FFF2-40B4-BE49-F238E27FC236}">
                  <a16:creationId xmlns:a16="http://schemas.microsoft.com/office/drawing/2014/main" id="{F9E09910-B89E-7A4D-A350-47E61C363F48}"/>
                </a:ext>
              </a:extLst>
            </p:cNvPr>
            <p:cNvSpPr txBox="1"/>
            <p:nvPr/>
          </p:nvSpPr>
          <p:spPr>
            <a:xfrm rot="1581014">
              <a:off x="903425" y="2223416"/>
              <a:ext cx="2159480" cy="1425818"/>
            </a:xfrm>
            <a:prstGeom prst="rect">
              <a:avLst/>
            </a:prstGeom>
            <a:noFill/>
          </p:spPr>
          <p:txBody>
            <a:bodyPr spcFirstLastPara="1" wrap="none" tIns="46800" numCol="1" rtlCol="0">
              <a:prstTxWarp prst="textArchUp">
                <a:avLst>
                  <a:gd name="adj" fmla="val 11262432"/>
                </a:avLst>
              </a:prstTxWarp>
              <a:spAutoFit/>
            </a:bodyPr>
            <a:lstStyle/>
            <a:p>
              <a:r>
                <a:rPr kumimoji="1" lang="zh-CN" alt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节 假 日</a:t>
              </a:r>
              <a:r>
                <a:rPr kumimoji="1" lang="zh-CN" alt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！</a:t>
              </a:r>
            </a:p>
          </p:txBody>
        </p:sp>
      </p:grpSp>
      <p:grpSp>
        <p:nvGrpSpPr>
          <p:cNvPr id="421" name="组合 420">
            <a:extLst>
              <a:ext uri="{FF2B5EF4-FFF2-40B4-BE49-F238E27FC236}">
                <a16:creationId xmlns:a16="http://schemas.microsoft.com/office/drawing/2014/main" id="{A61DACCF-5A4B-194C-A1AF-549BB7B5893D}"/>
              </a:ext>
            </a:extLst>
          </p:cNvPr>
          <p:cNvGrpSpPr/>
          <p:nvPr/>
        </p:nvGrpSpPr>
        <p:grpSpPr>
          <a:xfrm>
            <a:off x="3837697" y="1232195"/>
            <a:ext cx="1808187" cy="1668663"/>
            <a:chOff x="6148981" y="4553600"/>
            <a:chExt cx="1808187" cy="1668663"/>
          </a:xfrm>
        </p:grpSpPr>
        <p:sp>
          <p:nvSpPr>
            <p:cNvPr id="422" name="圆柱体 421">
              <a:extLst>
                <a:ext uri="{FF2B5EF4-FFF2-40B4-BE49-F238E27FC236}">
                  <a16:creationId xmlns:a16="http://schemas.microsoft.com/office/drawing/2014/main" id="{01964E39-BB88-5747-A0D9-2BAC76499283}"/>
                </a:ext>
              </a:extLst>
            </p:cNvPr>
            <p:cNvSpPr/>
            <p:nvPr/>
          </p:nvSpPr>
          <p:spPr>
            <a:xfrm>
              <a:off x="6366821" y="4553600"/>
              <a:ext cx="1379303" cy="1668663"/>
            </a:xfrm>
            <a:prstGeom prst="can">
              <a:avLst/>
            </a:prstGeom>
            <a:solidFill>
              <a:srgbClr val="F6E2E1"/>
            </a:solidFill>
            <a:ln>
              <a:solidFill>
                <a:srgbClr val="C6A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4" name="文本框 423">
              <a:extLst>
                <a:ext uri="{FF2B5EF4-FFF2-40B4-BE49-F238E27FC236}">
                  <a16:creationId xmlns:a16="http://schemas.microsoft.com/office/drawing/2014/main" id="{23823B4F-FBA2-224B-84F5-FD2264D4BE5A}"/>
                </a:ext>
              </a:extLst>
            </p:cNvPr>
            <p:cNvSpPr txBox="1"/>
            <p:nvPr/>
          </p:nvSpPr>
          <p:spPr>
            <a:xfrm>
              <a:off x="6148981" y="5240363"/>
              <a:ext cx="1808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填充器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A0BC35A-32F4-424A-9DDD-C6D2D8E598E0}"/>
              </a:ext>
            </a:extLst>
          </p:cNvPr>
          <p:cNvGrpSpPr/>
          <p:nvPr/>
        </p:nvGrpSpPr>
        <p:grpSpPr>
          <a:xfrm>
            <a:off x="523120" y="3229053"/>
            <a:ext cx="1526047" cy="4794961"/>
            <a:chOff x="4278324" y="300144"/>
            <a:chExt cx="1526047" cy="4794961"/>
          </a:xfrm>
        </p:grpSpPr>
        <p:sp>
          <p:nvSpPr>
            <p:cNvPr id="429" name="文本框 428">
              <a:extLst>
                <a:ext uri="{FF2B5EF4-FFF2-40B4-BE49-F238E27FC236}">
                  <a16:creationId xmlns:a16="http://schemas.microsoft.com/office/drawing/2014/main" id="{A7550783-0977-6042-911B-5FE352A6C174}"/>
                </a:ext>
              </a:extLst>
            </p:cNvPr>
            <p:cNvSpPr txBox="1"/>
            <p:nvPr/>
          </p:nvSpPr>
          <p:spPr>
            <a:xfrm rot="20684042">
              <a:off x="4927208" y="300144"/>
              <a:ext cx="877163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1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时间线</a:t>
              </a:r>
            </a:p>
          </p:txBody>
        </p:sp>
        <p:cxnSp>
          <p:nvCxnSpPr>
            <p:cNvPr id="430" name="直线箭头连接符 429">
              <a:extLst>
                <a:ext uri="{FF2B5EF4-FFF2-40B4-BE49-F238E27FC236}">
                  <a16:creationId xmlns:a16="http://schemas.microsoft.com/office/drawing/2014/main" id="{EB0D91C1-F4FD-D343-9EE0-887B9E6FA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1380" y="616405"/>
              <a:ext cx="0" cy="44787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椭圆 430">
              <a:extLst>
                <a:ext uri="{FF2B5EF4-FFF2-40B4-BE49-F238E27FC236}">
                  <a16:creationId xmlns:a16="http://schemas.microsoft.com/office/drawing/2014/main" id="{DF4D8B73-88DC-864E-8BEE-E0A8606DD62A}"/>
                </a:ext>
              </a:extLst>
            </p:cNvPr>
            <p:cNvSpPr/>
            <p:nvPr/>
          </p:nvSpPr>
          <p:spPr>
            <a:xfrm rot="5400000">
              <a:off x="4806405" y="2010741"/>
              <a:ext cx="71999" cy="719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sp>
          <p:nvSpPr>
            <p:cNvPr id="437" name="椭圆 436">
              <a:extLst>
                <a:ext uri="{FF2B5EF4-FFF2-40B4-BE49-F238E27FC236}">
                  <a16:creationId xmlns:a16="http://schemas.microsoft.com/office/drawing/2014/main" id="{4E1777D8-E04E-C444-9ABA-D496B272899E}"/>
                </a:ext>
              </a:extLst>
            </p:cNvPr>
            <p:cNvSpPr/>
            <p:nvPr/>
          </p:nvSpPr>
          <p:spPr>
            <a:xfrm rot="5400000">
              <a:off x="4806405" y="2201515"/>
              <a:ext cx="71999" cy="719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pic>
          <p:nvPicPr>
            <p:cNvPr id="470" name="图片 469">
              <a:extLst>
                <a:ext uri="{FF2B5EF4-FFF2-40B4-BE49-F238E27FC236}">
                  <a16:creationId xmlns:a16="http://schemas.microsoft.com/office/drawing/2014/main" id="{55E481E7-4F42-0745-80C1-95BA5988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contrast="40000"/>
            </a:blip>
            <a:stretch>
              <a:fillRect/>
            </a:stretch>
          </p:blipFill>
          <p:spPr>
            <a:xfrm>
              <a:off x="4278325" y="740892"/>
              <a:ext cx="1117658" cy="1160235"/>
            </a:xfrm>
            <a:prstGeom prst="rect">
              <a:avLst/>
            </a:prstGeom>
          </p:spPr>
        </p:pic>
        <p:pic>
          <p:nvPicPr>
            <p:cNvPr id="478" name="图片 477">
              <a:extLst>
                <a:ext uri="{FF2B5EF4-FFF2-40B4-BE49-F238E27FC236}">
                  <a16:creationId xmlns:a16="http://schemas.microsoft.com/office/drawing/2014/main" id="{44DC7827-D7D2-594A-861E-C30C9DE2C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contrast="-20000"/>
            </a:blip>
            <a:stretch>
              <a:fillRect/>
            </a:stretch>
          </p:blipFill>
          <p:spPr>
            <a:xfrm>
              <a:off x="4278324" y="2337881"/>
              <a:ext cx="1117658" cy="1160235"/>
            </a:xfrm>
            <a:prstGeom prst="rect">
              <a:avLst/>
            </a:prstGeom>
          </p:spPr>
        </p:pic>
        <p:pic>
          <p:nvPicPr>
            <p:cNvPr id="481" name="图片 480">
              <a:extLst>
                <a:ext uri="{FF2B5EF4-FFF2-40B4-BE49-F238E27FC236}">
                  <a16:creationId xmlns:a16="http://schemas.microsoft.com/office/drawing/2014/main" id="{C5377840-CA60-4049-B4DD-D93551EFA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20000" contrast="-40000"/>
            </a:blip>
            <a:stretch>
              <a:fillRect/>
            </a:stretch>
          </p:blipFill>
          <p:spPr>
            <a:xfrm>
              <a:off x="4278324" y="3934870"/>
              <a:ext cx="1117658" cy="1160235"/>
            </a:xfrm>
            <a:prstGeom prst="rect">
              <a:avLst/>
            </a:prstGeom>
          </p:spPr>
        </p:pic>
        <p:sp>
          <p:nvSpPr>
            <p:cNvPr id="483" name="椭圆 482">
              <a:extLst>
                <a:ext uri="{FF2B5EF4-FFF2-40B4-BE49-F238E27FC236}">
                  <a16:creationId xmlns:a16="http://schemas.microsoft.com/office/drawing/2014/main" id="{0273D05E-DF86-0945-B516-513F084C0983}"/>
                </a:ext>
              </a:extLst>
            </p:cNvPr>
            <p:cNvSpPr/>
            <p:nvPr/>
          </p:nvSpPr>
          <p:spPr>
            <a:xfrm rot="5400000">
              <a:off x="4801153" y="3571417"/>
              <a:ext cx="71999" cy="719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sp>
          <p:nvSpPr>
            <p:cNvPr id="484" name="椭圆 483">
              <a:extLst>
                <a:ext uri="{FF2B5EF4-FFF2-40B4-BE49-F238E27FC236}">
                  <a16:creationId xmlns:a16="http://schemas.microsoft.com/office/drawing/2014/main" id="{B15DD311-C5CE-884E-9DE6-312712F935CC}"/>
                </a:ext>
              </a:extLst>
            </p:cNvPr>
            <p:cNvSpPr/>
            <p:nvPr/>
          </p:nvSpPr>
          <p:spPr>
            <a:xfrm rot="5400000">
              <a:off x="4801153" y="3764455"/>
              <a:ext cx="71999" cy="719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</p:grpSp>
      <p:sp>
        <p:nvSpPr>
          <p:cNvPr id="21" name="五边形 20">
            <a:extLst>
              <a:ext uri="{FF2B5EF4-FFF2-40B4-BE49-F238E27FC236}">
                <a16:creationId xmlns:a16="http://schemas.microsoft.com/office/drawing/2014/main" id="{FD828125-BCB4-584E-9E15-8AA32AA9270E}"/>
              </a:ext>
            </a:extLst>
          </p:cNvPr>
          <p:cNvSpPr/>
          <p:nvPr/>
        </p:nvSpPr>
        <p:spPr>
          <a:xfrm>
            <a:off x="2565295" y="9553033"/>
            <a:ext cx="1061357" cy="353943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五边形 486">
            <a:extLst>
              <a:ext uri="{FF2B5EF4-FFF2-40B4-BE49-F238E27FC236}">
                <a16:creationId xmlns:a16="http://schemas.microsoft.com/office/drawing/2014/main" id="{D76EC279-17FA-8840-91F1-667EEB28E09E}"/>
              </a:ext>
            </a:extLst>
          </p:cNvPr>
          <p:cNvSpPr/>
          <p:nvPr/>
        </p:nvSpPr>
        <p:spPr>
          <a:xfrm>
            <a:off x="2567958" y="5576208"/>
            <a:ext cx="1061357" cy="353943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8" name="五边形 487">
            <a:extLst>
              <a:ext uri="{FF2B5EF4-FFF2-40B4-BE49-F238E27FC236}">
                <a16:creationId xmlns:a16="http://schemas.microsoft.com/office/drawing/2014/main" id="{A2A9235F-74D1-6142-B82C-6FC8F4FE6DC8}"/>
              </a:ext>
            </a:extLst>
          </p:cNvPr>
          <p:cNvSpPr/>
          <p:nvPr/>
        </p:nvSpPr>
        <p:spPr>
          <a:xfrm>
            <a:off x="2567958" y="1942041"/>
            <a:ext cx="1061357" cy="353943"/>
          </a:xfrm>
          <a:prstGeom prst="homePlate">
            <a:avLst/>
          </a:prstGeom>
          <a:solidFill>
            <a:srgbClr val="F5C0DD"/>
          </a:solidFill>
          <a:ln>
            <a:solidFill>
              <a:srgbClr val="C6A6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DADC3F17-D61A-2740-8C8D-9B19CEC5F500}"/>
              </a:ext>
            </a:extLst>
          </p:cNvPr>
          <p:cNvSpPr/>
          <p:nvPr/>
        </p:nvSpPr>
        <p:spPr>
          <a:xfrm>
            <a:off x="5854266" y="6693365"/>
            <a:ext cx="2773745" cy="3240508"/>
          </a:xfrm>
          <a:prstGeom prst="bentUpArrow">
            <a:avLst>
              <a:gd name="adj1" fmla="val 13605"/>
              <a:gd name="adj2" fmla="val 14011"/>
              <a:gd name="adj3" fmla="val 19629"/>
            </a:avLst>
          </a:prstGeom>
          <a:solidFill>
            <a:srgbClr val="8BAF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1" name="直角上箭头 490">
            <a:extLst>
              <a:ext uri="{FF2B5EF4-FFF2-40B4-BE49-F238E27FC236}">
                <a16:creationId xmlns:a16="http://schemas.microsoft.com/office/drawing/2014/main" id="{223A3714-07F7-BD48-AD44-7C6531ABA660}"/>
              </a:ext>
            </a:extLst>
          </p:cNvPr>
          <p:cNvSpPr/>
          <p:nvPr/>
        </p:nvSpPr>
        <p:spPr>
          <a:xfrm>
            <a:off x="5848309" y="1949080"/>
            <a:ext cx="2773744" cy="2772231"/>
          </a:xfrm>
          <a:prstGeom prst="bentUpArrow">
            <a:avLst>
              <a:gd name="adj1" fmla="val 13605"/>
              <a:gd name="adj2" fmla="val 14011"/>
              <a:gd name="adj3" fmla="val 19629"/>
            </a:avLst>
          </a:prstGeom>
          <a:solidFill>
            <a:srgbClr val="8BAFD2"/>
          </a:solidFill>
          <a:ln>
            <a:solidFill>
              <a:schemeClr val="accent5"/>
            </a:solidFill>
          </a:ln>
          <a:effectLst>
            <a:outerShdw dist="50800" sx="1000" sy="1000" algn="ctr" rotWithShape="0">
              <a:schemeClr val="bg1"/>
            </a:outerShdw>
          </a:effectLst>
          <a:scene3d>
            <a:camera prst="orthographicFront">
              <a:rot lat="1080000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15C84471-DC83-404A-A565-2E928D4E69F2}"/>
              </a:ext>
            </a:extLst>
          </p:cNvPr>
          <p:cNvSpPr/>
          <p:nvPr/>
        </p:nvSpPr>
        <p:spPr>
          <a:xfrm>
            <a:off x="5850219" y="5494291"/>
            <a:ext cx="1157746" cy="580118"/>
          </a:xfrm>
          <a:prstGeom prst="rightArrow">
            <a:avLst>
              <a:gd name="adj1" fmla="val 66592"/>
              <a:gd name="adj2" fmla="val 50000"/>
            </a:avLst>
          </a:prstGeom>
          <a:solidFill>
            <a:srgbClr val="8BAF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2" name="右箭头 491">
            <a:extLst>
              <a:ext uri="{FF2B5EF4-FFF2-40B4-BE49-F238E27FC236}">
                <a16:creationId xmlns:a16="http://schemas.microsoft.com/office/drawing/2014/main" id="{2F9D0178-782D-BD41-91E5-F99A246C4062}"/>
              </a:ext>
            </a:extLst>
          </p:cNvPr>
          <p:cNvSpPr/>
          <p:nvPr/>
        </p:nvSpPr>
        <p:spPr>
          <a:xfrm>
            <a:off x="9457002" y="5463120"/>
            <a:ext cx="1157746" cy="580118"/>
          </a:xfrm>
          <a:prstGeom prst="rightArrow">
            <a:avLst>
              <a:gd name="adj1" fmla="val 66592"/>
              <a:gd name="adj2" fmla="val 50000"/>
            </a:avLst>
          </a:prstGeom>
          <a:solidFill>
            <a:srgbClr val="8BAF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18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91E87B4E-4EBA-EE48-9A78-1F4245FC01C4}"/>
              </a:ext>
            </a:extLst>
          </p:cNvPr>
          <p:cNvSpPr/>
          <p:nvPr/>
        </p:nvSpPr>
        <p:spPr>
          <a:xfrm>
            <a:off x="118964" y="1769812"/>
            <a:ext cx="11708780" cy="7023192"/>
          </a:xfrm>
          <a:prstGeom prst="roundRect">
            <a:avLst>
              <a:gd name="adj" fmla="val 44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1B822E-66A2-5443-B260-D67137581018}"/>
              </a:ext>
            </a:extLst>
          </p:cNvPr>
          <p:cNvSpPr txBox="1"/>
          <p:nvPr/>
        </p:nvSpPr>
        <p:spPr>
          <a:xfrm rot="20684042">
            <a:off x="1454225" y="1878773"/>
            <a:ext cx="8771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时间线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F6AF885-A8DE-114E-A7F4-D8B6A7801E4F}"/>
              </a:ext>
            </a:extLst>
          </p:cNvPr>
          <p:cNvGrpSpPr/>
          <p:nvPr/>
        </p:nvGrpSpPr>
        <p:grpSpPr>
          <a:xfrm>
            <a:off x="484880" y="2257587"/>
            <a:ext cx="2902428" cy="6329530"/>
            <a:chOff x="9464494" y="837592"/>
            <a:chExt cx="2590883" cy="5736749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41D6DE9-6B28-D647-B444-F1B62D1B11E1}"/>
                </a:ext>
              </a:extLst>
            </p:cNvPr>
            <p:cNvGrpSpPr/>
            <p:nvPr/>
          </p:nvGrpSpPr>
          <p:grpSpPr>
            <a:xfrm rot="16200000">
              <a:off x="8528096" y="3047060"/>
              <a:ext cx="5736749" cy="1317813"/>
              <a:chOff x="2717898" y="1787480"/>
              <a:chExt cx="5736749" cy="1317813"/>
            </a:xfrm>
          </p:grpSpPr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F1AF22DA-F490-9746-943E-22FC72B98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898" y="1787480"/>
                <a:ext cx="573674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94D2D87-9801-E749-BCCD-EDC1DC47807C}"/>
                  </a:ext>
                </a:extLst>
              </p:cNvPr>
              <p:cNvSpPr txBox="1"/>
              <p:nvPr/>
            </p:nvSpPr>
            <p:spPr>
              <a:xfrm rot="5400000">
                <a:off x="7752345" y="2546359"/>
                <a:ext cx="783009" cy="334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801" dirty="0"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邻近性</a:t>
                </a: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E1D08A0-D313-0A42-B35D-2C2466EA8875}"/>
                  </a:ext>
                </a:extLst>
              </p:cNvPr>
              <p:cNvGrpSpPr/>
              <p:nvPr/>
            </p:nvGrpSpPr>
            <p:grpSpPr>
              <a:xfrm>
                <a:off x="2717898" y="1955858"/>
                <a:ext cx="5660549" cy="217419"/>
                <a:chOff x="2717898" y="1916171"/>
                <a:chExt cx="5660549" cy="217419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B46221A-7D3E-CE47-AB45-1D5FC3C55F2D}"/>
                    </a:ext>
                  </a:extLst>
                </p:cNvPr>
                <p:cNvSpPr/>
                <p:nvPr/>
              </p:nvSpPr>
              <p:spPr>
                <a:xfrm>
                  <a:off x="2717898" y="1962964"/>
                  <a:ext cx="5660549" cy="17032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29C27764-9339-5D4B-AAA9-80EE1A94B1DC}"/>
                    </a:ext>
                  </a:extLst>
                </p:cNvPr>
                <p:cNvGrpSpPr/>
                <p:nvPr/>
              </p:nvGrpSpPr>
              <p:grpSpPr>
                <a:xfrm>
                  <a:off x="2769839" y="1919973"/>
                  <a:ext cx="2417035" cy="213617"/>
                  <a:chOff x="2812819" y="2623389"/>
                  <a:chExt cx="2417035" cy="213617"/>
                </a:xfrm>
              </p:grpSpPr>
              <p:sp>
                <p:nvSpPr>
                  <p:cNvPr id="81" name="圆角矩形 80">
                    <a:extLst>
                      <a:ext uri="{FF2B5EF4-FFF2-40B4-BE49-F238E27FC236}">
                        <a16:creationId xmlns:a16="http://schemas.microsoft.com/office/drawing/2014/main" id="{7FFA7BC3-AE9F-EC41-914A-FCE21BD717DA}"/>
                      </a:ext>
                    </a:extLst>
                  </p:cNvPr>
                  <p:cNvSpPr/>
                  <p:nvPr/>
                </p:nvSpPr>
                <p:spPr>
                  <a:xfrm>
                    <a:off x="2812819" y="2623389"/>
                    <a:ext cx="72574" cy="211490"/>
                  </a:xfrm>
                  <a:prstGeom prst="round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82" name="圆角矩形 81">
                    <a:extLst>
                      <a:ext uri="{FF2B5EF4-FFF2-40B4-BE49-F238E27FC236}">
                        <a16:creationId xmlns:a16="http://schemas.microsoft.com/office/drawing/2014/main" id="{88263882-5BCF-554E-AC44-5408ABFC3DC8}"/>
                      </a:ext>
                    </a:extLst>
                  </p:cNvPr>
                  <p:cNvSpPr/>
                  <p:nvPr/>
                </p:nvSpPr>
                <p:spPr>
                  <a:xfrm>
                    <a:off x="4206234" y="2623389"/>
                    <a:ext cx="72574" cy="211490"/>
                  </a:xfrm>
                  <a:prstGeom prst="round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83" name="圆角矩形 82">
                    <a:extLst>
                      <a:ext uri="{FF2B5EF4-FFF2-40B4-BE49-F238E27FC236}">
                        <a16:creationId xmlns:a16="http://schemas.microsoft.com/office/drawing/2014/main" id="{93F9D930-87B7-9041-9CA3-51019E4866D1}"/>
                      </a:ext>
                    </a:extLst>
                  </p:cNvPr>
                  <p:cNvSpPr/>
                  <p:nvPr/>
                </p:nvSpPr>
                <p:spPr>
                  <a:xfrm>
                    <a:off x="5157280" y="2625516"/>
                    <a:ext cx="72574" cy="211490"/>
                  </a:xfrm>
                  <a:prstGeom prst="round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</p:grpSp>
            <p:grpSp>
              <p:nvGrpSpPr>
                <p:cNvPr id="73" name="组合 72">
                  <a:extLst>
                    <a:ext uri="{FF2B5EF4-FFF2-40B4-BE49-F238E27FC236}">
                      <a16:creationId xmlns:a16="http://schemas.microsoft.com/office/drawing/2014/main" id="{121384B3-1002-5E4F-B24B-F3D91E7440E2}"/>
                    </a:ext>
                  </a:extLst>
                </p:cNvPr>
                <p:cNvGrpSpPr/>
                <p:nvPr/>
              </p:nvGrpSpPr>
              <p:grpSpPr>
                <a:xfrm>
                  <a:off x="6029893" y="1916171"/>
                  <a:ext cx="1081135" cy="214515"/>
                  <a:chOff x="6247566" y="2693521"/>
                  <a:chExt cx="1081135" cy="214515"/>
                </a:xfrm>
              </p:grpSpPr>
              <p:sp>
                <p:nvSpPr>
                  <p:cNvPr id="78" name="圆角矩形 77">
                    <a:extLst>
                      <a:ext uri="{FF2B5EF4-FFF2-40B4-BE49-F238E27FC236}">
                        <a16:creationId xmlns:a16="http://schemas.microsoft.com/office/drawing/2014/main" id="{7CB48C05-2A70-6946-B918-02693872D640}"/>
                      </a:ext>
                    </a:extLst>
                  </p:cNvPr>
                  <p:cNvSpPr/>
                  <p:nvPr/>
                </p:nvSpPr>
                <p:spPr>
                  <a:xfrm>
                    <a:off x="6247566" y="2693521"/>
                    <a:ext cx="72574" cy="211490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79" name="圆角矩形 78">
                    <a:extLst>
                      <a:ext uri="{FF2B5EF4-FFF2-40B4-BE49-F238E27FC236}">
                        <a16:creationId xmlns:a16="http://schemas.microsoft.com/office/drawing/2014/main" id="{E0673189-A341-CF4D-9713-4020FE672C36}"/>
                      </a:ext>
                    </a:extLst>
                  </p:cNvPr>
                  <p:cNvSpPr/>
                  <p:nvPr/>
                </p:nvSpPr>
                <p:spPr>
                  <a:xfrm>
                    <a:off x="6751843" y="2693521"/>
                    <a:ext cx="72574" cy="211490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80" name="圆角矩形 79">
                    <a:extLst>
                      <a:ext uri="{FF2B5EF4-FFF2-40B4-BE49-F238E27FC236}">
                        <a16:creationId xmlns:a16="http://schemas.microsoft.com/office/drawing/2014/main" id="{A852C1DA-D0CF-6948-AA09-890690B192D1}"/>
                      </a:ext>
                    </a:extLst>
                  </p:cNvPr>
                  <p:cNvSpPr/>
                  <p:nvPr/>
                </p:nvSpPr>
                <p:spPr>
                  <a:xfrm>
                    <a:off x="7256127" y="2696546"/>
                    <a:ext cx="72574" cy="211490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7E42A51B-7BDB-0848-B342-56702C0D749C}"/>
                    </a:ext>
                  </a:extLst>
                </p:cNvPr>
                <p:cNvGrpSpPr/>
                <p:nvPr/>
              </p:nvGrpSpPr>
              <p:grpSpPr>
                <a:xfrm>
                  <a:off x="7699333" y="1919165"/>
                  <a:ext cx="456048" cy="211490"/>
                  <a:chOff x="7336307" y="2361999"/>
                  <a:chExt cx="456048" cy="211490"/>
                </a:xfrm>
              </p:grpSpPr>
              <p:sp>
                <p:nvSpPr>
                  <p:cNvPr id="75" name="圆角矩形 74">
                    <a:extLst>
                      <a:ext uri="{FF2B5EF4-FFF2-40B4-BE49-F238E27FC236}">
                        <a16:creationId xmlns:a16="http://schemas.microsoft.com/office/drawing/2014/main" id="{10E90A83-470C-0C46-A030-90016E6F3FA8}"/>
                      </a:ext>
                    </a:extLst>
                  </p:cNvPr>
                  <p:cNvSpPr/>
                  <p:nvPr/>
                </p:nvSpPr>
                <p:spPr>
                  <a:xfrm>
                    <a:off x="7336307" y="2361999"/>
                    <a:ext cx="72574" cy="211490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76" name="圆角矩形 75">
                    <a:extLst>
                      <a:ext uri="{FF2B5EF4-FFF2-40B4-BE49-F238E27FC236}">
                        <a16:creationId xmlns:a16="http://schemas.microsoft.com/office/drawing/2014/main" id="{25AA0FF7-8A21-804E-B70D-AE0CEB4B1AED}"/>
                      </a:ext>
                    </a:extLst>
                  </p:cNvPr>
                  <p:cNvSpPr/>
                  <p:nvPr/>
                </p:nvSpPr>
                <p:spPr>
                  <a:xfrm>
                    <a:off x="7530192" y="2361999"/>
                    <a:ext cx="72574" cy="211490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77" name="圆角矩形 76">
                    <a:extLst>
                      <a:ext uri="{FF2B5EF4-FFF2-40B4-BE49-F238E27FC236}">
                        <a16:creationId xmlns:a16="http://schemas.microsoft.com/office/drawing/2014/main" id="{D960D41C-DFC7-5E45-A81E-52F783906917}"/>
                      </a:ext>
                    </a:extLst>
                  </p:cNvPr>
                  <p:cNvSpPr/>
                  <p:nvPr/>
                </p:nvSpPr>
                <p:spPr>
                  <a:xfrm>
                    <a:off x="7719781" y="2361999"/>
                    <a:ext cx="72574" cy="211490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</p:grpSp>
          </p:grp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9D3C2B8-D22D-C14C-9ED7-E57D789544C7}"/>
                </a:ext>
              </a:extLst>
            </p:cNvPr>
            <p:cNvGrpSpPr/>
            <p:nvPr/>
          </p:nvGrpSpPr>
          <p:grpSpPr>
            <a:xfrm>
              <a:off x="9464494" y="962076"/>
              <a:ext cx="1117668" cy="5244847"/>
              <a:chOff x="9220984" y="782600"/>
              <a:chExt cx="1117668" cy="5244847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22DFCF35-EEDA-7A47-A1FD-8601B2AB5A05}"/>
                  </a:ext>
                </a:extLst>
              </p:cNvPr>
              <p:cNvGrpSpPr/>
              <p:nvPr/>
            </p:nvGrpSpPr>
            <p:grpSpPr>
              <a:xfrm rot="5400000">
                <a:off x="9557162" y="2244367"/>
                <a:ext cx="455816" cy="72000"/>
                <a:chOff x="5295510" y="2283124"/>
                <a:chExt cx="455816" cy="72000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EAF6D979-8F9B-2B4F-9E10-EB28E2865C5C}"/>
                    </a:ext>
                  </a:extLst>
                </p:cNvPr>
                <p:cNvSpPr/>
                <p:nvPr/>
              </p:nvSpPr>
              <p:spPr>
                <a:xfrm>
                  <a:off x="5295510" y="228312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4E9E1354-4736-F34E-8343-545281D8DD23}"/>
                    </a:ext>
                  </a:extLst>
                </p:cNvPr>
                <p:cNvSpPr/>
                <p:nvPr/>
              </p:nvSpPr>
              <p:spPr>
                <a:xfrm>
                  <a:off x="5486286" y="228312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9566AC31-8B2C-DF4B-AF9B-E8F385FA4003}"/>
                    </a:ext>
                  </a:extLst>
                </p:cNvPr>
                <p:cNvSpPr/>
                <p:nvPr/>
              </p:nvSpPr>
              <p:spPr>
                <a:xfrm>
                  <a:off x="5679326" y="228312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</p:grpSp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9E700CCF-1C7C-764F-A759-931610958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contrast="40000"/>
              </a:blip>
              <a:stretch>
                <a:fillRect/>
              </a:stretch>
            </p:blipFill>
            <p:spPr>
              <a:xfrm>
                <a:off x="9220985" y="782600"/>
                <a:ext cx="1117667" cy="1160244"/>
              </a:xfrm>
              <a:prstGeom prst="rect">
                <a:avLst/>
              </a:prstGeom>
            </p:spPr>
          </p:pic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5E769679-2685-8341-A909-63667C576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contrast="-20000"/>
              </a:blip>
              <a:stretch>
                <a:fillRect/>
              </a:stretch>
            </p:blipFill>
            <p:spPr>
              <a:xfrm>
                <a:off x="9220985" y="2623566"/>
                <a:ext cx="1117667" cy="1160244"/>
              </a:xfrm>
              <a:prstGeom prst="rect">
                <a:avLst/>
              </a:prstGeom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F04E8B45-20A8-2E4E-8C7E-1C3D2B9E2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20000" contrast="-40000"/>
              </a:blip>
              <a:stretch>
                <a:fillRect/>
              </a:stretch>
            </p:blipFill>
            <p:spPr>
              <a:xfrm>
                <a:off x="9220984" y="4867203"/>
                <a:ext cx="1117667" cy="1160244"/>
              </a:xfrm>
              <a:prstGeom prst="rect">
                <a:avLst/>
              </a:prstGeom>
            </p:spPr>
          </p:pic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21EB2FDE-9637-1D4C-BE83-1781B9AAF6FD}"/>
                  </a:ext>
                </a:extLst>
              </p:cNvPr>
              <p:cNvGrpSpPr/>
              <p:nvPr/>
            </p:nvGrpSpPr>
            <p:grpSpPr>
              <a:xfrm rot="5400000">
                <a:off x="9551910" y="4104144"/>
                <a:ext cx="455816" cy="72000"/>
                <a:chOff x="5295510" y="2283124"/>
                <a:chExt cx="455816" cy="72000"/>
              </a:xfrm>
            </p:grpSpPr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4FB14882-C6B5-254D-BF0E-AAE3FF638CBC}"/>
                    </a:ext>
                  </a:extLst>
                </p:cNvPr>
                <p:cNvSpPr/>
                <p:nvPr/>
              </p:nvSpPr>
              <p:spPr>
                <a:xfrm>
                  <a:off x="5295510" y="228312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C09FA072-E604-D446-84D2-27C7BC3EF8EF}"/>
                    </a:ext>
                  </a:extLst>
                </p:cNvPr>
                <p:cNvSpPr/>
                <p:nvPr/>
              </p:nvSpPr>
              <p:spPr>
                <a:xfrm>
                  <a:off x="5486286" y="228312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DE88535F-A77A-7B4F-B3C0-1308A2C1D2C1}"/>
                    </a:ext>
                  </a:extLst>
                </p:cNvPr>
                <p:cNvSpPr/>
                <p:nvPr/>
              </p:nvSpPr>
              <p:spPr>
                <a:xfrm>
                  <a:off x="5679326" y="228312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E8C0D5A6-E279-F34C-8F3D-03132384BF88}"/>
                  </a:ext>
                </a:extLst>
              </p:cNvPr>
              <p:cNvGrpSpPr/>
              <p:nvPr/>
            </p:nvGrpSpPr>
            <p:grpSpPr>
              <a:xfrm rot="5400000">
                <a:off x="9642296" y="4618173"/>
                <a:ext cx="278392" cy="72000"/>
                <a:chOff x="5295510" y="2283124"/>
                <a:chExt cx="278392" cy="72000"/>
              </a:xfrm>
            </p:grpSpPr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8E002160-89A9-2D45-A011-B823BEBAD168}"/>
                    </a:ext>
                  </a:extLst>
                </p:cNvPr>
                <p:cNvSpPr/>
                <p:nvPr/>
              </p:nvSpPr>
              <p:spPr>
                <a:xfrm>
                  <a:off x="5295510" y="228312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162BF039-C1F7-2C45-8EED-C46D17F1CEA0}"/>
                    </a:ext>
                  </a:extLst>
                </p:cNvPr>
                <p:cNvSpPr/>
                <p:nvPr/>
              </p:nvSpPr>
              <p:spPr>
                <a:xfrm>
                  <a:off x="5501902" y="228312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</p:grpSp>
        </p:grpSp>
      </p:grpSp>
      <p:sp>
        <p:nvSpPr>
          <p:cNvPr id="9" name="右大括号 8">
            <a:extLst>
              <a:ext uri="{FF2B5EF4-FFF2-40B4-BE49-F238E27FC236}">
                <a16:creationId xmlns:a16="http://schemas.microsoft.com/office/drawing/2014/main" id="{3A6EC7B7-43DE-364A-86C4-ED7CE13E447B}"/>
              </a:ext>
            </a:extLst>
          </p:cNvPr>
          <p:cNvSpPr/>
          <p:nvPr/>
        </p:nvSpPr>
        <p:spPr>
          <a:xfrm>
            <a:off x="2376888" y="2605411"/>
            <a:ext cx="190809" cy="463136"/>
          </a:xfrm>
          <a:prstGeom prst="righ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AD431EFC-31A5-E74B-8B2F-46A0F8582E63}"/>
              </a:ext>
            </a:extLst>
          </p:cNvPr>
          <p:cNvSpPr/>
          <p:nvPr/>
        </p:nvSpPr>
        <p:spPr>
          <a:xfrm>
            <a:off x="2370223" y="3742404"/>
            <a:ext cx="190809" cy="1192843"/>
          </a:xfrm>
          <a:prstGeom prst="rightBrac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801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0009FEC4-1725-0E4C-A0E0-6797277E94E0}"/>
              </a:ext>
            </a:extLst>
          </p:cNvPr>
          <p:cNvSpPr/>
          <p:nvPr/>
        </p:nvSpPr>
        <p:spPr>
          <a:xfrm>
            <a:off x="2364551" y="5889797"/>
            <a:ext cx="116296" cy="2640001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80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3D1D25-64AC-8145-8ABF-5FF4467A31C5}"/>
              </a:ext>
            </a:extLst>
          </p:cNvPr>
          <p:cNvGrpSpPr/>
          <p:nvPr/>
        </p:nvGrpSpPr>
        <p:grpSpPr>
          <a:xfrm>
            <a:off x="4821436" y="3760611"/>
            <a:ext cx="1151918" cy="784276"/>
            <a:chOff x="3828789" y="3363361"/>
            <a:chExt cx="2267211" cy="1579018"/>
          </a:xfrm>
        </p:grpSpPr>
        <p:sp>
          <p:nvSpPr>
            <p:cNvPr id="49" name="立方体 48">
              <a:extLst>
                <a:ext uri="{FF2B5EF4-FFF2-40B4-BE49-F238E27FC236}">
                  <a16:creationId xmlns:a16="http://schemas.microsoft.com/office/drawing/2014/main" id="{DA22F81C-F4BE-D142-BCB8-98DBAAC1E6C9}"/>
                </a:ext>
              </a:extLst>
            </p:cNvPr>
            <p:cNvSpPr/>
            <p:nvPr/>
          </p:nvSpPr>
          <p:spPr>
            <a:xfrm>
              <a:off x="3828789" y="3930102"/>
              <a:ext cx="2267211" cy="1012277"/>
            </a:xfrm>
            <a:prstGeom prst="cube">
              <a:avLst>
                <a:gd name="adj" fmla="val 70541"/>
              </a:avLst>
            </a:prstGeom>
            <a:solidFill>
              <a:srgbClr val="C00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 dirty="0"/>
            </a:p>
          </p:txBody>
        </p:sp>
        <p:sp>
          <p:nvSpPr>
            <p:cNvPr id="50" name="立方体 49">
              <a:extLst>
                <a:ext uri="{FF2B5EF4-FFF2-40B4-BE49-F238E27FC236}">
                  <a16:creationId xmlns:a16="http://schemas.microsoft.com/office/drawing/2014/main" id="{8C67A688-4304-6348-A61A-9E7CE5B86ED6}"/>
                </a:ext>
              </a:extLst>
            </p:cNvPr>
            <p:cNvSpPr/>
            <p:nvPr/>
          </p:nvSpPr>
          <p:spPr>
            <a:xfrm>
              <a:off x="3828789" y="3666254"/>
              <a:ext cx="2267211" cy="1012277"/>
            </a:xfrm>
            <a:prstGeom prst="cube">
              <a:avLst>
                <a:gd name="adj" fmla="val 70541"/>
              </a:avLst>
            </a:prstGeom>
            <a:solidFill>
              <a:schemeClr val="accent4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 dirty="0"/>
            </a:p>
          </p:txBody>
        </p:sp>
        <p:sp>
          <p:nvSpPr>
            <p:cNvPr id="51" name="立方体 50">
              <a:extLst>
                <a:ext uri="{FF2B5EF4-FFF2-40B4-BE49-F238E27FC236}">
                  <a16:creationId xmlns:a16="http://schemas.microsoft.com/office/drawing/2014/main" id="{49543EDB-67C2-0D4A-8D9A-0977FDF2526A}"/>
                </a:ext>
              </a:extLst>
            </p:cNvPr>
            <p:cNvSpPr/>
            <p:nvPr/>
          </p:nvSpPr>
          <p:spPr>
            <a:xfrm>
              <a:off x="3828789" y="3363361"/>
              <a:ext cx="2267211" cy="1012277"/>
            </a:xfrm>
            <a:prstGeom prst="cube">
              <a:avLst>
                <a:gd name="adj" fmla="val 70541"/>
              </a:avLst>
            </a:prstGeom>
            <a:solidFill>
              <a:schemeClr val="accent6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 dirty="0"/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7C8C269-D443-5942-9965-49798F8A052A}"/>
              </a:ext>
            </a:extLst>
          </p:cNvPr>
          <p:cNvCxnSpPr>
            <a:cxnSpLocks/>
            <a:stCxn id="10" idx="1"/>
            <a:endCxn id="47" idx="1"/>
          </p:cNvCxnSpPr>
          <p:nvPr/>
        </p:nvCxnSpPr>
        <p:spPr>
          <a:xfrm>
            <a:off x="2561032" y="4338826"/>
            <a:ext cx="922907" cy="243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955E73C-83EA-C44A-A7A7-771EB2351ED6}"/>
              </a:ext>
            </a:extLst>
          </p:cNvPr>
          <p:cNvSpPr txBox="1"/>
          <p:nvPr/>
        </p:nvSpPr>
        <p:spPr>
          <a:xfrm>
            <a:off x="2549830" y="3912332"/>
            <a:ext cx="8771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周期性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309849-783A-B54D-B08C-D568A87A0B70}"/>
              </a:ext>
            </a:extLst>
          </p:cNvPr>
          <p:cNvSpPr txBox="1"/>
          <p:nvPr/>
        </p:nvSpPr>
        <p:spPr>
          <a:xfrm>
            <a:off x="2502188" y="6800012"/>
            <a:ext cx="8771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趋势性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9F9480-724A-C64C-A37C-6A67810AE6E6}"/>
              </a:ext>
            </a:extLst>
          </p:cNvPr>
          <p:cNvGrpSpPr/>
          <p:nvPr/>
        </p:nvGrpSpPr>
        <p:grpSpPr>
          <a:xfrm>
            <a:off x="3483938" y="3966798"/>
            <a:ext cx="1142146" cy="748914"/>
            <a:chOff x="4611065" y="1569857"/>
            <a:chExt cx="1157416" cy="796192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74198AA7-5CA7-924B-AFE7-02D7B498E6A7}"/>
                </a:ext>
              </a:extLst>
            </p:cNvPr>
            <p:cNvSpPr/>
            <p:nvPr/>
          </p:nvSpPr>
          <p:spPr>
            <a:xfrm>
              <a:off x="4611065" y="1569857"/>
              <a:ext cx="1157416" cy="79619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8DB8D85-350B-2549-8DE2-D5A0A2BD947B}"/>
                </a:ext>
              </a:extLst>
            </p:cNvPr>
            <p:cNvSpPr txBox="1"/>
            <p:nvPr/>
          </p:nvSpPr>
          <p:spPr>
            <a:xfrm>
              <a:off x="4625111" y="1769826"/>
              <a:ext cx="1122807" cy="392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拼接操作</a:t>
              </a:r>
            </a:p>
          </p:txBody>
        </p:sp>
      </p:grp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3DA30FB0-BF47-6B46-82D7-91BC600940C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651813" y="2896451"/>
            <a:ext cx="1403213" cy="1070350"/>
          </a:xfrm>
          <a:prstGeom prst="bent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91CD3015-F678-FB4F-B556-8438E4223521}"/>
              </a:ext>
            </a:extLst>
          </p:cNvPr>
          <p:cNvCxnSpPr>
            <a:cxnSpLocks/>
            <a:stCxn id="11" idx="1"/>
            <a:endCxn id="47" idx="2"/>
          </p:cNvCxnSpPr>
          <p:nvPr/>
        </p:nvCxnSpPr>
        <p:spPr>
          <a:xfrm rot="10800000" flipH="1">
            <a:off x="2480846" y="4715714"/>
            <a:ext cx="1574165" cy="2494085"/>
          </a:xfrm>
          <a:prstGeom prst="bentConnector4">
            <a:avLst>
              <a:gd name="adj1" fmla="val 100237"/>
              <a:gd name="adj2" fmla="val 37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6D628D5-E3E2-254F-8815-F60C4F2B05CB}"/>
              </a:ext>
            </a:extLst>
          </p:cNvPr>
          <p:cNvCxnSpPr>
            <a:cxnSpLocks/>
            <a:stCxn id="47" idx="3"/>
            <a:endCxn id="50" idx="2"/>
          </p:cNvCxnSpPr>
          <p:nvPr/>
        </p:nvCxnSpPr>
        <p:spPr>
          <a:xfrm flipV="1">
            <a:off x="4626085" y="4339780"/>
            <a:ext cx="195351" cy="14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C7A444-C709-894F-B6C0-6511E0EF857C}"/>
              </a:ext>
            </a:extLst>
          </p:cNvPr>
          <p:cNvGrpSpPr/>
          <p:nvPr/>
        </p:nvGrpSpPr>
        <p:grpSpPr>
          <a:xfrm rot="16200000">
            <a:off x="6511943" y="3294847"/>
            <a:ext cx="1420552" cy="2015828"/>
            <a:chOff x="6845341" y="4229328"/>
            <a:chExt cx="1268072" cy="1827039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0E6918AD-C02A-214B-8D47-CE13DE64820D}"/>
                </a:ext>
              </a:extLst>
            </p:cNvPr>
            <p:cNvSpPr/>
            <p:nvPr/>
          </p:nvSpPr>
          <p:spPr>
            <a:xfrm>
              <a:off x="6845341" y="4229328"/>
              <a:ext cx="1268072" cy="182703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C1FDFE9-2129-5D45-8CA6-F2C63739BB6E}"/>
                </a:ext>
              </a:extLst>
            </p:cNvPr>
            <p:cNvGrpSpPr/>
            <p:nvPr/>
          </p:nvGrpSpPr>
          <p:grpSpPr>
            <a:xfrm>
              <a:off x="6978809" y="4355306"/>
              <a:ext cx="1059746" cy="369332"/>
              <a:chOff x="4617754" y="1746252"/>
              <a:chExt cx="1203048" cy="433220"/>
            </a:xfrm>
          </p:grpSpPr>
          <p:sp>
            <p:nvSpPr>
              <p:cNvPr id="35" name="圆角矩形 34">
                <a:extLst>
                  <a:ext uri="{FF2B5EF4-FFF2-40B4-BE49-F238E27FC236}">
                    <a16:creationId xmlns:a16="http://schemas.microsoft.com/office/drawing/2014/main" id="{E13FCD6B-267F-0540-9DE3-90303E13ED1E}"/>
                  </a:ext>
                </a:extLst>
              </p:cNvPr>
              <p:cNvSpPr/>
              <p:nvPr/>
            </p:nvSpPr>
            <p:spPr>
              <a:xfrm>
                <a:off x="4617754" y="1746252"/>
                <a:ext cx="1122813" cy="43322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B16CC35-2290-D64E-83BC-C20D8A3976B3}"/>
                  </a:ext>
                </a:extLst>
              </p:cNvPr>
              <p:cNvSpPr txBox="1"/>
              <p:nvPr/>
            </p:nvSpPr>
            <p:spPr>
              <a:xfrm>
                <a:off x="4700471" y="1761264"/>
                <a:ext cx="1120331" cy="392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Conv3D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6F561F3-EA95-394B-8258-5B6797023E9D}"/>
                </a:ext>
              </a:extLst>
            </p:cNvPr>
            <p:cNvGrpSpPr/>
            <p:nvPr/>
          </p:nvGrpSpPr>
          <p:grpSpPr>
            <a:xfrm>
              <a:off x="6978811" y="4954086"/>
              <a:ext cx="1006460" cy="369332"/>
              <a:chOff x="4616512" y="1746251"/>
              <a:chExt cx="1142556" cy="433220"/>
            </a:xfrm>
          </p:grpSpPr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2EC221B1-8C35-0F42-A202-A539790E0CB1}"/>
                  </a:ext>
                </a:extLst>
              </p:cNvPr>
              <p:cNvSpPr/>
              <p:nvPr/>
            </p:nvSpPr>
            <p:spPr>
              <a:xfrm>
                <a:off x="4616512" y="1746251"/>
                <a:ext cx="1122813" cy="43322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28E708A-280C-254D-AF48-F8F2B1467D6C}"/>
                  </a:ext>
                </a:extLst>
              </p:cNvPr>
              <p:cNvSpPr txBox="1"/>
              <p:nvPr/>
            </p:nvSpPr>
            <p:spPr>
              <a:xfrm>
                <a:off x="4636259" y="1759576"/>
                <a:ext cx="1122809" cy="392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批正则化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13C37EE-E0CE-EB48-841C-01B6D2E6E993}"/>
                </a:ext>
              </a:extLst>
            </p:cNvPr>
            <p:cNvGrpSpPr/>
            <p:nvPr/>
          </p:nvGrpSpPr>
          <p:grpSpPr>
            <a:xfrm>
              <a:off x="6988365" y="5558954"/>
              <a:ext cx="979514" cy="369331"/>
              <a:chOff x="4625682" y="1746249"/>
              <a:chExt cx="1111967" cy="433220"/>
            </a:xfrm>
          </p:grpSpPr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206BF312-F1E2-4942-96DA-9C24E79C9894}"/>
                  </a:ext>
                </a:extLst>
              </p:cNvPr>
              <p:cNvSpPr/>
              <p:nvPr/>
            </p:nvSpPr>
            <p:spPr>
              <a:xfrm>
                <a:off x="4625682" y="1746249"/>
                <a:ext cx="1111967" cy="43322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6DF52CD-92F2-3541-BF4A-D7454FB955F8}"/>
                  </a:ext>
                </a:extLst>
              </p:cNvPr>
              <p:cNvSpPr txBox="1"/>
              <p:nvPr/>
            </p:nvSpPr>
            <p:spPr>
              <a:xfrm>
                <a:off x="4824873" y="1766533"/>
                <a:ext cx="758936" cy="392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7FC35B6A-AD98-C340-BFFA-D77E25D96363}"/>
                </a:ext>
              </a:extLst>
            </p:cNvPr>
            <p:cNvCxnSpPr>
              <a:cxnSpLocks/>
              <a:stCxn id="35" idx="2"/>
              <a:endCxn id="33" idx="0"/>
            </p:cNvCxnSpPr>
            <p:nvPr/>
          </p:nvCxnSpPr>
          <p:spPr>
            <a:xfrm rot="5400000" flipV="1">
              <a:off x="7358619" y="4839361"/>
              <a:ext cx="229451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39296A91-7143-5F40-8FC0-C2027C316494}"/>
                </a:ext>
              </a:extLst>
            </p:cNvPr>
            <p:cNvCxnSpPr>
              <a:cxnSpLocks/>
              <a:stCxn id="33" idx="2"/>
              <a:endCxn id="31" idx="0"/>
            </p:cNvCxnSpPr>
            <p:nvPr/>
          </p:nvCxnSpPr>
          <p:spPr>
            <a:xfrm rot="5400000" flipV="1">
              <a:off x="7357967" y="5438798"/>
              <a:ext cx="235534" cy="4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6D4F4FBA-D3A9-E64E-B916-77EC41CB3EB7}"/>
              </a:ext>
            </a:extLst>
          </p:cNvPr>
          <p:cNvCxnSpPr>
            <a:cxnSpLocks/>
          </p:cNvCxnSpPr>
          <p:nvPr/>
        </p:nvCxnSpPr>
        <p:spPr>
          <a:xfrm>
            <a:off x="5859352" y="4325041"/>
            <a:ext cx="354630" cy="1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2A87451-DC13-1949-97AD-8012C84C8EBF}"/>
              </a:ext>
            </a:extLst>
          </p:cNvPr>
          <p:cNvCxnSpPr>
            <a:cxnSpLocks/>
          </p:cNvCxnSpPr>
          <p:nvPr/>
        </p:nvCxnSpPr>
        <p:spPr>
          <a:xfrm>
            <a:off x="8234374" y="4325595"/>
            <a:ext cx="354630" cy="117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C6C5DF2-241E-2C44-AEAA-1AED9FC250A3}"/>
              </a:ext>
            </a:extLst>
          </p:cNvPr>
          <p:cNvCxnSpPr>
            <a:cxnSpLocks/>
          </p:cNvCxnSpPr>
          <p:nvPr/>
        </p:nvCxnSpPr>
        <p:spPr>
          <a:xfrm>
            <a:off x="10608794" y="4314603"/>
            <a:ext cx="354630" cy="1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148FC607-E65F-B041-89CF-A27834B6FF77}"/>
                  </a:ext>
                </a:extLst>
              </p:cNvPr>
              <p:cNvSpPr txBox="1"/>
              <p:nvPr/>
            </p:nvSpPr>
            <p:spPr>
              <a:xfrm>
                <a:off x="11004011" y="4164141"/>
                <a:ext cx="308931" cy="313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148FC607-E65F-B041-89CF-A27834B6F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011" y="4164141"/>
                <a:ext cx="308931" cy="313356"/>
              </a:xfrm>
              <a:prstGeom prst="rect">
                <a:avLst/>
              </a:prstGeom>
              <a:blipFill>
                <a:blip r:embed="rId4"/>
                <a:stretch>
                  <a:fillRect l="-16000" t="-11538" r="-4000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E353637C-D415-534E-8027-4756B8737D68}"/>
              </a:ext>
            </a:extLst>
          </p:cNvPr>
          <p:cNvGrpSpPr/>
          <p:nvPr/>
        </p:nvGrpSpPr>
        <p:grpSpPr>
          <a:xfrm rot="16200000">
            <a:off x="8886642" y="3294847"/>
            <a:ext cx="1420552" cy="2015828"/>
            <a:chOff x="6845341" y="4229328"/>
            <a:chExt cx="1268072" cy="1827039"/>
          </a:xfrm>
        </p:grpSpPr>
        <p:sp>
          <p:nvSpPr>
            <p:cNvPr id="115" name="圆角矩形 114">
              <a:extLst>
                <a:ext uri="{FF2B5EF4-FFF2-40B4-BE49-F238E27FC236}">
                  <a16:creationId xmlns:a16="http://schemas.microsoft.com/office/drawing/2014/main" id="{C33DFD2C-9596-4241-900F-FA8FB1D9985B}"/>
                </a:ext>
              </a:extLst>
            </p:cNvPr>
            <p:cNvSpPr/>
            <p:nvPr/>
          </p:nvSpPr>
          <p:spPr>
            <a:xfrm>
              <a:off x="6845341" y="4229328"/>
              <a:ext cx="1268072" cy="182703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CAF4FBBF-2DF0-A747-88CB-9A2BE1E52917}"/>
                </a:ext>
              </a:extLst>
            </p:cNvPr>
            <p:cNvGrpSpPr/>
            <p:nvPr/>
          </p:nvGrpSpPr>
          <p:grpSpPr>
            <a:xfrm>
              <a:off x="6978809" y="4355306"/>
              <a:ext cx="1059746" cy="369332"/>
              <a:chOff x="4617754" y="1746252"/>
              <a:chExt cx="1203048" cy="433220"/>
            </a:xfrm>
          </p:grpSpPr>
          <p:sp>
            <p:nvSpPr>
              <p:cNvPr id="125" name="圆角矩形 124">
                <a:extLst>
                  <a:ext uri="{FF2B5EF4-FFF2-40B4-BE49-F238E27FC236}">
                    <a16:creationId xmlns:a16="http://schemas.microsoft.com/office/drawing/2014/main" id="{ACA86B68-9C76-6149-A596-AA96FE8C4FD2}"/>
                  </a:ext>
                </a:extLst>
              </p:cNvPr>
              <p:cNvSpPr/>
              <p:nvPr/>
            </p:nvSpPr>
            <p:spPr>
              <a:xfrm>
                <a:off x="4617754" y="1746252"/>
                <a:ext cx="1122813" cy="43322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DB8E1EA-8E16-3E40-BDA0-555D27A18D9A}"/>
                  </a:ext>
                </a:extLst>
              </p:cNvPr>
              <p:cNvSpPr txBox="1"/>
              <p:nvPr/>
            </p:nvSpPr>
            <p:spPr>
              <a:xfrm>
                <a:off x="4700471" y="1761264"/>
                <a:ext cx="1120331" cy="392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Conv3D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26BA2E75-D816-1C46-A5AA-D83F713316FD}"/>
                </a:ext>
              </a:extLst>
            </p:cNvPr>
            <p:cNvGrpSpPr/>
            <p:nvPr/>
          </p:nvGrpSpPr>
          <p:grpSpPr>
            <a:xfrm>
              <a:off x="6978811" y="4954086"/>
              <a:ext cx="1006460" cy="369332"/>
              <a:chOff x="4616512" y="1746251"/>
              <a:chExt cx="1142556" cy="433220"/>
            </a:xfrm>
          </p:grpSpPr>
          <p:sp>
            <p:nvSpPr>
              <p:cNvPr id="123" name="圆角矩形 122">
                <a:extLst>
                  <a:ext uri="{FF2B5EF4-FFF2-40B4-BE49-F238E27FC236}">
                    <a16:creationId xmlns:a16="http://schemas.microsoft.com/office/drawing/2014/main" id="{BE309B35-3363-C949-8E13-C560E669EB69}"/>
                  </a:ext>
                </a:extLst>
              </p:cNvPr>
              <p:cNvSpPr/>
              <p:nvPr/>
            </p:nvSpPr>
            <p:spPr>
              <a:xfrm>
                <a:off x="4616512" y="1746251"/>
                <a:ext cx="1122813" cy="43322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F8E12A4A-08AE-A94B-B9FF-6F4975A541BD}"/>
                  </a:ext>
                </a:extLst>
              </p:cNvPr>
              <p:cNvSpPr txBox="1"/>
              <p:nvPr/>
            </p:nvSpPr>
            <p:spPr>
              <a:xfrm>
                <a:off x="4636259" y="1759576"/>
                <a:ext cx="1122809" cy="392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批正则化</a:t>
                </a: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BC042DCE-E68A-AE42-A20F-90F7D844312C}"/>
                </a:ext>
              </a:extLst>
            </p:cNvPr>
            <p:cNvGrpSpPr/>
            <p:nvPr/>
          </p:nvGrpSpPr>
          <p:grpSpPr>
            <a:xfrm>
              <a:off x="6988365" y="5558954"/>
              <a:ext cx="979514" cy="369331"/>
              <a:chOff x="4625682" y="1746249"/>
              <a:chExt cx="1111967" cy="433220"/>
            </a:xfrm>
          </p:grpSpPr>
          <p:sp>
            <p:nvSpPr>
              <p:cNvPr id="121" name="圆角矩形 120">
                <a:extLst>
                  <a:ext uri="{FF2B5EF4-FFF2-40B4-BE49-F238E27FC236}">
                    <a16:creationId xmlns:a16="http://schemas.microsoft.com/office/drawing/2014/main" id="{80F15502-53E5-D74C-92B6-305C01FBF47D}"/>
                  </a:ext>
                </a:extLst>
              </p:cNvPr>
              <p:cNvSpPr/>
              <p:nvPr/>
            </p:nvSpPr>
            <p:spPr>
              <a:xfrm>
                <a:off x="4625682" y="1746249"/>
                <a:ext cx="1111967" cy="43322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1"/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852D0D9-E210-0441-A970-9DD7AC83753C}"/>
                  </a:ext>
                </a:extLst>
              </p:cNvPr>
              <p:cNvSpPr txBox="1"/>
              <p:nvPr/>
            </p:nvSpPr>
            <p:spPr>
              <a:xfrm>
                <a:off x="4824873" y="1766533"/>
                <a:ext cx="758936" cy="392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1E86297C-ACD6-174C-9A27-832C93CC0B15}"/>
                </a:ext>
              </a:extLst>
            </p:cNvPr>
            <p:cNvCxnSpPr>
              <a:cxnSpLocks/>
              <a:stCxn id="125" idx="2"/>
              <a:endCxn id="123" idx="0"/>
            </p:cNvCxnSpPr>
            <p:nvPr/>
          </p:nvCxnSpPr>
          <p:spPr>
            <a:xfrm rot="5400000" flipV="1">
              <a:off x="7358619" y="4839361"/>
              <a:ext cx="229451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20A0D8F4-333A-BA46-9A76-F50F4EE9631E}"/>
                </a:ext>
              </a:extLst>
            </p:cNvPr>
            <p:cNvCxnSpPr>
              <a:cxnSpLocks/>
              <a:stCxn id="123" idx="2"/>
              <a:endCxn id="121" idx="0"/>
            </p:cNvCxnSpPr>
            <p:nvPr/>
          </p:nvCxnSpPr>
          <p:spPr>
            <a:xfrm rot="5400000" flipV="1">
              <a:off x="7357967" y="5438798"/>
              <a:ext cx="235534" cy="4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48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7518BD76-3CD7-F041-A449-2E2FEEACA850}"/>
              </a:ext>
            </a:extLst>
          </p:cNvPr>
          <p:cNvSpPr/>
          <p:nvPr/>
        </p:nvSpPr>
        <p:spPr>
          <a:xfrm rot="16200000">
            <a:off x="4202133" y="2198669"/>
            <a:ext cx="2868460" cy="7615120"/>
          </a:xfrm>
          <a:prstGeom prst="roundRect">
            <a:avLst>
              <a:gd name="adj" fmla="val 1002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23CDD16-19DD-4C4C-9E06-AD39D93CEC74}"/>
              </a:ext>
            </a:extLst>
          </p:cNvPr>
          <p:cNvGrpSpPr/>
          <p:nvPr/>
        </p:nvGrpSpPr>
        <p:grpSpPr>
          <a:xfrm>
            <a:off x="2275868" y="4767172"/>
            <a:ext cx="2392799" cy="3401837"/>
            <a:chOff x="3772470" y="152781"/>
            <a:chExt cx="2392798" cy="34018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EB325FF-6D35-BB41-B2DB-659B323FD42A}"/>
                </a:ext>
              </a:extLst>
            </p:cNvPr>
            <p:cNvSpPr/>
            <p:nvPr/>
          </p:nvSpPr>
          <p:spPr>
            <a:xfrm>
              <a:off x="3772470" y="152781"/>
              <a:ext cx="2245016" cy="247739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pic>
          <p:nvPicPr>
            <p:cNvPr id="27" name="图形 26" descr="太阳">
              <a:extLst>
                <a:ext uri="{FF2B5EF4-FFF2-40B4-BE49-F238E27FC236}">
                  <a16:creationId xmlns:a16="http://schemas.microsoft.com/office/drawing/2014/main" id="{3E7DED1C-B835-4347-9183-81AF68097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783" y="226652"/>
              <a:ext cx="680571" cy="680571"/>
            </a:xfrm>
            <a:prstGeom prst="rect">
              <a:avLst/>
            </a:prstGeom>
          </p:spPr>
        </p:pic>
        <p:pic>
          <p:nvPicPr>
            <p:cNvPr id="28" name="图形 27" descr="部分太阳">
              <a:extLst>
                <a:ext uri="{FF2B5EF4-FFF2-40B4-BE49-F238E27FC236}">
                  <a16:creationId xmlns:a16="http://schemas.microsoft.com/office/drawing/2014/main" id="{AE0DFCDC-2837-9649-A054-DBE0B4972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47890" y="155121"/>
              <a:ext cx="783772" cy="783772"/>
            </a:xfrm>
            <a:prstGeom prst="rect">
              <a:avLst/>
            </a:prstGeom>
          </p:spPr>
        </p:pic>
        <p:pic>
          <p:nvPicPr>
            <p:cNvPr id="29" name="图形 28" descr="雨">
              <a:extLst>
                <a:ext uri="{FF2B5EF4-FFF2-40B4-BE49-F238E27FC236}">
                  <a16:creationId xmlns:a16="http://schemas.microsoft.com/office/drawing/2014/main" id="{646D2254-1387-414B-8AE1-470F3EA29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54783" y="1044045"/>
              <a:ext cx="772886" cy="772886"/>
            </a:xfrm>
            <a:prstGeom prst="rect">
              <a:avLst/>
            </a:prstGeom>
          </p:spPr>
        </p:pic>
        <p:pic>
          <p:nvPicPr>
            <p:cNvPr id="30" name="图形 29" descr="雪人">
              <a:extLst>
                <a:ext uri="{FF2B5EF4-FFF2-40B4-BE49-F238E27FC236}">
                  <a16:creationId xmlns:a16="http://schemas.microsoft.com/office/drawing/2014/main" id="{68D60AC9-7705-2F4B-91D2-038A3364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87296" y="1065439"/>
              <a:ext cx="729343" cy="729343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21BBC2D-8C6B-3A49-BBEE-CC77031BB32E}"/>
                </a:ext>
              </a:extLst>
            </p:cNvPr>
            <p:cNvSpPr txBox="1"/>
            <p:nvPr/>
          </p:nvSpPr>
          <p:spPr>
            <a:xfrm rot="1581014">
              <a:off x="4005789" y="2128801"/>
              <a:ext cx="2159479" cy="1425818"/>
            </a:xfrm>
            <a:prstGeom prst="rect">
              <a:avLst/>
            </a:prstGeom>
            <a:noFill/>
          </p:spPr>
          <p:txBody>
            <a:bodyPr spcFirstLastPara="1" wrap="none" tIns="46800" numCol="1" rtlCol="0">
              <a:prstTxWarp prst="textArchUp">
                <a:avLst>
                  <a:gd name="adj" fmla="val 11262432"/>
                </a:avLst>
              </a:prstTxWarp>
              <a:spAutoFit/>
            </a:bodyPr>
            <a:lstStyle/>
            <a:p>
              <a:r>
                <a:rPr kumimoji="1" lang="zh-CN" alt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节 假 日！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236CA8-4F80-7D4E-9036-E5EEB6327104}"/>
              </a:ext>
            </a:extLst>
          </p:cNvPr>
          <p:cNvGrpSpPr/>
          <p:nvPr/>
        </p:nvGrpSpPr>
        <p:grpSpPr>
          <a:xfrm rot="16200000">
            <a:off x="5654781" y="4215067"/>
            <a:ext cx="2322515" cy="3558647"/>
            <a:chOff x="6773760" y="623392"/>
            <a:chExt cx="1109099" cy="3558648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0C4975BA-5E72-1340-A8B9-9F6BDB4A2A2D}"/>
                </a:ext>
              </a:extLst>
            </p:cNvPr>
            <p:cNvSpPr/>
            <p:nvPr/>
          </p:nvSpPr>
          <p:spPr>
            <a:xfrm>
              <a:off x="6773760" y="623392"/>
              <a:ext cx="1109099" cy="355864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F418877F-A233-3C46-8771-59DC7E880A0E}"/>
                </a:ext>
              </a:extLst>
            </p:cNvPr>
            <p:cNvSpPr/>
            <p:nvPr/>
          </p:nvSpPr>
          <p:spPr>
            <a:xfrm>
              <a:off x="6894393" y="744106"/>
              <a:ext cx="867004" cy="44988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</a:t>
              </a:r>
              <a:endParaRPr kumimoji="1"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8E3A2FFA-A442-474C-AB5F-60C5DD379554}"/>
                </a:ext>
              </a:extLst>
            </p:cNvPr>
            <p:cNvCxnSpPr>
              <a:cxnSpLocks/>
              <a:stCxn id="18" idx="2"/>
              <a:endCxn id="35" idx="0"/>
            </p:cNvCxnSpPr>
            <p:nvPr/>
          </p:nvCxnSpPr>
          <p:spPr>
            <a:xfrm rot="5400000">
              <a:off x="7187096" y="1334449"/>
              <a:ext cx="281261" cy="3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下箭头 7">
            <a:extLst>
              <a:ext uri="{FF2B5EF4-FFF2-40B4-BE49-F238E27FC236}">
                <a16:creationId xmlns:a16="http://schemas.microsoft.com/office/drawing/2014/main" id="{9206CF86-3C12-C942-9543-1E363E02DF15}"/>
              </a:ext>
            </a:extLst>
          </p:cNvPr>
          <p:cNvSpPr/>
          <p:nvPr/>
        </p:nvSpPr>
        <p:spPr>
          <a:xfrm rot="16200000">
            <a:off x="4392183" y="5814694"/>
            <a:ext cx="806823" cy="385983"/>
          </a:xfrm>
          <a:prstGeom prst="downArrow">
            <a:avLst>
              <a:gd name="adj1" fmla="val 40000"/>
              <a:gd name="adj2" fmla="val 56968"/>
            </a:avLst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4140C82-CABA-944D-95C0-4483FBB54A5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593109" y="5994033"/>
            <a:ext cx="30711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1C26198-C227-1F45-A9C7-91FB6D8E1B44}"/>
                  </a:ext>
                </a:extLst>
              </p:cNvPr>
              <p:cNvSpPr txBox="1"/>
              <p:nvPr/>
            </p:nvSpPr>
            <p:spPr>
              <a:xfrm>
                <a:off x="8900219" y="5855534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1C26198-C227-1F45-A9C7-91FB6D8E1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219" y="5855534"/>
                <a:ext cx="491545" cy="276999"/>
              </a:xfrm>
              <a:prstGeom prst="rect">
                <a:avLst/>
              </a:prstGeom>
              <a:blipFill>
                <a:blip r:embed="rId10"/>
                <a:stretch>
                  <a:fillRect l="-10000" t="-4545" r="-250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7C20986-7578-5C40-8D27-6654D3E5F0AA}"/>
                  </a:ext>
                </a:extLst>
              </p:cNvPr>
              <p:cNvSpPr txBox="1"/>
              <p:nvPr/>
            </p:nvSpPr>
            <p:spPr>
              <a:xfrm>
                <a:off x="1938490" y="5767502"/>
                <a:ext cx="272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7C20986-7578-5C40-8D27-6654D3E5F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90" y="5767502"/>
                <a:ext cx="272574" cy="276999"/>
              </a:xfrm>
              <a:prstGeom prst="rect">
                <a:avLst/>
              </a:prstGeom>
              <a:blipFill>
                <a:blip r:embed="rId11"/>
                <a:stretch>
                  <a:fillRect l="-17391" r="-4348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圆角矩形 34">
            <a:extLst>
              <a:ext uri="{FF2B5EF4-FFF2-40B4-BE49-F238E27FC236}">
                <a16:creationId xmlns:a16="http://schemas.microsoft.com/office/drawing/2014/main" id="{8F32E4F3-5DC3-9E43-A427-294106769A7B}"/>
              </a:ext>
            </a:extLst>
          </p:cNvPr>
          <p:cNvSpPr/>
          <p:nvPr/>
        </p:nvSpPr>
        <p:spPr>
          <a:xfrm rot="16200000">
            <a:off x="5205732" y="5771023"/>
            <a:ext cx="1815555" cy="44988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kumimoji="1"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8843B01E-7000-6F49-97D8-45F2102136C2}"/>
              </a:ext>
            </a:extLst>
          </p:cNvPr>
          <p:cNvSpPr/>
          <p:nvPr/>
        </p:nvSpPr>
        <p:spPr>
          <a:xfrm rot="16200000">
            <a:off x="5927249" y="5770315"/>
            <a:ext cx="1815555" cy="44988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全连接层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86ED34C4-637B-0C48-AA4F-4C642B3CC230}"/>
              </a:ext>
            </a:extLst>
          </p:cNvPr>
          <p:cNvSpPr/>
          <p:nvPr/>
        </p:nvSpPr>
        <p:spPr>
          <a:xfrm rot="16200000">
            <a:off x="6639141" y="5771023"/>
            <a:ext cx="1815555" cy="44988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kumimoji="1"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A6393822-6648-7249-BE30-DF03BF5012DF}"/>
              </a:ext>
            </a:extLst>
          </p:cNvPr>
          <p:cNvSpPr/>
          <p:nvPr/>
        </p:nvSpPr>
        <p:spPr>
          <a:xfrm rot="16200000">
            <a:off x="7365525" y="5778338"/>
            <a:ext cx="1815555" cy="44988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重塑操作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527A2B7A-4449-9C46-8683-0EDFDB397DC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V="1">
            <a:off x="6338450" y="5995255"/>
            <a:ext cx="271637" cy="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9AFB8D7-DE7A-134D-A4ED-C107BE4950C2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7059967" y="5995255"/>
            <a:ext cx="262012" cy="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001A12A-868B-7B40-AB2F-24EB996D6C5F}"/>
              </a:ext>
            </a:extLst>
          </p:cNvPr>
          <p:cNvCxnSpPr/>
          <p:nvPr/>
        </p:nvCxnSpPr>
        <p:spPr>
          <a:xfrm>
            <a:off x="7781483" y="5994034"/>
            <a:ext cx="262012" cy="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33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2E6B67-EC11-824C-9E92-05537BB4ABF7}"/>
              </a:ext>
            </a:extLst>
          </p:cNvPr>
          <p:cNvGrpSpPr/>
          <p:nvPr/>
        </p:nvGrpSpPr>
        <p:grpSpPr>
          <a:xfrm>
            <a:off x="2827555" y="3345692"/>
            <a:ext cx="5542736" cy="5133347"/>
            <a:chOff x="418595" y="9152479"/>
            <a:chExt cx="5542736" cy="5133347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D1D535FE-24D9-864C-B907-92419533292C}"/>
                </a:ext>
              </a:extLst>
            </p:cNvPr>
            <p:cNvSpPr/>
            <p:nvPr/>
          </p:nvSpPr>
          <p:spPr>
            <a:xfrm>
              <a:off x="1796368" y="9152479"/>
              <a:ext cx="4101832" cy="5133347"/>
            </a:xfrm>
            <a:prstGeom prst="roundRect">
              <a:avLst>
                <a:gd name="adj" fmla="val 453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F7E2997-97BA-414B-8C01-DA3EA600A5DF}"/>
                </a:ext>
              </a:extLst>
            </p:cNvPr>
            <p:cNvGrpSpPr/>
            <p:nvPr/>
          </p:nvGrpSpPr>
          <p:grpSpPr>
            <a:xfrm>
              <a:off x="418595" y="9296915"/>
              <a:ext cx="5542736" cy="4936667"/>
              <a:chOff x="418595" y="9296915"/>
              <a:chExt cx="5542736" cy="493666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78DFDE1-5E5F-CC41-B985-0BE76A77C5A4}"/>
                  </a:ext>
                </a:extLst>
              </p:cNvPr>
              <p:cNvGrpSpPr/>
              <p:nvPr/>
            </p:nvGrpSpPr>
            <p:grpSpPr>
              <a:xfrm>
                <a:off x="418595" y="9296915"/>
                <a:ext cx="5542736" cy="4336267"/>
                <a:chOff x="418595" y="9296915"/>
                <a:chExt cx="5542736" cy="4336267"/>
              </a:xfrm>
            </p:grpSpPr>
            <p:sp>
              <p:nvSpPr>
                <p:cNvPr id="22" name="Google Shape;4677;p71">
                  <a:extLst>
                    <a:ext uri="{FF2B5EF4-FFF2-40B4-BE49-F238E27FC236}">
                      <a16:creationId xmlns:a16="http://schemas.microsoft.com/office/drawing/2014/main" id="{BF9BBCA5-DA69-E84A-8528-8AC6EB9EA17A}"/>
                    </a:ext>
                  </a:extLst>
                </p:cNvPr>
                <p:cNvSpPr/>
                <p:nvPr/>
              </p:nvSpPr>
              <p:spPr>
                <a:xfrm>
                  <a:off x="3165458" y="12480522"/>
                  <a:ext cx="503645" cy="842752"/>
                </a:xfrm>
                <a:prstGeom prst="cube">
                  <a:avLst>
                    <a:gd name="adj" fmla="val 56989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1"/>
                </a:p>
              </p:txBody>
            </p:sp>
            <p:sp>
              <p:nvSpPr>
                <p:cNvPr id="23" name="Google Shape;4677;p71">
                  <a:extLst>
                    <a:ext uri="{FF2B5EF4-FFF2-40B4-BE49-F238E27FC236}">
                      <a16:creationId xmlns:a16="http://schemas.microsoft.com/office/drawing/2014/main" id="{D5669136-A553-AA4F-9EFB-091FCC5E5B45}"/>
                    </a:ext>
                  </a:extLst>
                </p:cNvPr>
                <p:cNvSpPr/>
                <p:nvPr/>
              </p:nvSpPr>
              <p:spPr>
                <a:xfrm>
                  <a:off x="4518353" y="12090997"/>
                  <a:ext cx="554271" cy="1339206"/>
                </a:xfrm>
                <a:prstGeom prst="cube">
                  <a:avLst>
                    <a:gd name="adj" fmla="val 70273"/>
                  </a:avLst>
                </a:prstGeom>
                <a:solidFill>
                  <a:schemeClr val="bg1">
                    <a:lumMod val="65000"/>
                  </a:schemeClr>
                </a:solidFill>
                <a:ln w="9525" cap="flat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1"/>
                </a:p>
              </p:txBody>
            </p:sp>
            <p:sp>
              <p:nvSpPr>
                <p:cNvPr id="24" name="Google Shape;4677;p71">
                  <a:extLst>
                    <a:ext uri="{FF2B5EF4-FFF2-40B4-BE49-F238E27FC236}">
                      <a16:creationId xmlns:a16="http://schemas.microsoft.com/office/drawing/2014/main" id="{771D1527-A5C9-E840-871B-55D74EB3D17F}"/>
                    </a:ext>
                  </a:extLst>
                </p:cNvPr>
                <p:cNvSpPr/>
                <p:nvPr/>
              </p:nvSpPr>
              <p:spPr>
                <a:xfrm>
                  <a:off x="2178464" y="11941901"/>
                  <a:ext cx="543525" cy="1595840"/>
                </a:xfrm>
                <a:prstGeom prst="cube">
                  <a:avLst>
                    <a:gd name="adj" fmla="val 77968"/>
                  </a:avLst>
                </a:prstGeom>
                <a:solidFill>
                  <a:schemeClr val="bg1">
                    <a:lumMod val="65000"/>
                  </a:schemeClr>
                </a:solidFill>
                <a:ln w="9525" cap="flat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1" dirty="0"/>
                </a:p>
              </p:txBody>
            </p:sp>
            <p:pic>
              <p:nvPicPr>
                <p:cNvPr id="25" name="图片 24">
                  <a:extLst>
                    <a:ext uri="{FF2B5EF4-FFF2-40B4-BE49-F238E27FC236}">
                      <a16:creationId xmlns:a16="http://schemas.microsoft.com/office/drawing/2014/main" id="{3EEABBF8-FD6C-F44B-88DF-D075A7B30B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5410" y="9528127"/>
                  <a:ext cx="996786" cy="1977141"/>
                </a:xfrm>
                <a:prstGeom prst="rect">
                  <a:avLst/>
                </a:prstGeom>
              </p:spPr>
            </p:pic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59FA1A2C-8BDB-FD43-8FBD-C3C1158DD1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biLevel thresh="50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595" y="11581417"/>
                  <a:ext cx="1034408" cy="2051765"/>
                </a:xfrm>
                <a:prstGeom prst="rect">
                  <a:avLst/>
                </a:prstGeom>
              </p:spPr>
            </p:pic>
            <p:sp>
              <p:nvSpPr>
                <p:cNvPr id="27" name="Google Shape;4677;p71">
                  <a:extLst>
                    <a:ext uri="{FF2B5EF4-FFF2-40B4-BE49-F238E27FC236}">
                      <a16:creationId xmlns:a16="http://schemas.microsoft.com/office/drawing/2014/main" id="{9E867023-A9F0-0B4C-B0E1-93FAD05E18B4}"/>
                    </a:ext>
                  </a:extLst>
                </p:cNvPr>
                <p:cNvSpPr/>
                <p:nvPr/>
              </p:nvSpPr>
              <p:spPr>
                <a:xfrm>
                  <a:off x="2179559" y="9596538"/>
                  <a:ext cx="543525" cy="1595840"/>
                </a:xfrm>
                <a:prstGeom prst="cube">
                  <a:avLst>
                    <a:gd name="adj" fmla="val 77968"/>
                  </a:avLst>
                </a:prstGeom>
                <a:solidFill>
                  <a:schemeClr val="accent6"/>
                </a:solidFill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1"/>
                </a:p>
              </p:txBody>
            </p:sp>
            <p:sp>
              <p:nvSpPr>
                <p:cNvPr id="28" name="Google Shape;4677;p71">
                  <a:extLst>
                    <a:ext uri="{FF2B5EF4-FFF2-40B4-BE49-F238E27FC236}">
                      <a16:creationId xmlns:a16="http://schemas.microsoft.com/office/drawing/2014/main" id="{4CBB47F0-781B-E349-86E5-06242F30E074}"/>
                    </a:ext>
                  </a:extLst>
                </p:cNvPr>
                <p:cNvSpPr/>
                <p:nvPr/>
              </p:nvSpPr>
              <p:spPr>
                <a:xfrm>
                  <a:off x="4563039" y="9819503"/>
                  <a:ext cx="554270" cy="1339206"/>
                </a:xfrm>
                <a:prstGeom prst="cube">
                  <a:avLst>
                    <a:gd name="adj" fmla="val 70273"/>
                  </a:avLst>
                </a:prstGeom>
                <a:solidFill>
                  <a:schemeClr val="accent6"/>
                </a:solidFill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1"/>
                </a:p>
              </p:txBody>
            </p:sp>
            <p:cxnSp>
              <p:nvCxnSpPr>
                <p:cNvPr id="29" name="直线箭头连接符 28">
                  <a:extLst>
                    <a:ext uri="{FF2B5EF4-FFF2-40B4-BE49-F238E27FC236}">
                      <a16:creationId xmlns:a16="http://schemas.microsoft.com/office/drawing/2014/main" id="{440B090B-EFAC-D343-A7C8-4FFB1AE02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39912" y="10496110"/>
                  <a:ext cx="339648" cy="0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Google Shape;4677;p71">
                  <a:extLst>
                    <a:ext uri="{FF2B5EF4-FFF2-40B4-BE49-F238E27FC236}">
                      <a16:creationId xmlns:a16="http://schemas.microsoft.com/office/drawing/2014/main" id="{8E8FED3F-9514-F64B-8837-CCF15FEBBFDE}"/>
                    </a:ext>
                  </a:extLst>
                </p:cNvPr>
                <p:cNvSpPr/>
                <p:nvPr/>
              </p:nvSpPr>
              <p:spPr>
                <a:xfrm>
                  <a:off x="3162542" y="10079281"/>
                  <a:ext cx="503645" cy="842752"/>
                </a:xfrm>
                <a:prstGeom prst="cube">
                  <a:avLst>
                    <a:gd name="adj" fmla="val 56989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801"/>
                </a:p>
              </p:txBody>
            </p:sp>
            <p:cxnSp>
              <p:nvCxnSpPr>
                <p:cNvPr id="31" name="直线箭头连接符 30">
                  <a:extLst>
                    <a:ext uri="{FF2B5EF4-FFF2-40B4-BE49-F238E27FC236}">
                      <a16:creationId xmlns:a16="http://schemas.microsoft.com/office/drawing/2014/main" id="{3F7392FB-6A87-7145-94F7-7A653B105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0475" y="10494921"/>
                  <a:ext cx="6420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箭头连接符 31">
                  <a:extLst>
                    <a:ext uri="{FF2B5EF4-FFF2-40B4-BE49-F238E27FC236}">
                      <a16:creationId xmlns:a16="http://schemas.microsoft.com/office/drawing/2014/main" id="{B7C7F2F9-A7A3-BC4B-A818-4BBDA1538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37204" y="12681342"/>
                  <a:ext cx="339648" cy="0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1B48DE19-9181-5742-89C6-93D1FB39CA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9827" y="9296915"/>
                      <a:ext cx="400559" cy="3181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  <m:sub>
                                <m:r>
                                  <a:rPr kumimoji="1"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sub>
                              <m:sup>
                                <m:r>
                                  <a:rPr kumimoji="1"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𝐢𝐧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000" b="1" dirty="0"/>
                    </a:p>
                  </p:txBody>
                </p:sp>
              </mc:Choice>
              <mc:Fallback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1B48DE19-9181-5742-89C6-93D1FB39CA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9827" y="9296915"/>
                      <a:ext cx="400559" cy="31810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121" t="-4000" r="-6061" b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文本框 33">
                      <a:extLst>
                        <a:ext uri="{FF2B5EF4-FFF2-40B4-BE49-F238E27FC236}">
                          <a16:creationId xmlns:a16="http://schemas.microsoft.com/office/drawing/2014/main" id="{A0BED25D-1449-D043-8544-4AA30B0511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6644" y="11623171"/>
                      <a:ext cx="3600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b>
                                <m:r>
                                  <a:rPr kumimoji="1"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b="1" dirty="0"/>
                    </a:p>
                  </p:txBody>
                </p:sp>
              </mc:Choice>
              <mc:Fallback>
                <p:sp>
                  <p:nvSpPr>
                    <p:cNvPr id="34" name="文本框 33">
                      <a:extLst>
                        <a:ext uri="{FF2B5EF4-FFF2-40B4-BE49-F238E27FC236}">
                          <a16:creationId xmlns:a16="http://schemas.microsoft.com/office/drawing/2014/main" id="{A0BED25D-1449-D043-8544-4AA30B0511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6644" y="11623171"/>
                      <a:ext cx="360099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7241" r="-6897"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FB2FA94D-01D2-B94B-881C-695F34C7059D}"/>
                    </a:ext>
                  </a:extLst>
                </p:cNvPr>
                <p:cNvGrpSpPr/>
                <p:nvPr/>
              </p:nvGrpSpPr>
              <p:grpSpPr>
                <a:xfrm>
                  <a:off x="3534574" y="10397134"/>
                  <a:ext cx="1028230" cy="2638290"/>
                  <a:chOff x="2658564" y="10396442"/>
                  <a:chExt cx="1028230" cy="2638290"/>
                </a:xfrm>
              </p:grpSpPr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EFF59AFE-44FC-A743-A786-82709D5FECB0}"/>
                      </a:ext>
                    </a:extLst>
                  </p:cNvPr>
                  <p:cNvGrpSpPr/>
                  <p:nvPr/>
                </p:nvGrpSpPr>
                <p:grpSpPr>
                  <a:xfrm>
                    <a:off x="2658564" y="10396442"/>
                    <a:ext cx="1028230" cy="2638290"/>
                    <a:chOff x="1296644" y="1962360"/>
                    <a:chExt cx="1028230" cy="2581704"/>
                  </a:xfrm>
                </p:grpSpPr>
                <p:grpSp>
                  <p:nvGrpSpPr>
                    <p:cNvPr id="50" name="组合 49">
                      <a:extLst>
                        <a:ext uri="{FF2B5EF4-FFF2-40B4-BE49-F238E27FC236}">
                          <a16:creationId xmlns:a16="http://schemas.microsoft.com/office/drawing/2014/main" id="{1273F22E-0894-984F-9E4E-54DF47A825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5553" y="1962360"/>
                      <a:ext cx="929321" cy="180000"/>
                      <a:chOff x="3174063" y="3645301"/>
                      <a:chExt cx="929321" cy="180000"/>
                    </a:xfrm>
                  </p:grpSpPr>
                  <p:sp>
                    <p:nvSpPr>
                      <p:cNvPr id="59" name="椭圆 58">
                        <a:extLst>
                          <a:ext uri="{FF2B5EF4-FFF2-40B4-BE49-F238E27FC236}">
                            <a16:creationId xmlns:a16="http://schemas.microsoft.com/office/drawing/2014/main" id="{88438E33-20AF-BE40-903A-32C61C52DB4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366070" y="3645301"/>
                        <a:ext cx="179260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801"/>
                      </a:p>
                    </p:txBody>
                  </p:sp>
                  <p:sp>
                    <p:nvSpPr>
                      <p:cNvPr id="60" name="椭圆 59">
                        <a:extLst>
                          <a:ext uri="{FF2B5EF4-FFF2-40B4-BE49-F238E27FC236}">
                            <a16:creationId xmlns:a16="http://schemas.microsoft.com/office/drawing/2014/main" id="{9EF6E381-F431-8641-AAAD-3153E3A7150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428700" y="3708301"/>
                        <a:ext cx="54000" cy="540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801"/>
                      </a:p>
                    </p:txBody>
                  </p:sp>
                  <p:cxnSp>
                    <p:nvCxnSpPr>
                      <p:cNvPr id="61" name="直线箭头连接符 60">
                        <a:extLst>
                          <a:ext uri="{FF2B5EF4-FFF2-40B4-BE49-F238E27FC236}">
                            <a16:creationId xmlns:a16="http://schemas.microsoft.com/office/drawing/2014/main" id="{7CE43290-1999-EF41-90C7-FDA4ABA42F99}"/>
                          </a:ext>
                        </a:extLst>
                      </p:cNvPr>
                      <p:cNvCxnSpPr>
                        <a:cxnSpLocks/>
                        <a:endCxn id="59" idx="2"/>
                      </p:cNvCxnSpPr>
                      <p:nvPr/>
                    </p:nvCxnSpPr>
                    <p:spPr>
                      <a:xfrm>
                        <a:off x="3174063" y="3735301"/>
                        <a:ext cx="192007" cy="0"/>
                      </a:xfrm>
                      <a:prstGeom prst="straightConnector1">
                        <a:avLst/>
                      </a:prstGeom>
                      <a:ln w="25400">
                        <a:tailEnd type="triangle" w="lg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直线箭头连接符 61">
                        <a:extLst>
                          <a:ext uri="{FF2B5EF4-FFF2-40B4-BE49-F238E27FC236}">
                            <a16:creationId xmlns:a16="http://schemas.microsoft.com/office/drawing/2014/main" id="{A929961A-C54E-E94F-8DBD-3447E93557E8}"/>
                          </a:ext>
                        </a:extLst>
                      </p:cNvPr>
                      <p:cNvCxnSpPr>
                        <a:cxnSpLocks/>
                        <a:stCxn id="59" idx="6"/>
                      </p:cNvCxnSpPr>
                      <p:nvPr/>
                    </p:nvCxnSpPr>
                    <p:spPr>
                      <a:xfrm>
                        <a:off x="3545330" y="3735301"/>
                        <a:ext cx="558054" cy="0"/>
                      </a:xfrm>
                      <a:prstGeom prst="straightConnector1">
                        <a:avLst/>
                      </a:prstGeom>
                      <a:ln w="25400">
                        <a:tailEnd type="triangle" w="lg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ACFC43A9-DB13-AF43-BC29-97FB191F0E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586307" y="3541406"/>
                      <a:ext cx="1800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801" dirty="0"/>
                    </a:p>
                  </p:txBody>
                </p:sp>
                <p:cxnSp>
                  <p:nvCxnSpPr>
                    <p:cNvPr id="52" name="直线箭头连接符 51">
                      <a:extLst>
                        <a:ext uri="{FF2B5EF4-FFF2-40B4-BE49-F238E27FC236}">
                          <a16:creationId xmlns:a16="http://schemas.microsoft.com/office/drawing/2014/main" id="{73CCD692-C7DB-C34D-AE7D-48674F838C10}"/>
                        </a:ext>
                      </a:extLst>
                    </p:cNvPr>
                    <p:cNvCxnSpPr>
                      <a:cxnSpLocks/>
                      <a:stCxn id="51" idx="0"/>
                      <a:endCxn id="59" idx="4"/>
                    </p:cNvCxnSpPr>
                    <p:nvPr/>
                  </p:nvCxnSpPr>
                  <p:spPr>
                    <a:xfrm flipV="1">
                      <a:off x="1676307" y="2142360"/>
                      <a:ext cx="883" cy="139904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3" name="组合 52">
                      <a:extLst>
                        <a:ext uri="{FF2B5EF4-FFF2-40B4-BE49-F238E27FC236}">
                          <a16:creationId xmlns:a16="http://schemas.microsoft.com/office/drawing/2014/main" id="{714E6556-42D8-D84B-8165-990298F51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6644" y="4364064"/>
                      <a:ext cx="985317" cy="180000"/>
                      <a:chOff x="1675328" y="4411721"/>
                      <a:chExt cx="985317" cy="180000"/>
                    </a:xfrm>
                  </p:grpSpPr>
                  <p:grpSp>
                    <p:nvGrpSpPr>
                      <p:cNvPr id="55" name="组合 54">
                        <a:extLst>
                          <a:ext uri="{FF2B5EF4-FFF2-40B4-BE49-F238E27FC236}">
                            <a16:creationId xmlns:a16="http://schemas.microsoft.com/office/drawing/2014/main" id="{78D4A481-DD1D-634A-BF77-10747A4D52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95940" y="4411721"/>
                        <a:ext cx="564705" cy="180000"/>
                        <a:chOff x="3366070" y="3663653"/>
                        <a:chExt cx="564705" cy="180000"/>
                      </a:xfrm>
                    </p:grpSpPr>
                    <p:sp>
                      <p:nvSpPr>
                        <p:cNvPr id="57" name="椭圆 56">
                          <a:extLst>
                            <a:ext uri="{FF2B5EF4-FFF2-40B4-BE49-F238E27FC236}">
                              <a16:creationId xmlns:a16="http://schemas.microsoft.com/office/drawing/2014/main" id="{C68F958D-891A-7046-B520-26DA3CC85BE8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3366070" y="3663653"/>
                          <a:ext cx="179260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801"/>
                        </a:p>
                      </p:txBody>
                    </p:sp>
                    <p:cxnSp>
                      <p:nvCxnSpPr>
                        <p:cNvPr id="58" name="直线箭头连接符 57">
                          <a:extLst>
                            <a:ext uri="{FF2B5EF4-FFF2-40B4-BE49-F238E27FC236}">
                              <a16:creationId xmlns:a16="http://schemas.microsoft.com/office/drawing/2014/main" id="{83C053F4-F870-E140-BC61-C4FAAF6E3241}"/>
                            </a:ext>
                          </a:extLst>
                        </p:cNvPr>
                        <p:cNvCxnSpPr>
                          <a:cxnSpLocks/>
                          <a:stCxn id="57" idx="6"/>
                        </p:cNvCxnSpPr>
                        <p:nvPr/>
                      </p:nvCxnSpPr>
                      <p:spPr>
                        <a:xfrm>
                          <a:off x="3545330" y="3753653"/>
                          <a:ext cx="385445" cy="0"/>
                        </a:xfrm>
                        <a:prstGeom prst="straightConnector1">
                          <a:avLst/>
                        </a:prstGeom>
                        <a:ln w="25400">
                          <a:tailEnd type="triangle" w="lg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6" name="直线连接符 55">
                        <a:extLst>
                          <a:ext uri="{FF2B5EF4-FFF2-40B4-BE49-F238E27FC236}">
                            <a16:creationId xmlns:a16="http://schemas.microsoft.com/office/drawing/2014/main" id="{B9635A99-3CD2-2142-8DFC-63150128C96F}"/>
                          </a:ext>
                        </a:extLst>
                      </p:cNvPr>
                      <p:cNvCxnSpPr>
                        <a:cxnSpLocks/>
                        <a:endCxn id="57" idx="2"/>
                      </p:cNvCxnSpPr>
                      <p:nvPr/>
                    </p:nvCxnSpPr>
                    <p:spPr>
                      <a:xfrm flipV="1">
                        <a:off x="1675328" y="4501721"/>
                        <a:ext cx="420612" cy="7969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直线连接符 53">
                      <a:extLst>
                        <a:ext uri="{FF2B5EF4-FFF2-40B4-BE49-F238E27FC236}">
                          <a16:creationId xmlns:a16="http://schemas.microsoft.com/office/drawing/2014/main" id="{16865CE8-0BB4-7E44-AC9A-9B61B355A943}"/>
                        </a:ext>
                      </a:extLst>
                    </p:cNvPr>
                    <p:cNvCxnSpPr>
                      <a:cxnSpLocks/>
                      <a:stCxn id="51" idx="4"/>
                    </p:cNvCxnSpPr>
                    <p:nvPr/>
                  </p:nvCxnSpPr>
                  <p:spPr>
                    <a:xfrm flipH="1">
                      <a:off x="1672115" y="3721406"/>
                      <a:ext cx="4192" cy="74062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文本框 47">
                        <a:extLst>
                          <a:ext uri="{FF2B5EF4-FFF2-40B4-BE49-F238E27FC236}">
                            <a16:creationId xmlns:a16="http://schemas.microsoft.com/office/drawing/2014/main" id="{D8AAB883-28EB-9442-8627-947F6A18DD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4041" y="12009035"/>
                        <a:ext cx="113108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m:oMathPara>
                        </a14:m>
                        <a:endParaRPr kumimoji="1" lang="zh-CN" altLang="en-US" sz="1100" dirty="0"/>
                      </a:p>
                    </p:txBody>
                  </p:sp>
                </mc:Choice>
                <mc:Fallback xmlns="">
                  <p:sp>
                    <p:nvSpPr>
                      <p:cNvPr id="48" name="文本框 47">
                        <a:extLst>
                          <a:ext uri="{FF2B5EF4-FFF2-40B4-BE49-F238E27FC236}">
                            <a16:creationId xmlns:a16="http://schemas.microsoft.com/office/drawing/2014/main" id="{D8AAB883-28EB-9442-8627-947F6A18DDF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4041" y="12009035"/>
                        <a:ext cx="113108" cy="1692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55556" r="-44444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4F4D1A7B-75BC-2247-A951-986861B81D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15353" y="12835122"/>
                        <a:ext cx="121059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1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kumimoji="1" lang="zh-CN" altLang="en-US" sz="1100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4F4D1A7B-75BC-2247-A951-986861B81D6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5353" y="12835122"/>
                        <a:ext cx="121059" cy="1692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0000" r="-30000"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6" name="直线箭头连接符 35">
                  <a:extLst>
                    <a:ext uri="{FF2B5EF4-FFF2-40B4-BE49-F238E27FC236}">
                      <a16:creationId xmlns:a16="http://schemas.microsoft.com/office/drawing/2014/main" id="{94027626-6729-0C44-8D09-A5CCDBD26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4559" y="10489106"/>
                  <a:ext cx="6420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箭头连接符 36">
                  <a:extLst>
                    <a:ext uri="{FF2B5EF4-FFF2-40B4-BE49-F238E27FC236}">
                      <a16:creationId xmlns:a16="http://schemas.microsoft.com/office/drawing/2014/main" id="{6C3BDC87-33F0-A84C-8186-A853B0F8D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4793" y="12929877"/>
                  <a:ext cx="6420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箭头连接符 37">
                  <a:extLst>
                    <a:ext uri="{FF2B5EF4-FFF2-40B4-BE49-F238E27FC236}">
                      <a16:creationId xmlns:a16="http://schemas.microsoft.com/office/drawing/2014/main" id="{9EDE912E-EC86-6947-BFD1-2010F59AE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0855" y="12951596"/>
                  <a:ext cx="6420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D7FC340A-FF15-194F-8BE5-387418F9C6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1801" y="10266811"/>
                      <a:ext cx="3895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zh-CN" altLang="en-US" sz="2800" b="1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zh-CN" altLang="en-US" b="1" dirty="0"/>
                    </a:p>
                  </p:txBody>
                </p:sp>
              </mc:Choice>
              <mc:Fallback xmlns=""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D7FC340A-FF15-194F-8BE5-387418F9C6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1801" y="10266811"/>
                      <a:ext cx="389530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6452" r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026C2EE9-5AC7-8B40-B165-79210AA2BF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4086" y="12719060"/>
                      <a:ext cx="3895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zh-CN" altLang="en-US" sz="2800" b="1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zh-CN" altLang="en-US" b="1" dirty="0"/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026C2EE9-5AC7-8B40-B165-79210AA2BF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44086" y="12719060"/>
                      <a:ext cx="389530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6250" r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75DA1E53-AF80-6147-A1BF-034338D25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1163" y="9709053"/>
                      <a:ext cx="1942327" cy="3352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0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r>
                              <a:rPr kumimoji="1" lang="en-US" altLang="zh-CN" sz="2000" b="1" i="0" smtClean="0">
                                <a:latin typeface="Cambria Math" panose="02040503050406030204" pitchFamily="18" charset="0"/>
                              </a:rPr>
                              <m:t>={</m:t>
                            </m:r>
                            <m:sSub>
                              <m:sSub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kumimoji="1"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𝐝𝐰</m:t>
                                </m:r>
                              </m:sub>
                            </m:sSub>
                            <m:r>
                              <a:rPr kumimoji="1" lang="en-US" altLang="zh-CN" sz="2000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kumimoji="1"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𝐩𝐰</m:t>
                                </m:r>
                              </m:sub>
                            </m:sSub>
                            <m:r>
                              <a:rPr kumimoji="1" lang="en-US" altLang="zh-CN" sz="2000" b="1" i="0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kumimoji="1" lang="zh-CN" altLang="en-US" sz="2000" b="1" dirty="0"/>
                    </a:p>
                  </p:txBody>
                </p:sp>
              </mc:Choice>
              <mc:Fallback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75DA1E53-AF80-6147-A1BF-034338D25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1163" y="9709053"/>
                      <a:ext cx="1942327" cy="33528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948" r="-3896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747D0AB0-2508-F247-A794-CFAF29EC86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9334" y="12141679"/>
                      <a:ext cx="46576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kumimoji="1"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b="1" dirty="0"/>
                    </a:p>
                  </p:txBody>
                </p:sp>
              </mc:Choice>
              <mc:Fallback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747D0AB0-2508-F247-A794-CFAF29EC86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9334" y="12141679"/>
                      <a:ext cx="465769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0526"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494E2917-D012-BE40-96A5-90224C155F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7654" y="9417503"/>
                      <a:ext cx="5175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  <m:sub>
                                <m:r>
                                  <a:rPr kumimoji="1"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sub>
                              <m:sup>
                                <m:r>
                                  <a:rPr kumimoji="1"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𝐨𝐮𝐭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000" b="1" dirty="0"/>
                    </a:p>
                  </p:txBody>
                </p:sp>
              </mc:Choice>
              <mc:Fallback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494E2917-D012-BE40-96A5-90224C155F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654" y="9417503"/>
                      <a:ext cx="517578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9524" r="-4762" b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文本框 43">
                      <a:extLst>
                        <a:ext uri="{FF2B5EF4-FFF2-40B4-BE49-F238E27FC236}">
                          <a16:creationId xmlns:a16="http://schemas.microsoft.com/office/drawing/2014/main" id="{70E052B3-86B5-304D-A2B7-3F2256E5F9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20290" y="11722366"/>
                      <a:ext cx="3650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b>
                                <m:r>
                                  <a:rPr kumimoji="1"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sub>
                              <m:sup>
                                <m:r>
                                  <a:rPr kumimoji="1" lang="en-US" altLang="zh-CN" sz="2000" b="1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000" b="1" dirty="0"/>
                    </a:p>
                  </p:txBody>
                </p:sp>
              </mc:Choice>
              <mc:Fallback>
                <p:sp>
                  <p:nvSpPr>
                    <p:cNvPr id="44" name="文本框 43">
                      <a:extLst>
                        <a:ext uri="{FF2B5EF4-FFF2-40B4-BE49-F238E27FC236}">
                          <a16:creationId xmlns:a16="http://schemas.microsoft.com/office/drawing/2014/main" id="{70E052B3-86B5-304D-A2B7-3F2256E5F9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0290" y="11722366"/>
                      <a:ext cx="365036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667" r="-3333"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A68C092A-6B4E-3E47-B60D-689EC80ED4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30312" y="12467497"/>
                      <a:ext cx="3895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zh-CN" altLang="en-US" sz="2800" b="1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zh-CN" altLang="en-US" b="1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A68C092A-6B4E-3E47-B60D-689EC80ED4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0312" y="12467497"/>
                      <a:ext cx="389530" cy="43088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6250" r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文本框 45">
                      <a:extLst>
                        <a:ext uri="{FF2B5EF4-FFF2-40B4-BE49-F238E27FC236}">
                          <a16:creationId xmlns:a16="http://schemas.microsoft.com/office/drawing/2014/main" id="{99517D32-7212-C94F-9012-818BD87B9D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9189" y="10270400"/>
                      <a:ext cx="3895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zh-CN" altLang="en-US" sz="2800" b="1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zh-CN" altLang="en-US" b="1" dirty="0"/>
                    </a:p>
                  </p:txBody>
                </p:sp>
              </mc:Choice>
              <mc:Fallback xmlns="">
                <p:sp>
                  <p:nvSpPr>
                    <p:cNvPr id="46" name="文本框 45">
                      <a:extLst>
                        <a:ext uri="{FF2B5EF4-FFF2-40B4-BE49-F238E27FC236}">
                          <a16:creationId xmlns:a16="http://schemas.microsoft.com/office/drawing/2014/main" id="{99517D32-7212-C94F-9012-818BD87B9D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189" y="10270400"/>
                      <a:ext cx="389530" cy="43088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250" r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DADBE1A-47AE-7C4A-AB5A-5629885A788D}"/>
                  </a:ext>
                </a:extLst>
              </p:cNvPr>
              <p:cNvGrpSpPr/>
              <p:nvPr/>
            </p:nvGrpSpPr>
            <p:grpSpPr>
              <a:xfrm>
                <a:off x="1832574" y="13678314"/>
                <a:ext cx="4066004" cy="555268"/>
                <a:chOff x="5476324" y="13526000"/>
                <a:chExt cx="4066004" cy="555268"/>
              </a:xfrm>
            </p:grpSpPr>
            <p:sp>
              <p:nvSpPr>
                <p:cNvPr id="9" name="圆角矩形 8">
                  <a:extLst>
                    <a:ext uri="{FF2B5EF4-FFF2-40B4-BE49-F238E27FC236}">
                      <a16:creationId xmlns:a16="http://schemas.microsoft.com/office/drawing/2014/main" id="{3D49B215-42E2-BD4A-8117-FB14B9D4F376}"/>
                    </a:ext>
                  </a:extLst>
                </p:cNvPr>
                <p:cNvSpPr/>
                <p:nvPr/>
              </p:nvSpPr>
              <p:spPr>
                <a:xfrm>
                  <a:off x="5476324" y="13526000"/>
                  <a:ext cx="4027957" cy="555268"/>
                </a:xfrm>
                <a:prstGeom prst="roundRect">
                  <a:avLst>
                    <a:gd name="adj" fmla="val 2415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6133FEAB-C618-3C4F-A7CE-99FB7E4ABDBE}"/>
                    </a:ext>
                  </a:extLst>
                </p:cNvPr>
                <p:cNvGrpSpPr/>
                <p:nvPr/>
              </p:nvGrpSpPr>
              <p:grpSpPr>
                <a:xfrm>
                  <a:off x="5631821" y="13701085"/>
                  <a:ext cx="179260" cy="180000"/>
                  <a:chOff x="7211388" y="13634082"/>
                  <a:chExt cx="179260" cy="180000"/>
                </a:xfrm>
              </p:grpSpPr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B44D35D5-F50D-2849-A2BA-CA62C75F718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211388" y="13634082"/>
                    <a:ext cx="17926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2BCC05B1-D9C9-D645-978E-F4F2DBAC3B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274018" y="13697082"/>
                    <a:ext cx="54000" cy="5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/>
                  </a:p>
                </p:txBody>
              </p: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6B26170A-9B6A-CC4B-B747-548355CC82D0}"/>
                    </a:ext>
                  </a:extLst>
                </p:cNvPr>
                <p:cNvGrpSpPr/>
                <p:nvPr/>
              </p:nvGrpSpPr>
              <p:grpSpPr>
                <a:xfrm>
                  <a:off x="7426110" y="13701085"/>
                  <a:ext cx="179999" cy="185407"/>
                  <a:chOff x="6110465" y="12739715"/>
                  <a:chExt cx="179999" cy="185407"/>
                </a:xfrm>
              </p:grpSpPr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A9CAFEC8-46F2-304D-B23B-264DA5B9551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110465" y="12745122"/>
                    <a:ext cx="179999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文本框 18">
                        <a:extLst>
                          <a:ext uri="{FF2B5EF4-FFF2-40B4-BE49-F238E27FC236}">
                            <a16:creationId xmlns:a16="http://schemas.microsoft.com/office/drawing/2014/main" id="{58FA5475-8A84-4241-8B86-DAE3BA9F71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47722" y="12739715"/>
                        <a:ext cx="113108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m:oMathPara>
                        </a14:m>
                        <a:endParaRPr kumimoji="1" lang="zh-CN" altLang="en-US" sz="1100" dirty="0"/>
                      </a:p>
                    </p:txBody>
                  </p:sp>
                </mc:Choice>
                <mc:Fallback xmlns="">
                  <p:sp>
                    <p:nvSpPr>
                      <p:cNvPr id="438" name="文本框 437">
                        <a:extLst>
                          <a:ext uri="{FF2B5EF4-FFF2-40B4-BE49-F238E27FC236}">
                            <a16:creationId xmlns:a16="http://schemas.microsoft.com/office/drawing/2014/main" id="{87A8244C-C721-5A4E-A85F-CA68A4AE91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47722" y="12739715"/>
                        <a:ext cx="113108" cy="169277"/>
                      </a:xfrm>
                      <a:prstGeom prst="rect">
                        <a:avLst/>
                      </a:prstGeom>
                      <a:blipFill>
                        <a:blip r:embed="rId43"/>
                        <a:stretch>
                          <a:fillRect l="-40000" t="-7692" r="-30000" b="-384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353E37AE-04F9-8940-962E-66E8362438C7}"/>
                    </a:ext>
                  </a:extLst>
                </p:cNvPr>
                <p:cNvGrpSpPr/>
                <p:nvPr/>
              </p:nvGrpSpPr>
              <p:grpSpPr>
                <a:xfrm>
                  <a:off x="8421404" y="13701085"/>
                  <a:ext cx="179999" cy="196959"/>
                  <a:chOff x="6804393" y="12722756"/>
                  <a:chExt cx="179999" cy="196959"/>
                </a:xfrm>
              </p:grpSpPr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B2A1A66A-7F1C-8E4B-A15C-4ADDF5A30C0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804393" y="12739715"/>
                    <a:ext cx="179999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文本框 16">
                        <a:extLst>
                          <a:ext uri="{FF2B5EF4-FFF2-40B4-BE49-F238E27FC236}">
                            <a16:creationId xmlns:a16="http://schemas.microsoft.com/office/drawing/2014/main" id="{FB2455DC-6F2A-7448-9811-3A522ADF29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45053" y="12722756"/>
                        <a:ext cx="121059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1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kumimoji="1" lang="zh-CN" altLang="en-US" sz="1100" dirty="0"/>
                      </a:p>
                    </p:txBody>
                  </p:sp>
                </mc:Choice>
                <mc:Fallback xmlns="">
                  <p:sp>
                    <p:nvSpPr>
                      <p:cNvPr id="461" name="文本框 460">
                        <a:extLst>
                          <a:ext uri="{FF2B5EF4-FFF2-40B4-BE49-F238E27FC236}">
                            <a16:creationId xmlns:a16="http://schemas.microsoft.com/office/drawing/2014/main" id="{97EFD7C1-BBE3-A84C-949E-59B88238D5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45053" y="12722756"/>
                        <a:ext cx="121059" cy="169277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l="-18182" r="-18182" b="-230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ECA89CB-191F-4044-8EFA-2DDAA6092445}"/>
                    </a:ext>
                  </a:extLst>
                </p:cNvPr>
                <p:cNvSpPr txBox="1"/>
                <p:nvPr/>
              </p:nvSpPr>
              <p:spPr>
                <a:xfrm>
                  <a:off x="5764719" y="13603490"/>
                  <a:ext cx="15087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CN" altLang="en-US" sz="20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对位乘操作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455F3DE1-AADE-4D46-A034-BFC0BFA08A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3221" y="13585197"/>
                      <a:ext cx="104753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zh-CN" altLang="en-US" sz="20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455F3DE1-AADE-4D46-A034-BFC0BFA08A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63221" y="13585197"/>
                      <a:ext cx="1047539" cy="400110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b="-121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86C1501E-AC07-354F-8755-677634FB50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94789" y="13581410"/>
                      <a:ext cx="104753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zh-CN" altLang="en-US" sz="20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86C1501E-AC07-354F-8755-677634FB50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94789" y="13581410"/>
                      <a:ext cx="1047539" cy="400110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3569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EA09EF6-927D-6B4F-80D8-BE63EF1F32C0}"/>
              </a:ext>
            </a:extLst>
          </p:cNvPr>
          <p:cNvGrpSpPr/>
          <p:nvPr/>
        </p:nvGrpSpPr>
        <p:grpSpPr>
          <a:xfrm>
            <a:off x="3348705" y="2056519"/>
            <a:ext cx="5494590" cy="5143587"/>
            <a:chOff x="4188293" y="7355002"/>
            <a:chExt cx="5494590" cy="5143587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D1D535FE-24D9-864C-B907-92419533292C}"/>
                </a:ext>
              </a:extLst>
            </p:cNvPr>
            <p:cNvSpPr/>
            <p:nvPr/>
          </p:nvSpPr>
          <p:spPr>
            <a:xfrm>
              <a:off x="4200100" y="7355002"/>
              <a:ext cx="4142612" cy="5143587"/>
            </a:xfrm>
            <a:prstGeom prst="roundRect">
              <a:avLst>
                <a:gd name="adj" fmla="val 453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78DFDE1-5E5F-CC41-B985-0BE76A77C5A4}"/>
                </a:ext>
              </a:extLst>
            </p:cNvPr>
            <p:cNvGrpSpPr/>
            <p:nvPr/>
          </p:nvGrpSpPr>
          <p:grpSpPr>
            <a:xfrm>
              <a:off x="4188293" y="7482321"/>
              <a:ext cx="4514511" cy="4268183"/>
              <a:chOff x="1417383" y="9269558"/>
              <a:chExt cx="4514511" cy="4268183"/>
            </a:xfrm>
          </p:grpSpPr>
          <p:sp>
            <p:nvSpPr>
              <p:cNvPr id="23" name="Google Shape;4677;p71">
                <a:extLst>
                  <a:ext uri="{FF2B5EF4-FFF2-40B4-BE49-F238E27FC236}">
                    <a16:creationId xmlns:a16="http://schemas.microsoft.com/office/drawing/2014/main" id="{D5669136-A553-AA4F-9EFB-091FCC5E5B45}"/>
                  </a:ext>
                </a:extLst>
              </p:cNvPr>
              <p:cNvSpPr/>
              <p:nvPr/>
            </p:nvSpPr>
            <p:spPr>
              <a:xfrm>
                <a:off x="4518353" y="12090997"/>
                <a:ext cx="554271" cy="1339206"/>
              </a:xfrm>
              <a:prstGeom prst="cube">
                <a:avLst>
                  <a:gd name="adj" fmla="val 70273"/>
                </a:avLst>
              </a:prstGeom>
              <a:solidFill>
                <a:schemeClr val="bg1">
                  <a:lumMod val="65000"/>
                </a:schemeClr>
              </a:solidFill>
              <a:ln w="952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1"/>
              </a:p>
            </p:txBody>
          </p:sp>
          <p:sp>
            <p:nvSpPr>
              <p:cNvPr id="24" name="Google Shape;4677;p71">
                <a:extLst>
                  <a:ext uri="{FF2B5EF4-FFF2-40B4-BE49-F238E27FC236}">
                    <a16:creationId xmlns:a16="http://schemas.microsoft.com/office/drawing/2014/main" id="{771D1527-A5C9-E840-871B-55D74EB3D17F}"/>
                  </a:ext>
                </a:extLst>
              </p:cNvPr>
              <p:cNvSpPr/>
              <p:nvPr/>
            </p:nvSpPr>
            <p:spPr>
              <a:xfrm>
                <a:off x="2178464" y="11941901"/>
                <a:ext cx="543525" cy="1595840"/>
              </a:xfrm>
              <a:prstGeom prst="cube">
                <a:avLst>
                  <a:gd name="adj" fmla="val 77968"/>
                </a:avLst>
              </a:prstGeom>
              <a:solidFill>
                <a:schemeClr val="bg1">
                  <a:lumMod val="65000"/>
                </a:schemeClr>
              </a:solidFill>
              <a:ln w="952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1" dirty="0"/>
              </a:p>
            </p:txBody>
          </p:sp>
          <p:sp>
            <p:nvSpPr>
              <p:cNvPr id="27" name="Google Shape;4677;p71">
                <a:extLst>
                  <a:ext uri="{FF2B5EF4-FFF2-40B4-BE49-F238E27FC236}">
                    <a16:creationId xmlns:a16="http://schemas.microsoft.com/office/drawing/2014/main" id="{9E867023-A9F0-0B4C-B0E1-93FAD05E18B4}"/>
                  </a:ext>
                </a:extLst>
              </p:cNvPr>
              <p:cNvSpPr/>
              <p:nvPr/>
            </p:nvSpPr>
            <p:spPr>
              <a:xfrm>
                <a:off x="2179559" y="9596538"/>
                <a:ext cx="543525" cy="1595840"/>
              </a:xfrm>
              <a:prstGeom prst="cube">
                <a:avLst>
                  <a:gd name="adj" fmla="val 77968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1"/>
              </a:p>
            </p:txBody>
          </p:sp>
          <p:sp>
            <p:nvSpPr>
              <p:cNvPr id="28" name="Google Shape;4677;p71">
                <a:extLst>
                  <a:ext uri="{FF2B5EF4-FFF2-40B4-BE49-F238E27FC236}">
                    <a16:creationId xmlns:a16="http://schemas.microsoft.com/office/drawing/2014/main" id="{4CBB47F0-781B-E349-86E5-06242F30E074}"/>
                  </a:ext>
                </a:extLst>
              </p:cNvPr>
              <p:cNvSpPr/>
              <p:nvPr/>
            </p:nvSpPr>
            <p:spPr>
              <a:xfrm>
                <a:off x="4563039" y="9819503"/>
                <a:ext cx="554270" cy="1339206"/>
              </a:xfrm>
              <a:prstGeom prst="cube">
                <a:avLst>
                  <a:gd name="adj" fmla="val 70273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1"/>
              </a:p>
            </p:txBody>
          </p: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440B090B-EFAC-D343-A7C8-4FFB1AE02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9912" y="10496110"/>
                <a:ext cx="339648" cy="0"/>
              </a:xfrm>
              <a:prstGeom prst="straightConnector1">
                <a:avLst/>
              </a:prstGeom>
              <a:ln w="2540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Google Shape;4677;p71">
                <a:extLst>
                  <a:ext uri="{FF2B5EF4-FFF2-40B4-BE49-F238E27FC236}">
                    <a16:creationId xmlns:a16="http://schemas.microsoft.com/office/drawing/2014/main" id="{8E8FED3F-9514-F64B-8837-CCF15FEBBFDE}"/>
                  </a:ext>
                </a:extLst>
              </p:cNvPr>
              <p:cNvSpPr/>
              <p:nvPr/>
            </p:nvSpPr>
            <p:spPr>
              <a:xfrm>
                <a:off x="2900848" y="10074734"/>
                <a:ext cx="503645" cy="842752"/>
              </a:xfrm>
              <a:prstGeom prst="cube">
                <a:avLst>
                  <a:gd name="adj" fmla="val 56989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1"/>
              </a:p>
            </p:txBody>
          </p:sp>
          <p:cxnSp>
            <p:nvCxnSpPr>
              <p:cNvPr id="31" name="直线箭头连接符 30">
                <a:extLst>
                  <a:ext uri="{FF2B5EF4-FFF2-40B4-BE49-F238E27FC236}">
                    <a16:creationId xmlns:a16="http://schemas.microsoft.com/office/drawing/2014/main" id="{3F7392FB-6A87-7145-94F7-7A653B105D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4865" y="10508834"/>
                <a:ext cx="395865" cy="58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B7C7F2F9-A7A3-BC4B-A818-4BBDA15384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8780" y="12968633"/>
                <a:ext cx="367817" cy="0"/>
              </a:xfrm>
              <a:prstGeom prst="straightConnector1">
                <a:avLst/>
              </a:prstGeom>
              <a:ln w="2540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1B48DE19-9181-5742-89C6-93D1FB39CAF2}"/>
                      </a:ext>
                    </a:extLst>
                  </p:cNvPr>
                  <p:cNvSpPr txBox="1"/>
                  <p:nvPr/>
                </p:nvSpPr>
                <p:spPr>
                  <a:xfrm>
                    <a:off x="2292090" y="9269558"/>
                    <a:ext cx="400559" cy="3181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kumimoji="1" lang="en-US" altLang="zh-CN" sz="2000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  <m:sup>
                              <m:r>
                                <a:rPr kumimoji="1" lang="en-US" altLang="zh-CN" sz="2000" b="1" i="0" smtClean="0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sz="2000" b="1" dirty="0"/>
                  </a:p>
                </p:txBody>
              </p:sp>
            </mc:Choice>
            <mc:Fallback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1B48DE19-9181-5742-89C6-93D1FB39CA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2090" y="9269558"/>
                    <a:ext cx="400559" cy="3181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121" r="-6061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A0BED25D-1449-D043-8544-4AA30B05115F}"/>
                      </a:ext>
                    </a:extLst>
                  </p:cNvPr>
                  <p:cNvSpPr txBox="1"/>
                  <p:nvPr/>
                </p:nvSpPr>
                <p:spPr>
                  <a:xfrm>
                    <a:off x="4778509" y="11741580"/>
                    <a:ext cx="3600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kumimoji="1" lang="en-US" altLang="zh-CN" sz="2000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dirty="0"/>
                  </a:p>
                </p:txBody>
              </p:sp>
            </mc:Choice>
            <mc:Fallback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A0BED25D-1449-D043-8544-4AA30B0511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8509" y="11741580"/>
                    <a:ext cx="36009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793" r="-6897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FB2FA94D-01D2-B94B-881C-695F34C7059D}"/>
                  </a:ext>
                </a:extLst>
              </p:cNvPr>
              <p:cNvGrpSpPr/>
              <p:nvPr/>
            </p:nvGrpSpPr>
            <p:grpSpPr>
              <a:xfrm>
                <a:off x="3160865" y="10397134"/>
                <a:ext cx="1402174" cy="2646766"/>
                <a:chOff x="2284855" y="10396442"/>
                <a:chExt cx="1402174" cy="2646766"/>
              </a:xfrm>
            </p:grpSpPr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EFF59AFE-44FC-A743-A786-82709D5FECB0}"/>
                    </a:ext>
                  </a:extLst>
                </p:cNvPr>
                <p:cNvGrpSpPr/>
                <p:nvPr/>
              </p:nvGrpSpPr>
              <p:grpSpPr>
                <a:xfrm>
                  <a:off x="2284855" y="10396442"/>
                  <a:ext cx="1402174" cy="2646766"/>
                  <a:chOff x="922935" y="1962360"/>
                  <a:chExt cx="1402174" cy="2589998"/>
                </a:xfrm>
              </p:grpSpPr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1273F22E-0894-984F-9E4E-54DF47A82538}"/>
                      </a:ext>
                    </a:extLst>
                  </p:cNvPr>
                  <p:cNvGrpSpPr/>
                  <p:nvPr/>
                </p:nvGrpSpPr>
                <p:grpSpPr>
                  <a:xfrm>
                    <a:off x="1110715" y="1962360"/>
                    <a:ext cx="1214394" cy="180000"/>
                    <a:chOff x="2889225" y="3645301"/>
                    <a:chExt cx="1214394" cy="180000"/>
                  </a:xfrm>
                </p:grpSpPr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88438E33-20AF-BE40-903A-32C61C52DB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17593" y="3645301"/>
                      <a:ext cx="17926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801"/>
                    </a:p>
                  </p:txBody>
                </p:sp>
                <p:cxnSp>
                  <p:nvCxnSpPr>
                    <p:cNvPr id="61" name="直线箭头连接符 60">
                      <a:extLst>
                        <a:ext uri="{FF2B5EF4-FFF2-40B4-BE49-F238E27FC236}">
                          <a16:creationId xmlns:a16="http://schemas.microsoft.com/office/drawing/2014/main" id="{7CE43290-1999-EF41-90C7-FDA4ABA42F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89225" y="3742154"/>
                      <a:ext cx="233612" cy="1"/>
                    </a:xfrm>
                    <a:prstGeom prst="straightConnector1">
                      <a:avLst/>
                    </a:prstGeom>
                    <a:ln w="25400">
                      <a:tailEnd type="triangle" w="lg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直线箭头连接符 61">
                      <a:extLst>
                        <a:ext uri="{FF2B5EF4-FFF2-40B4-BE49-F238E27FC236}">
                          <a16:creationId xmlns:a16="http://schemas.microsoft.com/office/drawing/2014/main" id="{A929961A-C54E-E94F-8DBD-3447E93557E8}"/>
                        </a:ext>
                      </a:extLst>
                    </p:cNvPr>
                    <p:cNvCxnSpPr>
                      <a:cxnSpLocks/>
                      <a:stCxn id="59" idx="6"/>
                    </p:cNvCxnSpPr>
                    <p:nvPr/>
                  </p:nvCxnSpPr>
                  <p:spPr>
                    <a:xfrm>
                      <a:off x="3296853" y="3735301"/>
                      <a:ext cx="806766" cy="6853"/>
                    </a:xfrm>
                    <a:prstGeom prst="straightConnector1">
                      <a:avLst/>
                    </a:prstGeom>
                    <a:ln w="25400">
                      <a:tailEnd type="triangle" w="lg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椭圆 50">
                    <a:extLst>
                      <a:ext uri="{FF2B5EF4-FFF2-40B4-BE49-F238E27FC236}">
                        <a16:creationId xmlns:a16="http://schemas.microsoft.com/office/drawing/2014/main" id="{ACFC43A9-DB13-AF43-BC29-97FB191F0E0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337830" y="3541406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801" dirty="0"/>
                  </a:p>
                </p:txBody>
              </p:sp>
              <p:cxnSp>
                <p:nvCxnSpPr>
                  <p:cNvPr id="52" name="直线箭头连接符 51">
                    <a:extLst>
                      <a:ext uri="{FF2B5EF4-FFF2-40B4-BE49-F238E27FC236}">
                        <a16:creationId xmlns:a16="http://schemas.microsoft.com/office/drawing/2014/main" id="{73CCD692-C7DB-C34D-AE7D-48674F838C10}"/>
                      </a:ext>
                    </a:extLst>
                  </p:cNvPr>
                  <p:cNvCxnSpPr>
                    <a:cxnSpLocks/>
                    <a:stCxn id="51" idx="0"/>
                    <a:endCxn id="59" idx="4"/>
                  </p:cNvCxnSpPr>
                  <p:nvPr/>
                </p:nvCxnSpPr>
                <p:spPr>
                  <a:xfrm flipV="1">
                    <a:off x="1427830" y="2142360"/>
                    <a:ext cx="883" cy="139904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3" name="组合 52">
                    <a:extLst>
                      <a:ext uri="{FF2B5EF4-FFF2-40B4-BE49-F238E27FC236}">
                        <a16:creationId xmlns:a16="http://schemas.microsoft.com/office/drawing/2014/main" id="{714E6556-42D8-D84B-8165-990298F51662}"/>
                      </a:ext>
                    </a:extLst>
                  </p:cNvPr>
                  <p:cNvGrpSpPr/>
                  <p:nvPr/>
                </p:nvGrpSpPr>
                <p:grpSpPr>
                  <a:xfrm>
                    <a:off x="922935" y="4372358"/>
                    <a:ext cx="620872" cy="180000"/>
                    <a:chOff x="1301619" y="4420015"/>
                    <a:chExt cx="620872" cy="180000"/>
                  </a:xfrm>
                </p:grpSpPr>
                <p:sp>
                  <p:nvSpPr>
                    <p:cNvPr id="57" name="椭圆 56">
                      <a:extLst>
                        <a:ext uri="{FF2B5EF4-FFF2-40B4-BE49-F238E27FC236}">
                          <a16:creationId xmlns:a16="http://schemas.microsoft.com/office/drawing/2014/main" id="{C68F958D-891A-7046-B520-26DA3CC85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01619" y="4420015"/>
                      <a:ext cx="17926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801"/>
                    </a:p>
                  </p:txBody>
                </p:sp>
                <p:cxnSp>
                  <p:nvCxnSpPr>
                    <p:cNvPr id="56" name="直线连接符 55">
                      <a:extLst>
                        <a:ext uri="{FF2B5EF4-FFF2-40B4-BE49-F238E27FC236}">
                          <a16:creationId xmlns:a16="http://schemas.microsoft.com/office/drawing/2014/main" id="{B9635A99-3CD2-2142-8DFC-63150128C9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99338" y="4516238"/>
                      <a:ext cx="42315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直线连接符 53">
                    <a:extLst>
                      <a:ext uri="{FF2B5EF4-FFF2-40B4-BE49-F238E27FC236}">
                        <a16:creationId xmlns:a16="http://schemas.microsoft.com/office/drawing/2014/main" id="{16865CE8-0BB4-7E44-AC9A-9B61B355A943}"/>
                      </a:ext>
                    </a:extLst>
                  </p:cNvPr>
                  <p:cNvCxnSpPr>
                    <a:cxnSpLocks/>
                    <a:stCxn id="51" idx="4"/>
                  </p:cNvCxnSpPr>
                  <p:nvPr/>
                </p:nvCxnSpPr>
                <p:spPr>
                  <a:xfrm flipH="1">
                    <a:off x="1423070" y="3721406"/>
                    <a:ext cx="4760" cy="74095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文本框 47">
                      <a:extLst>
                        <a:ext uri="{FF2B5EF4-FFF2-40B4-BE49-F238E27FC236}">
                          <a16:creationId xmlns:a16="http://schemas.microsoft.com/office/drawing/2014/main" id="{D8AAB883-28EB-9442-8627-947F6A18DD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28436" y="12005666"/>
                      <a:ext cx="113108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kumimoji="1" lang="zh-CN" altLang="en-US" sz="1100" dirty="0"/>
                    </a:p>
                  </p:txBody>
                </p:sp>
              </mc:Choice>
              <mc:Fallback xmlns="">
                <p:sp>
                  <p:nvSpPr>
                    <p:cNvPr id="48" name="文本框 47">
                      <a:extLst>
                        <a:ext uri="{FF2B5EF4-FFF2-40B4-BE49-F238E27FC236}">
                          <a16:creationId xmlns:a16="http://schemas.microsoft.com/office/drawing/2014/main" id="{D8AAB883-28EB-9442-8627-947F6A18DD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28436" y="12005666"/>
                      <a:ext cx="113108" cy="1692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4" r="-44444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4F4D1A7B-75BC-2247-A951-986861B81D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8498" y="12835121"/>
                      <a:ext cx="121059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1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kumimoji="1" lang="zh-CN" altLang="en-US" sz="1100" dirty="0"/>
                    </a:p>
                  </p:txBody>
                </p:sp>
              </mc:Choice>
              <mc:Fallback xmlns=""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4F4D1A7B-75BC-2247-A951-986861B81D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8498" y="12835121"/>
                      <a:ext cx="121059" cy="1692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8182" r="-18182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94027626-6729-0C44-8D09-A5CCDBD26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4559" y="10489106"/>
                <a:ext cx="6420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D7FC340A-FF15-194F-8BE5-387418F9C6B7}"/>
                      </a:ext>
                    </a:extLst>
                  </p:cNvPr>
                  <p:cNvSpPr txBox="1"/>
                  <p:nvPr/>
                </p:nvSpPr>
                <p:spPr>
                  <a:xfrm>
                    <a:off x="5541984" y="10266811"/>
                    <a:ext cx="38953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2800" b="1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kumimoji="1" lang="zh-CN" altLang="en-US" b="1" dirty="0"/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D7FC340A-FF15-194F-8BE5-387418F9C6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1984" y="10266811"/>
                    <a:ext cx="389530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250" r="-31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026C2EE9-5AC7-8B40-B165-79210AA2BFBC}"/>
                      </a:ext>
                    </a:extLst>
                  </p:cNvPr>
                  <p:cNvSpPr txBox="1"/>
                  <p:nvPr/>
                </p:nvSpPr>
                <p:spPr>
                  <a:xfrm>
                    <a:off x="5542364" y="12508907"/>
                    <a:ext cx="38953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2800" b="1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kumimoji="1" lang="zh-CN" altLang="en-US" b="1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026C2EE9-5AC7-8B40-B165-79210AA2BF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2364" y="12508907"/>
                    <a:ext cx="389530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250" r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75DA1E53-AF80-6147-A1BF-034338D25DF1}"/>
                      </a:ext>
                    </a:extLst>
                  </p:cNvPr>
                  <p:cNvSpPr txBox="1"/>
                  <p:nvPr/>
                </p:nvSpPr>
                <p:spPr>
                  <a:xfrm>
                    <a:off x="2710831" y="9718091"/>
                    <a:ext cx="1942327" cy="3352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kumimoji="1" lang="en-US" altLang="zh-CN" sz="2000" b="1" i="0" smtClean="0">
                                  <a:latin typeface="Cambria Math" panose="02040503050406030204" pitchFamily="18" charset="0"/>
                                </a:rPr>
                                <m:t>𝐝𝐰</m:t>
                              </m:r>
                            </m:sub>
                          </m:sSub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kumimoji="1" lang="en-US" altLang="zh-CN" sz="2000" b="1" i="0" smtClean="0">
                                  <a:latin typeface="Cambria Math" panose="02040503050406030204" pitchFamily="18" charset="0"/>
                                </a:rPr>
                                <m:t>𝐩𝐰</m:t>
                              </m:r>
                            </m:sub>
                          </m:sSub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kumimoji="1" lang="zh-CN" altLang="en-US" sz="2000" b="1" dirty="0"/>
                  </a:p>
                </p:txBody>
              </p:sp>
            </mc:Choice>
            <mc:Fallback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75DA1E53-AF80-6147-A1BF-034338D25D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831" y="9718091"/>
                    <a:ext cx="1942327" cy="33528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97" r="-3896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747D0AB0-2508-F247-A794-CFAF29EC86AD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608" y="12192447"/>
                    <a:ext cx="46576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kumimoji="1" lang="en-US" altLang="zh-CN" sz="2000" b="1" i="0" smtClean="0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dirty="0"/>
                  </a:p>
                </p:txBody>
              </p:sp>
            </mc:Choice>
            <mc:Fallback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747D0AB0-2508-F247-A794-CFAF29EC86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608" y="12192447"/>
                    <a:ext cx="46576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158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494E2917-D012-BE40-96A5-90224C155F2A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577" y="9442649"/>
                    <a:ext cx="5175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kumimoji="1" lang="en-US" altLang="zh-CN" sz="2000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  <m:sup>
                              <m:r>
                                <a:rPr kumimoji="1" lang="en-US" altLang="zh-CN" sz="2000" b="1" i="0" smtClean="0">
                                  <a:latin typeface="Cambria Math" panose="02040503050406030204" pitchFamily="18" charset="0"/>
                                </a:rPr>
                                <m:t>𝐨𝐮𝐭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sz="2000" b="1" dirty="0"/>
                  </a:p>
                </p:txBody>
              </p:sp>
            </mc:Choice>
            <mc:Fallback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494E2917-D012-BE40-96A5-90224C155F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577" y="9442649"/>
                    <a:ext cx="51757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524" r="-2381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70E052B3-86B5-304D-A2B7-3F2256E5F94C}"/>
                      </a:ext>
                    </a:extLst>
                  </p:cNvPr>
                  <p:cNvSpPr txBox="1"/>
                  <p:nvPr/>
                </p:nvSpPr>
                <p:spPr>
                  <a:xfrm>
                    <a:off x="2309851" y="11579400"/>
                    <a:ext cx="3650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0" smtClean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kumimoji="1" lang="en-US" altLang="zh-CN" sz="2000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  <m:sup>
                              <m:r>
                                <a:rPr kumimoji="1" lang="en-US" altLang="zh-CN" sz="2000" b="1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sz="2000" b="1" dirty="0"/>
                  </a:p>
                </p:txBody>
              </p:sp>
            </mc:Choice>
            <mc:Fallback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70E052B3-86B5-304D-A2B7-3F2256E5F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9851" y="11579400"/>
                    <a:ext cx="36503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241" r="-3448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A68C092A-6B4E-3E47-B60D-689EC80ED44A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383" y="12732073"/>
                    <a:ext cx="38953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2800" b="1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kumimoji="1" lang="zh-CN" altLang="en-US" b="1" dirty="0"/>
                  </a:p>
                </p:txBody>
              </p:sp>
            </mc:Choice>
            <mc:Fallback xmlns="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A68C092A-6B4E-3E47-B60D-689EC80ED4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383" y="12732073"/>
                    <a:ext cx="389530" cy="430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250" r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517D32-7212-C94F-9012-818BD87B9D02}"/>
                      </a:ext>
                    </a:extLst>
                  </p:cNvPr>
                  <p:cNvSpPr txBox="1"/>
                  <p:nvPr/>
                </p:nvSpPr>
                <p:spPr>
                  <a:xfrm>
                    <a:off x="1429189" y="10270400"/>
                    <a:ext cx="38953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2800" b="1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kumimoji="1" lang="zh-CN" altLang="en-US" b="1" dirty="0"/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517D32-7212-C94F-9012-818BD87B9D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189" y="10270400"/>
                    <a:ext cx="389530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6250" r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Google Shape;4677;p71">
                <a:extLst>
                  <a:ext uri="{FF2B5EF4-FFF2-40B4-BE49-F238E27FC236}">
                    <a16:creationId xmlns:a16="http://schemas.microsoft.com/office/drawing/2014/main" id="{BF9BBCA5-DA69-E84A-8528-8AC6EB9EA17A}"/>
                  </a:ext>
                </a:extLst>
              </p:cNvPr>
              <p:cNvSpPr/>
              <p:nvPr/>
            </p:nvSpPr>
            <p:spPr>
              <a:xfrm>
                <a:off x="3789067" y="12513126"/>
                <a:ext cx="503645" cy="842752"/>
              </a:xfrm>
              <a:prstGeom prst="cube">
                <a:avLst>
                  <a:gd name="adj" fmla="val 56989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801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4733E12D-313E-BB43-A2D6-1235C6688C41}"/>
                </a:ext>
              </a:extLst>
            </p:cNvPr>
            <p:cNvGrpSpPr/>
            <p:nvPr/>
          </p:nvGrpSpPr>
          <p:grpSpPr>
            <a:xfrm>
              <a:off x="4257427" y="11884813"/>
              <a:ext cx="4027957" cy="572136"/>
              <a:chOff x="6099319" y="13558047"/>
              <a:chExt cx="4027957" cy="572136"/>
            </a:xfrm>
          </p:grpSpPr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EE50B043-616F-4C43-9AE1-6F49BEB7FB52}"/>
                  </a:ext>
                </a:extLst>
              </p:cNvPr>
              <p:cNvSpPr/>
              <p:nvPr/>
            </p:nvSpPr>
            <p:spPr>
              <a:xfrm>
                <a:off x="6099319" y="13558047"/>
                <a:ext cx="4027957" cy="572136"/>
              </a:xfrm>
              <a:prstGeom prst="roundRect">
                <a:avLst>
                  <a:gd name="adj" fmla="val 2788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CBB4389B-D6E0-234B-92CE-5986D73DE43B}"/>
                  </a:ext>
                </a:extLst>
              </p:cNvPr>
              <p:cNvGrpSpPr/>
              <p:nvPr/>
            </p:nvGrpSpPr>
            <p:grpSpPr>
              <a:xfrm>
                <a:off x="6360852" y="13792197"/>
                <a:ext cx="179260" cy="180000"/>
                <a:chOff x="6911077" y="13734176"/>
                <a:chExt cx="179260" cy="180000"/>
              </a:xfrm>
            </p:grpSpPr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83B493CD-C13D-B44D-8E30-0792E3661C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11077" y="13734176"/>
                  <a:ext cx="179260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  <p:sp>
              <p:nvSpPr>
                <p:cNvPr id="90" name="菱形 89">
                  <a:extLst>
                    <a:ext uri="{FF2B5EF4-FFF2-40B4-BE49-F238E27FC236}">
                      <a16:creationId xmlns:a16="http://schemas.microsoft.com/office/drawing/2014/main" id="{F9C0BDCA-4B0B-A140-BE32-9E27FC72814C}"/>
                    </a:ext>
                  </a:extLst>
                </p:cNvPr>
                <p:cNvSpPr/>
                <p:nvPr/>
              </p:nvSpPr>
              <p:spPr>
                <a:xfrm>
                  <a:off x="6955011" y="13760677"/>
                  <a:ext cx="88896" cy="1270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8FAB41A3-6CD6-844D-87A5-E33B7536196D}"/>
                  </a:ext>
                </a:extLst>
              </p:cNvPr>
              <p:cNvGrpSpPr/>
              <p:nvPr/>
            </p:nvGrpSpPr>
            <p:grpSpPr>
              <a:xfrm>
                <a:off x="7828716" y="13784215"/>
                <a:ext cx="179999" cy="185405"/>
                <a:chOff x="6513071" y="12822845"/>
                <a:chExt cx="179999" cy="185405"/>
              </a:xfrm>
            </p:grpSpPr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5E4263D9-A87A-D14D-97CA-3997173548B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513071" y="12828250"/>
                  <a:ext cx="179999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文本框 87">
                      <a:extLst>
                        <a:ext uri="{FF2B5EF4-FFF2-40B4-BE49-F238E27FC236}">
                          <a16:creationId xmlns:a16="http://schemas.microsoft.com/office/drawing/2014/main" id="{B503672D-0D6C-9747-B507-D6C1658AA7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50324" y="12822845"/>
                      <a:ext cx="113108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kumimoji="1" lang="zh-CN" altLang="en-US" sz="1100" dirty="0"/>
                    </a:p>
                  </p:txBody>
                </p:sp>
              </mc:Choice>
              <mc:Fallback xmlns="">
                <p:sp>
                  <p:nvSpPr>
                    <p:cNvPr id="88" name="文本框 87">
                      <a:extLst>
                        <a:ext uri="{FF2B5EF4-FFF2-40B4-BE49-F238E27FC236}">
                          <a16:creationId xmlns:a16="http://schemas.microsoft.com/office/drawing/2014/main" id="{B503672D-0D6C-9747-B507-D6C1658AA7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0324" y="12822845"/>
                      <a:ext cx="113108" cy="1692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40000" t="-7143" r="-30000" b="-3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C60DEB42-9E40-2546-BBEF-04D7BC2DDB8A}"/>
                  </a:ext>
                </a:extLst>
              </p:cNvPr>
              <p:cNvGrpSpPr/>
              <p:nvPr/>
            </p:nvGrpSpPr>
            <p:grpSpPr>
              <a:xfrm>
                <a:off x="8959291" y="13770360"/>
                <a:ext cx="179999" cy="196959"/>
                <a:chOff x="7342280" y="12792031"/>
                <a:chExt cx="179999" cy="196959"/>
              </a:xfrm>
            </p:grpSpPr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6575A3EF-4BE9-E648-AF39-A23705EEF78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342280" y="12808990"/>
                  <a:ext cx="179999" cy="180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文本框 85">
                      <a:extLst>
                        <a:ext uri="{FF2B5EF4-FFF2-40B4-BE49-F238E27FC236}">
                          <a16:creationId xmlns:a16="http://schemas.microsoft.com/office/drawing/2014/main" id="{C8ED79DB-28E2-B140-A38D-A53498B21B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78045" y="12792031"/>
                      <a:ext cx="121059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1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kumimoji="1" lang="zh-CN" altLang="en-US" sz="1100" dirty="0"/>
                    </a:p>
                  </p:txBody>
                </p:sp>
              </mc:Choice>
              <mc:Fallback xmlns="">
                <p:sp>
                  <p:nvSpPr>
                    <p:cNvPr id="86" name="文本框 85">
                      <a:extLst>
                        <a:ext uri="{FF2B5EF4-FFF2-40B4-BE49-F238E27FC236}">
                          <a16:creationId xmlns:a16="http://schemas.microsoft.com/office/drawing/2014/main" id="{C8ED79DB-28E2-B140-A38D-A53498B21B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78045" y="12792031"/>
                      <a:ext cx="121059" cy="1692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0000" r="-30000" b="-2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6C49490-2239-A249-A33A-584BE4D753D8}"/>
                  </a:ext>
                </a:extLst>
              </p:cNvPr>
              <p:cNvSpPr txBox="1"/>
              <p:nvPr/>
            </p:nvSpPr>
            <p:spPr>
              <a:xfrm>
                <a:off x="6581403" y="13679199"/>
                <a:ext cx="1166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等式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(4-4)</a:t>
                </a:r>
                <a:endParaRPr kumimoji="1" lang="zh-CN" altLang="en-US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077E8D9C-5A54-BB43-ADC4-9A3F7C01CB32}"/>
                      </a:ext>
                    </a:extLst>
                  </p:cNvPr>
                  <p:cNvSpPr txBox="1"/>
                  <p:nvPr/>
                </p:nvSpPr>
                <p:spPr>
                  <a:xfrm>
                    <a:off x="7927393" y="13665202"/>
                    <a:ext cx="104753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sz="20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077E8D9C-5A54-BB43-ADC4-9A3F7C01CB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7393" y="13665202"/>
                    <a:ext cx="1047539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56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E0020905-0730-6E42-9D4D-F0EC9805E0BC}"/>
                      </a:ext>
                    </a:extLst>
                  </p:cNvPr>
                  <p:cNvSpPr txBox="1"/>
                  <p:nvPr/>
                </p:nvSpPr>
                <p:spPr>
                  <a:xfrm>
                    <a:off x="9055906" y="13650685"/>
                    <a:ext cx="104753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sz="20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E0020905-0730-6E42-9D4D-F0EC9805E0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5906" y="13650685"/>
                    <a:ext cx="1047539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A55A86A6-3A6E-FC4C-A83E-4C7303B04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2899" y="11164691"/>
              <a:ext cx="43921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菱形 106">
              <a:extLst>
                <a:ext uri="{FF2B5EF4-FFF2-40B4-BE49-F238E27FC236}">
                  <a16:creationId xmlns:a16="http://schemas.microsoft.com/office/drawing/2014/main" id="{61EC3A2F-D697-7B4A-A015-B7FDE66AC359}"/>
                </a:ext>
              </a:extLst>
            </p:cNvPr>
            <p:cNvSpPr/>
            <p:nvPr/>
          </p:nvSpPr>
          <p:spPr>
            <a:xfrm>
              <a:off x="6390390" y="8637410"/>
              <a:ext cx="88896" cy="127000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BEA65FF2-D058-E244-AFCD-EA94C43C5D15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6908133" y="11168114"/>
              <a:ext cx="381130" cy="2936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54B1498A-CA18-0C40-A16E-170FEA197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3535" y="10954524"/>
              <a:ext cx="499176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557E6BC6-C427-A041-8856-C89A1EB68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79337" y="7519001"/>
              <a:ext cx="1003546" cy="1973825"/>
            </a:xfrm>
            <a:prstGeom prst="rect">
              <a:avLst/>
            </a:prstGeom>
          </p:spPr>
        </p:pic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C19F0173-382F-404D-A869-CA3386EDC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biLevel thresh="25000"/>
            </a:blip>
            <a:stretch>
              <a:fillRect/>
            </a:stretch>
          </p:blipFill>
          <p:spPr>
            <a:xfrm>
              <a:off x="8676640" y="9779051"/>
              <a:ext cx="983001" cy="1949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6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1923</TotalTime>
  <Words>244</Words>
  <Application>Microsoft Macintosh PowerPoint</Application>
  <PresentationFormat>自定义</PresentationFormat>
  <Paragraphs>156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SimSun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加源</dc:creator>
  <cp:lastModifiedBy>陈 加源</cp:lastModifiedBy>
  <cp:revision>294</cp:revision>
  <dcterms:created xsi:type="dcterms:W3CDTF">2021-06-13T12:40:35Z</dcterms:created>
  <dcterms:modified xsi:type="dcterms:W3CDTF">2021-12-03T07:27:38Z</dcterms:modified>
</cp:coreProperties>
</file>