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02" d="100"/>
          <a:sy n="102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C47AB-5F38-5C4E-B990-A54A72BD1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FD17BD-DAA1-0149-8F42-6F41DBECE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80226-E887-1345-8D76-F550A59B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FAF-C010-1043-88F2-2603AF09CD9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B95FA-3082-F047-8484-E6E5B432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12CD3-0886-C04F-B74E-2D1D0C12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333A-E023-8E41-9E36-C94D89A440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98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CF689-651C-3B4C-81B2-8482BFDF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356454-6126-CF4D-9E1F-411EBBD38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AAF49-5C3F-0C4B-9B0E-1C11EA0B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FAF-C010-1043-88F2-2603AF09CD9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3732E-26F7-4642-B2C9-9E1700AD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741DF-AAD9-DE44-B06E-5A5FEC61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333A-E023-8E41-9E36-C94D89A440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63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34C050-73DF-1C49-9529-FB62F1D58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D7CA15-8016-D041-B607-F2B818D89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48073-84EB-A248-8B27-654BA2C3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FAF-C010-1043-88F2-2603AF09CD9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4C500-CD96-124F-AF5F-8919CB0A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82C84-223A-C543-8F13-53CDE92D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333A-E023-8E41-9E36-C94D89A440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73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0C539-4C39-474A-915D-871BED87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59DED-0A58-604C-8AC2-FBE1EA12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0554D-4D0B-5F4E-8618-66160582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FAF-C010-1043-88F2-2603AF09CD9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B0699-5EF8-6745-8210-1A092364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BA8F8-5974-664E-8F6E-B54ADF82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333A-E023-8E41-9E36-C94D89A440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51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6AF5D-2C23-E849-ACDE-DE2CA7C9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D331E-0B97-F245-99CC-AAB7E849B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5E5CD-F10B-3A45-A8F0-7DE5C1F2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FAF-C010-1043-88F2-2603AF09CD9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7ECDE-2BAD-FA40-9A48-284136D8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3D216-DC28-5244-AA26-479F8941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333A-E023-8E41-9E36-C94D89A440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37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2AFAB-7DBA-8044-9150-56E70B98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C29A3-D2DF-D74D-985F-76ACEE5CF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C429FD-E5B5-2043-B162-88253D8F9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58BC2-0CB5-4A46-ACC8-22884507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FAF-C010-1043-88F2-2603AF09CD9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CAB76-A311-9349-93A2-241B5ED7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F55EA-08DB-8E41-BE47-E42E7182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333A-E023-8E41-9E36-C94D89A440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24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1804C-2D48-0D48-9D9D-C4F8DDEE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84391-82A7-E642-B8F2-085E7C029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006FD3-B140-0E4E-9977-872AE1210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71BB5C-91BD-C04C-8FCB-8E6CFAA9C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70A6DE-2C5C-CA4E-9EF2-F337AF777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4EAE00-3A78-4545-AED3-241ABF45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FAF-C010-1043-88F2-2603AF09CD9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EDAAA9-9F17-D34C-A489-C86711D2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4E6B85-AACB-F143-BA62-B7DE4B54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333A-E023-8E41-9E36-C94D89A440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1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B5245-AF5B-094C-A4A2-A49968B3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D03A25-26E7-3B4D-B2FD-0BEA5EA4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FAF-C010-1043-88F2-2603AF09CD9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0A77BA-0993-2742-BC5F-5C00BE5E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D18E34-B4B2-0044-A5BF-B8554FD6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333A-E023-8E41-9E36-C94D89A440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31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3ADA75-73D6-1F45-81B2-23D20DCD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FAF-C010-1043-88F2-2603AF09CD9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01BDDD-C3DC-5540-91B6-AF35227C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27DCCC-D16E-AB4A-A27B-516C1873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333A-E023-8E41-9E36-C94D89A440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05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A4A0E-9A01-4943-9D59-7204EE60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BF67F-F9B1-1B4A-8FA9-268665F0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804B2-371F-ED42-AA4A-B6306466A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618526-F547-CD49-9E29-57AFF96E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FAF-C010-1043-88F2-2603AF09CD9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29E05-4F1A-0941-B1D5-059D29E2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7F024-D356-AA49-AB25-2C09777A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333A-E023-8E41-9E36-C94D89A440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6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49B0-65A4-8741-BA82-7A509D27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2D4860-07A4-D242-AD46-92FE44FA3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A8BFA8-41ED-D749-AC08-48C8EEF0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A98C5-2B48-B241-AEB9-06D7EAA7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FAF-C010-1043-88F2-2603AF09CD9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AEFAA-E435-D942-A22B-889C327F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3DB99-6562-9D49-B80F-58586A7A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333A-E023-8E41-9E36-C94D89A440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05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6B341A-C06F-1244-9C56-978B78D8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32338F-C200-364E-ABA0-79F6FC1D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2EAC4-91D5-074B-890C-496684DCA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AFAF-C010-1043-88F2-2603AF09CD9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954EF-FE77-714A-A8EB-0D7515C54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BD12A-4A1B-0F48-BB8A-95385421E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333A-E023-8E41-9E36-C94D89A440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8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组合 397">
            <a:extLst>
              <a:ext uri="{FF2B5EF4-FFF2-40B4-BE49-F238E27FC236}">
                <a16:creationId xmlns:a16="http://schemas.microsoft.com/office/drawing/2014/main" id="{D75F8530-658E-3640-B113-3F78ED95C804}"/>
              </a:ext>
            </a:extLst>
          </p:cNvPr>
          <p:cNvGrpSpPr>
            <a:grpSpLocks noChangeAspect="1"/>
          </p:cNvGrpSpPr>
          <p:nvPr/>
        </p:nvGrpSpPr>
        <p:grpSpPr>
          <a:xfrm>
            <a:off x="9677907" y="1808424"/>
            <a:ext cx="1942407" cy="1800000"/>
            <a:chOff x="3119959" y="1206953"/>
            <a:chExt cx="3491769" cy="3235772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grpSp>
          <p:nvGrpSpPr>
            <p:cNvPr id="399" name="Google Shape;1828;p30">
              <a:extLst>
                <a:ext uri="{FF2B5EF4-FFF2-40B4-BE49-F238E27FC236}">
                  <a16:creationId xmlns:a16="http://schemas.microsoft.com/office/drawing/2014/main" id="{A1DD95EC-0943-C946-867C-86B1DD633FD8}"/>
                </a:ext>
              </a:extLst>
            </p:cNvPr>
            <p:cNvGrpSpPr/>
            <p:nvPr/>
          </p:nvGrpSpPr>
          <p:grpSpPr>
            <a:xfrm>
              <a:off x="3119959" y="1206954"/>
              <a:ext cx="3491769" cy="3232435"/>
              <a:chOff x="2854300" y="1166476"/>
              <a:chExt cx="3484799" cy="3198214"/>
            </a:xfrm>
            <a:grpFill/>
          </p:grpSpPr>
          <p:sp>
            <p:nvSpPr>
              <p:cNvPr id="411" name="Google Shape;1829;p30">
                <a:extLst>
                  <a:ext uri="{FF2B5EF4-FFF2-40B4-BE49-F238E27FC236}">
                    <a16:creationId xmlns:a16="http://schemas.microsoft.com/office/drawing/2014/main" id="{6FEEF4EF-0377-8344-87FE-D3B4B0A5C2FC}"/>
                  </a:ext>
                </a:extLst>
              </p:cNvPr>
              <p:cNvSpPr/>
              <p:nvPr/>
            </p:nvSpPr>
            <p:spPr>
              <a:xfrm flipH="1">
                <a:off x="2854300" y="1168124"/>
                <a:ext cx="3484799" cy="3196566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1830;p30">
                <a:extLst>
                  <a:ext uri="{FF2B5EF4-FFF2-40B4-BE49-F238E27FC236}">
                    <a16:creationId xmlns:a16="http://schemas.microsoft.com/office/drawing/2014/main" id="{4C66AD80-25D9-3F45-A1AA-A01EDF1EE273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1831;p30">
                <a:extLst>
                  <a:ext uri="{FF2B5EF4-FFF2-40B4-BE49-F238E27FC236}">
                    <a16:creationId xmlns:a16="http://schemas.microsoft.com/office/drawing/2014/main" id="{98C99DD6-9D5B-8B49-8D44-071410C218C7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1832;p30">
                <a:extLst>
                  <a:ext uri="{FF2B5EF4-FFF2-40B4-BE49-F238E27FC236}">
                    <a16:creationId xmlns:a16="http://schemas.microsoft.com/office/drawing/2014/main" id="{982D8D4C-1CD6-9247-8691-64AACC69CD2E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1833;p30">
                <a:extLst>
                  <a:ext uri="{FF2B5EF4-FFF2-40B4-BE49-F238E27FC236}">
                    <a16:creationId xmlns:a16="http://schemas.microsoft.com/office/drawing/2014/main" id="{6668CB40-EF58-DB48-A8E1-7881DAB0032B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1834;p30">
                <a:extLst>
                  <a:ext uri="{FF2B5EF4-FFF2-40B4-BE49-F238E27FC236}">
                    <a16:creationId xmlns:a16="http://schemas.microsoft.com/office/drawing/2014/main" id="{1EAD76DC-D528-8344-91A2-58F49AF0174C}"/>
                  </a:ext>
                </a:extLst>
              </p:cNvPr>
              <p:cNvSpPr/>
              <p:nvPr/>
            </p:nvSpPr>
            <p:spPr>
              <a:xfrm flipH="1">
                <a:off x="5177499" y="1166476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1835;p30">
                <a:extLst>
                  <a:ext uri="{FF2B5EF4-FFF2-40B4-BE49-F238E27FC236}">
                    <a16:creationId xmlns:a16="http://schemas.microsoft.com/office/drawing/2014/main" id="{20CE73E9-33A3-1E4F-91F6-9DCD4972C223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1836;p30">
                <a:extLst>
                  <a:ext uri="{FF2B5EF4-FFF2-40B4-BE49-F238E27FC236}">
                    <a16:creationId xmlns:a16="http://schemas.microsoft.com/office/drawing/2014/main" id="{EB6FE2F3-7A5F-E04B-A8C5-240F895B6974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1837;p30">
                <a:extLst>
                  <a:ext uri="{FF2B5EF4-FFF2-40B4-BE49-F238E27FC236}">
                    <a16:creationId xmlns:a16="http://schemas.microsoft.com/office/drawing/2014/main" id="{145E83DD-47E7-9642-AAC2-EC85B3812E06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1838;p30">
                <a:extLst>
                  <a:ext uri="{FF2B5EF4-FFF2-40B4-BE49-F238E27FC236}">
                    <a16:creationId xmlns:a16="http://schemas.microsoft.com/office/drawing/2014/main" id="{7CC38E3B-22FF-474D-B86C-48BA665FEE3A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1839;p30">
                <a:extLst>
                  <a:ext uri="{FF2B5EF4-FFF2-40B4-BE49-F238E27FC236}">
                    <a16:creationId xmlns:a16="http://schemas.microsoft.com/office/drawing/2014/main" id="{F1DE3374-B82C-B349-8639-CB1B3FC3AFD2}"/>
                  </a:ext>
                </a:extLst>
              </p:cNvPr>
              <p:cNvSpPr/>
              <p:nvPr/>
            </p:nvSpPr>
            <p:spPr>
              <a:xfrm flipH="1">
                <a:off x="5177499" y="169927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1840;p30">
                <a:extLst>
                  <a:ext uri="{FF2B5EF4-FFF2-40B4-BE49-F238E27FC236}">
                    <a16:creationId xmlns:a16="http://schemas.microsoft.com/office/drawing/2014/main" id="{EED4D83C-EB12-474C-8DC9-6C22B90CACB3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1841;p30">
                <a:extLst>
                  <a:ext uri="{FF2B5EF4-FFF2-40B4-BE49-F238E27FC236}">
                    <a16:creationId xmlns:a16="http://schemas.microsoft.com/office/drawing/2014/main" id="{F2985CEA-C9C2-8349-8735-EA6FADBB8D91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842;p30">
                <a:extLst>
                  <a:ext uri="{FF2B5EF4-FFF2-40B4-BE49-F238E27FC236}">
                    <a16:creationId xmlns:a16="http://schemas.microsoft.com/office/drawing/2014/main" id="{E6D41225-D4CB-B840-A240-54929B8706B3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843;p30">
                <a:extLst>
                  <a:ext uri="{FF2B5EF4-FFF2-40B4-BE49-F238E27FC236}">
                    <a16:creationId xmlns:a16="http://schemas.microsoft.com/office/drawing/2014/main" id="{BFC86DC6-1742-9E42-B410-4BC6865E7BA4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844;p30">
                <a:extLst>
                  <a:ext uri="{FF2B5EF4-FFF2-40B4-BE49-F238E27FC236}">
                    <a16:creationId xmlns:a16="http://schemas.microsoft.com/office/drawing/2014/main" id="{3BADCBF0-D001-BD47-AE69-D22DD6F312C1}"/>
                  </a:ext>
                </a:extLst>
              </p:cNvPr>
              <p:cNvSpPr/>
              <p:nvPr/>
            </p:nvSpPr>
            <p:spPr>
              <a:xfrm flipH="1">
                <a:off x="5177499" y="2233724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1845;p30">
                <a:extLst>
                  <a:ext uri="{FF2B5EF4-FFF2-40B4-BE49-F238E27FC236}">
                    <a16:creationId xmlns:a16="http://schemas.microsoft.com/office/drawing/2014/main" id="{8D805951-8430-044D-A3EE-FFD501384420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8" name="Google Shape;1846;p30">
                <a:extLst>
                  <a:ext uri="{FF2B5EF4-FFF2-40B4-BE49-F238E27FC236}">
                    <a16:creationId xmlns:a16="http://schemas.microsoft.com/office/drawing/2014/main" id="{F9BD7A05-1EB5-CD43-953D-18A81B61FF67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1847;p30">
                <a:extLst>
                  <a:ext uri="{FF2B5EF4-FFF2-40B4-BE49-F238E27FC236}">
                    <a16:creationId xmlns:a16="http://schemas.microsoft.com/office/drawing/2014/main" id="{2EE378FE-26A7-074A-AE18-51039932004C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1848;p30">
                <a:extLst>
                  <a:ext uri="{FF2B5EF4-FFF2-40B4-BE49-F238E27FC236}">
                    <a16:creationId xmlns:a16="http://schemas.microsoft.com/office/drawing/2014/main" id="{CF180B09-1DA8-414F-A9A1-CE82484A8C05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1849;p30">
                <a:extLst>
                  <a:ext uri="{FF2B5EF4-FFF2-40B4-BE49-F238E27FC236}">
                    <a16:creationId xmlns:a16="http://schemas.microsoft.com/office/drawing/2014/main" id="{BB811B04-69D3-7342-AC23-6D1488C3CDE6}"/>
                  </a:ext>
                </a:extLst>
              </p:cNvPr>
              <p:cNvSpPr/>
              <p:nvPr/>
            </p:nvSpPr>
            <p:spPr>
              <a:xfrm flipH="1">
                <a:off x="5177499" y="27681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1850;p30">
                <a:extLst>
                  <a:ext uri="{FF2B5EF4-FFF2-40B4-BE49-F238E27FC236}">
                    <a16:creationId xmlns:a16="http://schemas.microsoft.com/office/drawing/2014/main" id="{76D243AD-00C5-4748-9E35-7A6CA244566C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1851;p30">
                <a:extLst>
                  <a:ext uri="{FF2B5EF4-FFF2-40B4-BE49-F238E27FC236}">
                    <a16:creationId xmlns:a16="http://schemas.microsoft.com/office/drawing/2014/main" id="{818E094B-24B7-A64A-AA45-B86B7714AE29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1852;p30">
                <a:extLst>
                  <a:ext uri="{FF2B5EF4-FFF2-40B4-BE49-F238E27FC236}">
                    <a16:creationId xmlns:a16="http://schemas.microsoft.com/office/drawing/2014/main" id="{CE91EB3F-791D-1F49-A8E1-28EFC7867058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1853;p30">
                <a:extLst>
                  <a:ext uri="{FF2B5EF4-FFF2-40B4-BE49-F238E27FC236}">
                    <a16:creationId xmlns:a16="http://schemas.microsoft.com/office/drawing/2014/main" id="{6C2D97A1-5386-874F-9341-3646EB5AE8C0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1854;p30">
                <a:extLst>
                  <a:ext uri="{FF2B5EF4-FFF2-40B4-BE49-F238E27FC236}">
                    <a16:creationId xmlns:a16="http://schemas.microsoft.com/office/drawing/2014/main" id="{6E9F8BB2-680F-DD4F-BB3B-179E8C598ED5}"/>
                  </a:ext>
                </a:extLst>
              </p:cNvPr>
              <p:cNvSpPr/>
              <p:nvPr/>
            </p:nvSpPr>
            <p:spPr>
              <a:xfrm flipH="1">
                <a:off x="5177499" y="33026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1834;p30">
              <a:extLst>
                <a:ext uri="{FF2B5EF4-FFF2-40B4-BE49-F238E27FC236}">
                  <a16:creationId xmlns:a16="http://schemas.microsoft.com/office/drawing/2014/main" id="{428E63CD-F1D2-DA4C-9606-17D4B12536BB}"/>
                </a:ext>
              </a:extLst>
            </p:cNvPr>
            <p:cNvSpPr/>
            <p:nvPr/>
          </p:nvSpPr>
          <p:spPr>
            <a:xfrm flipH="1">
              <a:off x="6029766" y="1206953"/>
              <a:ext cx="581962" cy="5385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839;p30">
              <a:extLst>
                <a:ext uri="{FF2B5EF4-FFF2-40B4-BE49-F238E27FC236}">
                  <a16:creationId xmlns:a16="http://schemas.microsoft.com/office/drawing/2014/main" id="{A192EB95-63F0-E140-942F-F85EFF617E03}"/>
                </a:ext>
              </a:extLst>
            </p:cNvPr>
            <p:cNvSpPr/>
            <p:nvPr/>
          </p:nvSpPr>
          <p:spPr>
            <a:xfrm flipH="1">
              <a:off x="6029766" y="1745454"/>
              <a:ext cx="581962" cy="5385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844;p30">
              <a:extLst>
                <a:ext uri="{FF2B5EF4-FFF2-40B4-BE49-F238E27FC236}">
                  <a16:creationId xmlns:a16="http://schemas.microsoft.com/office/drawing/2014/main" id="{8C6C9E6F-4A1A-A048-BA15-69F5BDF64607}"/>
                </a:ext>
              </a:extLst>
            </p:cNvPr>
            <p:cNvSpPr/>
            <p:nvPr/>
          </p:nvSpPr>
          <p:spPr>
            <a:xfrm flipH="1">
              <a:off x="6029766" y="2285622"/>
              <a:ext cx="581962" cy="5385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849;p30">
              <a:extLst>
                <a:ext uri="{FF2B5EF4-FFF2-40B4-BE49-F238E27FC236}">
                  <a16:creationId xmlns:a16="http://schemas.microsoft.com/office/drawing/2014/main" id="{0F3768D4-06C2-4E4A-AADE-53C5E863EBD3}"/>
                </a:ext>
              </a:extLst>
            </p:cNvPr>
            <p:cNvSpPr/>
            <p:nvPr/>
          </p:nvSpPr>
          <p:spPr>
            <a:xfrm flipH="1">
              <a:off x="6029766" y="2825791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854;p30">
              <a:extLst>
                <a:ext uri="{FF2B5EF4-FFF2-40B4-BE49-F238E27FC236}">
                  <a16:creationId xmlns:a16="http://schemas.microsoft.com/office/drawing/2014/main" id="{09DFE2F8-C71D-5A4A-8F5A-83F0C7FF388E}"/>
                </a:ext>
              </a:extLst>
            </p:cNvPr>
            <p:cNvSpPr/>
            <p:nvPr/>
          </p:nvSpPr>
          <p:spPr>
            <a:xfrm flipH="1">
              <a:off x="6029766" y="3365960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845;p30">
              <a:extLst>
                <a:ext uri="{FF2B5EF4-FFF2-40B4-BE49-F238E27FC236}">
                  <a16:creationId xmlns:a16="http://schemas.microsoft.com/office/drawing/2014/main" id="{472D28E3-BCB8-E14B-A741-F6EC63BF4965}"/>
                </a:ext>
              </a:extLst>
            </p:cNvPr>
            <p:cNvSpPr/>
            <p:nvPr/>
          </p:nvSpPr>
          <p:spPr>
            <a:xfrm flipH="1">
              <a:off x="3119959" y="390422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1846;p30">
              <a:extLst>
                <a:ext uri="{FF2B5EF4-FFF2-40B4-BE49-F238E27FC236}">
                  <a16:creationId xmlns:a16="http://schemas.microsoft.com/office/drawing/2014/main" id="{DC2AD5C3-C8F1-4543-9AB3-64D79315F498}"/>
                </a:ext>
              </a:extLst>
            </p:cNvPr>
            <p:cNvSpPr/>
            <p:nvPr/>
          </p:nvSpPr>
          <p:spPr>
            <a:xfrm flipH="1">
              <a:off x="3701921" y="390422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847;p30">
              <a:extLst>
                <a:ext uri="{FF2B5EF4-FFF2-40B4-BE49-F238E27FC236}">
                  <a16:creationId xmlns:a16="http://schemas.microsoft.com/office/drawing/2014/main" id="{AE5E8387-C893-EC49-B973-7116E579C92F}"/>
                </a:ext>
              </a:extLst>
            </p:cNvPr>
            <p:cNvSpPr/>
            <p:nvPr/>
          </p:nvSpPr>
          <p:spPr>
            <a:xfrm flipH="1">
              <a:off x="4283882" y="390422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848;p30">
              <a:extLst>
                <a:ext uri="{FF2B5EF4-FFF2-40B4-BE49-F238E27FC236}">
                  <a16:creationId xmlns:a16="http://schemas.microsoft.com/office/drawing/2014/main" id="{715896C3-4126-F348-AAC0-5EF7D6A5C47B}"/>
                </a:ext>
              </a:extLst>
            </p:cNvPr>
            <p:cNvSpPr/>
            <p:nvPr/>
          </p:nvSpPr>
          <p:spPr>
            <a:xfrm flipH="1">
              <a:off x="4865844" y="390422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849;p30">
              <a:extLst>
                <a:ext uri="{FF2B5EF4-FFF2-40B4-BE49-F238E27FC236}">
                  <a16:creationId xmlns:a16="http://schemas.microsoft.com/office/drawing/2014/main" id="{04504E35-60D1-364B-B143-EB2C8885EE40}"/>
                </a:ext>
              </a:extLst>
            </p:cNvPr>
            <p:cNvSpPr/>
            <p:nvPr/>
          </p:nvSpPr>
          <p:spPr>
            <a:xfrm flipH="1">
              <a:off x="5447805" y="3902556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854;p30">
              <a:extLst>
                <a:ext uri="{FF2B5EF4-FFF2-40B4-BE49-F238E27FC236}">
                  <a16:creationId xmlns:a16="http://schemas.microsoft.com/office/drawing/2014/main" id="{47D044CB-9B5E-C447-A459-766155D6FDF0}"/>
                </a:ext>
              </a:extLst>
            </p:cNvPr>
            <p:cNvSpPr/>
            <p:nvPr/>
          </p:nvSpPr>
          <p:spPr>
            <a:xfrm flipH="1">
              <a:off x="6029766" y="3900888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0" name="直线连接符 469">
            <a:extLst>
              <a:ext uri="{FF2B5EF4-FFF2-40B4-BE49-F238E27FC236}">
                <a16:creationId xmlns:a16="http://schemas.microsoft.com/office/drawing/2014/main" id="{F3985709-4D42-F448-AF2D-CF26DE4D0CE5}"/>
              </a:ext>
            </a:extLst>
          </p:cNvPr>
          <p:cNvCxnSpPr/>
          <p:nvPr/>
        </p:nvCxnSpPr>
        <p:spPr>
          <a:xfrm flipH="1">
            <a:off x="10001642" y="580768"/>
            <a:ext cx="113275" cy="1780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线连接符 471">
            <a:extLst>
              <a:ext uri="{FF2B5EF4-FFF2-40B4-BE49-F238E27FC236}">
                <a16:creationId xmlns:a16="http://schemas.microsoft.com/office/drawing/2014/main" id="{70020C90-AC95-F243-88C7-16D4D3CC9439}"/>
              </a:ext>
            </a:extLst>
          </p:cNvPr>
          <p:cNvCxnSpPr/>
          <p:nvPr/>
        </p:nvCxnSpPr>
        <p:spPr>
          <a:xfrm>
            <a:off x="10260585" y="671984"/>
            <a:ext cx="388526" cy="2036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线连接符 473">
            <a:extLst>
              <a:ext uri="{FF2B5EF4-FFF2-40B4-BE49-F238E27FC236}">
                <a16:creationId xmlns:a16="http://schemas.microsoft.com/office/drawing/2014/main" id="{DB5655FC-2ED5-4E49-892F-9438B0F56D89}"/>
              </a:ext>
            </a:extLst>
          </p:cNvPr>
          <p:cNvCxnSpPr/>
          <p:nvPr/>
        </p:nvCxnSpPr>
        <p:spPr>
          <a:xfrm>
            <a:off x="10292982" y="447788"/>
            <a:ext cx="404613" cy="1513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线连接符 475">
            <a:extLst>
              <a:ext uri="{FF2B5EF4-FFF2-40B4-BE49-F238E27FC236}">
                <a16:creationId xmlns:a16="http://schemas.microsoft.com/office/drawing/2014/main" id="{97DCC17C-6B6A-804C-9CC1-9683FF4E944E}"/>
              </a:ext>
            </a:extLst>
          </p:cNvPr>
          <p:cNvCxnSpPr/>
          <p:nvPr/>
        </p:nvCxnSpPr>
        <p:spPr>
          <a:xfrm>
            <a:off x="10487243" y="580768"/>
            <a:ext cx="841731" cy="17237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线连接符 460">
            <a:extLst>
              <a:ext uri="{FF2B5EF4-FFF2-40B4-BE49-F238E27FC236}">
                <a16:creationId xmlns:a16="http://schemas.microsoft.com/office/drawing/2014/main" id="{B403D7A9-6862-5641-8AD8-42E638606248}"/>
              </a:ext>
            </a:extLst>
          </p:cNvPr>
          <p:cNvCxnSpPr/>
          <p:nvPr/>
        </p:nvCxnSpPr>
        <p:spPr>
          <a:xfrm flipH="1">
            <a:off x="6685005" y="690518"/>
            <a:ext cx="111211" cy="1787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4D978886-CFB6-5F48-ABCD-86605E0B5C16}"/>
              </a:ext>
            </a:extLst>
          </p:cNvPr>
          <p:cNvGrpSpPr>
            <a:grpSpLocks noChangeAspect="1"/>
          </p:cNvGrpSpPr>
          <p:nvPr/>
        </p:nvGrpSpPr>
        <p:grpSpPr>
          <a:xfrm>
            <a:off x="6588934" y="1809258"/>
            <a:ext cx="1942407" cy="1800000"/>
            <a:chOff x="3119959" y="1206953"/>
            <a:chExt cx="3491769" cy="3235772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grpSp>
          <p:nvGrpSpPr>
            <p:cNvPr id="342" name="Google Shape;1828;p30">
              <a:extLst>
                <a:ext uri="{FF2B5EF4-FFF2-40B4-BE49-F238E27FC236}">
                  <a16:creationId xmlns:a16="http://schemas.microsoft.com/office/drawing/2014/main" id="{3F7A1D35-14FE-0D46-92C7-8F0F22B4299D}"/>
                </a:ext>
              </a:extLst>
            </p:cNvPr>
            <p:cNvGrpSpPr/>
            <p:nvPr/>
          </p:nvGrpSpPr>
          <p:grpSpPr>
            <a:xfrm>
              <a:off x="3119959" y="1206954"/>
              <a:ext cx="3491769" cy="3232435"/>
              <a:chOff x="2854300" y="1166476"/>
              <a:chExt cx="3484799" cy="3198214"/>
            </a:xfrm>
            <a:grpFill/>
          </p:grpSpPr>
          <p:sp>
            <p:nvSpPr>
              <p:cNvPr id="354" name="Google Shape;1829;p30">
                <a:extLst>
                  <a:ext uri="{FF2B5EF4-FFF2-40B4-BE49-F238E27FC236}">
                    <a16:creationId xmlns:a16="http://schemas.microsoft.com/office/drawing/2014/main" id="{55D28198-CBC7-154D-8A9A-C8074F6806AB}"/>
                  </a:ext>
                </a:extLst>
              </p:cNvPr>
              <p:cNvSpPr/>
              <p:nvPr/>
            </p:nvSpPr>
            <p:spPr>
              <a:xfrm flipH="1">
                <a:off x="2854300" y="1168124"/>
                <a:ext cx="3484799" cy="3196566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1830;p30">
                <a:extLst>
                  <a:ext uri="{FF2B5EF4-FFF2-40B4-BE49-F238E27FC236}">
                    <a16:creationId xmlns:a16="http://schemas.microsoft.com/office/drawing/2014/main" id="{2F3075DE-C132-6043-9E02-95010F27ABB2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1831;p30">
                <a:extLst>
                  <a:ext uri="{FF2B5EF4-FFF2-40B4-BE49-F238E27FC236}">
                    <a16:creationId xmlns:a16="http://schemas.microsoft.com/office/drawing/2014/main" id="{EF6CDA83-A7FC-4245-BDE5-0AE223BB1A17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1832;p30">
                <a:extLst>
                  <a:ext uri="{FF2B5EF4-FFF2-40B4-BE49-F238E27FC236}">
                    <a16:creationId xmlns:a16="http://schemas.microsoft.com/office/drawing/2014/main" id="{31B680BD-8630-6848-8E7A-6A8B3A7720D2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1833;p30">
                <a:extLst>
                  <a:ext uri="{FF2B5EF4-FFF2-40B4-BE49-F238E27FC236}">
                    <a16:creationId xmlns:a16="http://schemas.microsoft.com/office/drawing/2014/main" id="{A282340B-2A8C-584F-A6F6-50E461E5524E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1834;p30">
                <a:extLst>
                  <a:ext uri="{FF2B5EF4-FFF2-40B4-BE49-F238E27FC236}">
                    <a16:creationId xmlns:a16="http://schemas.microsoft.com/office/drawing/2014/main" id="{7AB0EAB9-7A13-2640-A9F4-C30FD523E51B}"/>
                  </a:ext>
                </a:extLst>
              </p:cNvPr>
              <p:cNvSpPr/>
              <p:nvPr/>
            </p:nvSpPr>
            <p:spPr>
              <a:xfrm flipH="1">
                <a:off x="5177499" y="1166476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" name="Google Shape;1835;p30">
                <a:extLst>
                  <a:ext uri="{FF2B5EF4-FFF2-40B4-BE49-F238E27FC236}">
                    <a16:creationId xmlns:a16="http://schemas.microsoft.com/office/drawing/2014/main" id="{25B66FF7-E986-8447-ABD3-D0E39B68D441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1836;p30">
                <a:extLst>
                  <a:ext uri="{FF2B5EF4-FFF2-40B4-BE49-F238E27FC236}">
                    <a16:creationId xmlns:a16="http://schemas.microsoft.com/office/drawing/2014/main" id="{409DB275-9344-8241-9EB8-159635B938EB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1837;p30">
                <a:extLst>
                  <a:ext uri="{FF2B5EF4-FFF2-40B4-BE49-F238E27FC236}">
                    <a16:creationId xmlns:a16="http://schemas.microsoft.com/office/drawing/2014/main" id="{785F419C-094B-8A4F-BE02-31A6FA53C934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1838;p30">
                <a:extLst>
                  <a:ext uri="{FF2B5EF4-FFF2-40B4-BE49-F238E27FC236}">
                    <a16:creationId xmlns:a16="http://schemas.microsoft.com/office/drawing/2014/main" id="{CD751A20-5E50-D846-B323-CB114F35DADA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1839;p30">
                <a:extLst>
                  <a:ext uri="{FF2B5EF4-FFF2-40B4-BE49-F238E27FC236}">
                    <a16:creationId xmlns:a16="http://schemas.microsoft.com/office/drawing/2014/main" id="{46847EC6-A277-4F46-A7E1-0466E8B369E4}"/>
                  </a:ext>
                </a:extLst>
              </p:cNvPr>
              <p:cNvSpPr/>
              <p:nvPr/>
            </p:nvSpPr>
            <p:spPr>
              <a:xfrm flipH="1">
                <a:off x="5177499" y="169927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1840;p30">
                <a:extLst>
                  <a:ext uri="{FF2B5EF4-FFF2-40B4-BE49-F238E27FC236}">
                    <a16:creationId xmlns:a16="http://schemas.microsoft.com/office/drawing/2014/main" id="{E3E4B312-D869-FA4A-B5FC-5E66A4711B0C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1841;p30">
                <a:extLst>
                  <a:ext uri="{FF2B5EF4-FFF2-40B4-BE49-F238E27FC236}">
                    <a16:creationId xmlns:a16="http://schemas.microsoft.com/office/drawing/2014/main" id="{26014510-769E-144A-8B31-62751B7151DF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1842;p30">
                <a:extLst>
                  <a:ext uri="{FF2B5EF4-FFF2-40B4-BE49-F238E27FC236}">
                    <a16:creationId xmlns:a16="http://schemas.microsoft.com/office/drawing/2014/main" id="{51BCC8D1-2EA0-104F-8253-08EE2D818945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1843;p30">
                <a:extLst>
                  <a:ext uri="{FF2B5EF4-FFF2-40B4-BE49-F238E27FC236}">
                    <a16:creationId xmlns:a16="http://schemas.microsoft.com/office/drawing/2014/main" id="{92FBAFCF-8FCF-834F-8442-116AC05F0B57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1844;p30">
                <a:extLst>
                  <a:ext uri="{FF2B5EF4-FFF2-40B4-BE49-F238E27FC236}">
                    <a16:creationId xmlns:a16="http://schemas.microsoft.com/office/drawing/2014/main" id="{167AEAAD-04A6-D247-87A4-E977E9AE4DBE}"/>
                  </a:ext>
                </a:extLst>
              </p:cNvPr>
              <p:cNvSpPr/>
              <p:nvPr/>
            </p:nvSpPr>
            <p:spPr>
              <a:xfrm flipH="1">
                <a:off x="5177499" y="2233724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1845;p30">
                <a:extLst>
                  <a:ext uri="{FF2B5EF4-FFF2-40B4-BE49-F238E27FC236}">
                    <a16:creationId xmlns:a16="http://schemas.microsoft.com/office/drawing/2014/main" id="{F4B08B6E-D7EA-534A-8E1C-E28C9054CD24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1846;p30">
                <a:extLst>
                  <a:ext uri="{FF2B5EF4-FFF2-40B4-BE49-F238E27FC236}">
                    <a16:creationId xmlns:a16="http://schemas.microsoft.com/office/drawing/2014/main" id="{9568872D-E1AA-3645-86D5-2DE2378D19B5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1847;p30">
                <a:extLst>
                  <a:ext uri="{FF2B5EF4-FFF2-40B4-BE49-F238E27FC236}">
                    <a16:creationId xmlns:a16="http://schemas.microsoft.com/office/drawing/2014/main" id="{FF597C07-190D-144A-936F-58EC0326F07B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1848;p30">
                <a:extLst>
                  <a:ext uri="{FF2B5EF4-FFF2-40B4-BE49-F238E27FC236}">
                    <a16:creationId xmlns:a16="http://schemas.microsoft.com/office/drawing/2014/main" id="{87E33785-D949-5F41-976E-928268B4A1C4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1849;p30">
                <a:extLst>
                  <a:ext uri="{FF2B5EF4-FFF2-40B4-BE49-F238E27FC236}">
                    <a16:creationId xmlns:a16="http://schemas.microsoft.com/office/drawing/2014/main" id="{7DF3DC9D-3298-B64F-A203-C36BAC47CB36}"/>
                  </a:ext>
                </a:extLst>
              </p:cNvPr>
              <p:cNvSpPr/>
              <p:nvPr/>
            </p:nvSpPr>
            <p:spPr>
              <a:xfrm flipH="1">
                <a:off x="5177499" y="27681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1850;p30">
                <a:extLst>
                  <a:ext uri="{FF2B5EF4-FFF2-40B4-BE49-F238E27FC236}">
                    <a16:creationId xmlns:a16="http://schemas.microsoft.com/office/drawing/2014/main" id="{5551D086-1E40-4D44-983A-E9388E3AFE24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1851;p30">
                <a:extLst>
                  <a:ext uri="{FF2B5EF4-FFF2-40B4-BE49-F238E27FC236}">
                    <a16:creationId xmlns:a16="http://schemas.microsoft.com/office/drawing/2014/main" id="{C3861C05-637F-EB46-93CF-A90DEFE31DC8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1852;p30">
                <a:extLst>
                  <a:ext uri="{FF2B5EF4-FFF2-40B4-BE49-F238E27FC236}">
                    <a16:creationId xmlns:a16="http://schemas.microsoft.com/office/drawing/2014/main" id="{1B012062-C90D-1749-8706-6067A6A8E008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1853;p30">
                <a:extLst>
                  <a:ext uri="{FF2B5EF4-FFF2-40B4-BE49-F238E27FC236}">
                    <a16:creationId xmlns:a16="http://schemas.microsoft.com/office/drawing/2014/main" id="{541A7AE1-B540-A149-AA2E-F5D0BEFAFA32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1854;p30">
                <a:extLst>
                  <a:ext uri="{FF2B5EF4-FFF2-40B4-BE49-F238E27FC236}">
                    <a16:creationId xmlns:a16="http://schemas.microsoft.com/office/drawing/2014/main" id="{9F96E6E0-79D7-8141-AD1E-AE346FDAC3A8}"/>
                  </a:ext>
                </a:extLst>
              </p:cNvPr>
              <p:cNvSpPr/>
              <p:nvPr/>
            </p:nvSpPr>
            <p:spPr>
              <a:xfrm flipH="1">
                <a:off x="5177499" y="33026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3" name="Google Shape;1834;p30">
              <a:extLst>
                <a:ext uri="{FF2B5EF4-FFF2-40B4-BE49-F238E27FC236}">
                  <a16:creationId xmlns:a16="http://schemas.microsoft.com/office/drawing/2014/main" id="{D18D9A3C-F5A6-3242-A92D-9CD49BA37A1F}"/>
                </a:ext>
              </a:extLst>
            </p:cNvPr>
            <p:cNvSpPr/>
            <p:nvPr/>
          </p:nvSpPr>
          <p:spPr>
            <a:xfrm flipH="1">
              <a:off x="6029766" y="1206953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839;p30">
              <a:extLst>
                <a:ext uri="{FF2B5EF4-FFF2-40B4-BE49-F238E27FC236}">
                  <a16:creationId xmlns:a16="http://schemas.microsoft.com/office/drawing/2014/main" id="{4C4E4A21-1346-A04C-8F18-4413CC99626D}"/>
                </a:ext>
              </a:extLst>
            </p:cNvPr>
            <p:cNvSpPr/>
            <p:nvPr/>
          </p:nvSpPr>
          <p:spPr>
            <a:xfrm flipH="1">
              <a:off x="6029766" y="174545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844;p30">
              <a:extLst>
                <a:ext uri="{FF2B5EF4-FFF2-40B4-BE49-F238E27FC236}">
                  <a16:creationId xmlns:a16="http://schemas.microsoft.com/office/drawing/2014/main" id="{4FB45674-E96E-F94D-95C1-AB7A787A0EA0}"/>
                </a:ext>
              </a:extLst>
            </p:cNvPr>
            <p:cNvSpPr/>
            <p:nvPr/>
          </p:nvSpPr>
          <p:spPr>
            <a:xfrm flipH="1">
              <a:off x="6029766" y="2285622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849;p30">
              <a:extLst>
                <a:ext uri="{FF2B5EF4-FFF2-40B4-BE49-F238E27FC236}">
                  <a16:creationId xmlns:a16="http://schemas.microsoft.com/office/drawing/2014/main" id="{E6DFD9C7-C615-AA45-8D67-83A6B8A64E60}"/>
                </a:ext>
              </a:extLst>
            </p:cNvPr>
            <p:cNvSpPr/>
            <p:nvPr/>
          </p:nvSpPr>
          <p:spPr>
            <a:xfrm flipH="1">
              <a:off x="6029766" y="2825791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854;p30">
              <a:extLst>
                <a:ext uri="{FF2B5EF4-FFF2-40B4-BE49-F238E27FC236}">
                  <a16:creationId xmlns:a16="http://schemas.microsoft.com/office/drawing/2014/main" id="{FEE54CA3-B647-8A4D-9DD6-F9979A4A9B5B}"/>
                </a:ext>
              </a:extLst>
            </p:cNvPr>
            <p:cNvSpPr/>
            <p:nvPr/>
          </p:nvSpPr>
          <p:spPr>
            <a:xfrm flipH="1">
              <a:off x="6029766" y="3365960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845;p30">
              <a:extLst>
                <a:ext uri="{FF2B5EF4-FFF2-40B4-BE49-F238E27FC236}">
                  <a16:creationId xmlns:a16="http://schemas.microsoft.com/office/drawing/2014/main" id="{171C7067-9B2D-E04A-A254-AAA865120DFE}"/>
                </a:ext>
              </a:extLst>
            </p:cNvPr>
            <p:cNvSpPr/>
            <p:nvPr/>
          </p:nvSpPr>
          <p:spPr>
            <a:xfrm flipH="1">
              <a:off x="3119959" y="390422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1846;p30">
              <a:extLst>
                <a:ext uri="{FF2B5EF4-FFF2-40B4-BE49-F238E27FC236}">
                  <a16:creationId xmlns:a16="http://schemas.microsoft.com/office/drawing/2014/main" id="{525E2109-C3D1-1840-AC72-0DA7577BF361}"/>
                </a:ext>
              </a:extLst>
            </p:cNvPr>
            <p:cNvSpPr/>
            <p:nvPr/>
          </p:nvSpPr>
          <p:spPr>
            <a:xfrm flipH="1">
              <a:off x="3701921" y="390422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847;p30">
              <a:extLst>
                <a:ext uri="{FF2B5EF4-FFF2-40B4-BE49-F238E27FC236}">
                  <a16:creationId xmlns:a16="http://schemas.microsoft.com/office/drawing/2014/main" id="{A7F968B8-6B46-3546-8F65-5195F4BD6358}"/>
                </a:ext>
              </a:extLst>
            </p:cNvPr>
            <p:cNvSpPr/>
            <p:nvPr/>
          </p:nvSpPr>
          <p:spPr>
            <a:xfrm flipH="1">
              <a:off x="4283882" y="390422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848;p30">
              <a:extLst>
                <a:ext uri="{FF2B5EF4-FFF2-40B4-BE49-F238E27FC236}">
                  <a16:creationId xmlns:a16="http://schemas.microsoft.com/office/drawing/2014/main" id="{9ADB1AB5-9C26-D049-8270-024703759FB2}"/>
                </a:ext>
              </a:extLst>
            </p:cNvPr>
            <p:cNvSpPr/>
            <p:nvPr/>
          </p:nvSpPr>
          <p:spPr>
            <a:xfrm flipH="1">
              <a:off x="4865844" y="390422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849;p30">
              <a:extLst>
                <a:ext uri="{FF2B5EF4-FFF2-40B4-BE49-F238E27FC236}">
                  <a16:creationId xmlns:a16="http://schemas.microsoft.com/office/drawing/2014/main" id="{D0793AA8-321A-9C4B-80BA-DA9ACE92517B}"/>
                </a:ext>
              </a:extLst>
            </p:cNvPr>
            <p:cNvSpPr/>
            <p:nvPr/>
          </p:nvSpPr>
          <p:spPr>
            <a:xfrm flipH="1">
              <a:off x="5447805" y="3902556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854;p30">
              <a:extLst>
                <a:ext uri="{FF2B5EF4-FFF2-40B4-BE49-F238E27FC236}">
                  <a16:creationId xmlns:a16="http://schemas.microsoft.com/office/drawing/2014/main" id="{A5FBBA79-A4BB-9741-AF14-59901E8BC491}"/>
                </a:ext>
              </a:extLst>
            </p:cNvPr>
            <p:cNvSpPr/>
            <p:nvPr/>
          </p:nvSpPr>
          <p:spPr>
            <a:xfrm flipH="1">
              <a:off x="6029766" y="3900888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3" name="直线连接符 462">
            <a:extLst>
              <a:ext uri="{FF2B5EF4-FFF2-40B4-BE49-F238E27FC236}">
                <a16:creationId xmlns:a16="http://schemas.microsoft.com/office/drawing/2014/main" id="{82EF4FF1-F189-EB4E-AD7F-27611F68572E}"/>
              </a:ext>
            </a:extLst>
          </p:cNvPr>
          <p:cNvCxnSpPr>
            <a:cxnSpLocks/>
          </p:cNvCxnSpPr>
          <p:nvPr/>
        </p:nvCxnSpPr>
        <p:spPr>
          <a:xfrm>
            <a:off x="7025944" y="966308"/>
            <a:ext cx="289360" cy="1855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线连接符 464">
            <a:extLst>
              <a:ext uri="{FF2B5EF4-FFF2-40B4-BE49-F238E27FC236}">
                <a16:creationId xmlns:a16="http://schemas.microsoft.com/office/drawing/2014/main" id="{A4509826-52E0-BF4F-AC76-1F732B1098F5}"/>
              </a:ext>
            </a:extLst>
          </p:cNvPr>
          <p:cNvCxnSpPr/>
          <p:nvPr/>
        </p:nvCxnSpPr>
        <p:spPr>
          <a:xfrm>
            <a:off x="7003507" y="580768"/>
            <a:ext cx="375388" cy="1500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线连接符 466">
            <a:extLst>
              <a:ext uri="{FF2B5EF4-FFF2-40B4-BE49-F238E27FC236}">
                <a16:creationId xmlns:a16="http://schemas.microsoft.com/office/drawing/2014/main" id="{4518CFF0-9368-AE41-903C-DF4EC0FC14FB}"/>
              </a:ext>
            </a:extLst>
          </p:cNvPr>
          <p:cNvCxnSpPr>
            <a:cxnSpLocks/>
          </p:cNvCxnSpPr>
          <p:nvPr/>
        </p:nvCxnSpPr>
        <p:spPr>
          <a:xfrm>
            <a:off x="7185863" y="671984"/>
            <a:ext cx="838740" cy="1787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739F417D-4362-944E-AC1B-60D93FC0DA0D}"/>
              </a:ext>
            </a:extLst>
          </p:cNvPr>
          <p:cNvGrpSpPr>
            <a:grpSpLocks noChangeAspect="1"/>
          </p:cNvGrpSpPr>
          <p:nvPr/>
        </p:nvGrpSpPr>
        <p:grpSpPr>
          <a:xfrm>
            <a:off x="3514211" y="1811114"/>
            <a:ext cx="1942407" cy="1800000"/>
            <a:chOff x="3119959" y="1206953"/>
            <a:chExt cx="3491769" cy="3235772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grpSp>
          <p:nvGrpSpPr>
            <p:cNvPr id="285" name="Google Shape;1828;p30">
              <a:extLst>
                <a:ext uri="{FF2B5EF4-FFF2-40B4-BE49-F238E27FC236}">
                  <a16:creationId xmlns:a16="http://schemas.microsoft.com/office/drawing/2014/main" id="{281C66E5-3E99-7A46-9382-34ACB4352F0A}"/>
                </a:ext>
              </a:extLst>
            </p:cNvPr>
            <p:cNvGrpSpPr/>
            <p:nvPr/>
          </p:nvGrpSpPr>
          <p:grpSpPr>
            <a:xfrm>
              <a:off x="3119959" y="1206954"/>
              <a:ext cx="3491769" cy="3232435"/>
              <a:chOff x="2854300" y="1166476"/>
              <a:chExt cx="3484799" cy="3198214"/>
            </a:xfrm>
            <a:grpFill/>
          </p:grpSpPr>
          <p:sp>
            <p:nvSpPr>
              <p:cNvPr id="297" name="Google Shape;1829;p30">
                <a:extLst>
                  <a:ext uri="{FF2B5EF4-FFF2-40B4-BE49-F238E27FC236}">
                    <a16:creationId xmlns:a16="http://schemas.microsoft.com/office/drawing/2014/main" id="{083446DC-C0D0-354C-83E3-66C75A92672B}"/>
                  </a:ext>
                </a:extLst>
              </p:cNvPr>
              <p:cNvSpPr/>
              <p:nvPr/>
            </p:nvSpPr>
            <p:spPr>
              <a:xfrm flipH="1">
                <a:off x="2854300" y="1168124"/>
                <a:ext cx="3484799" cy="3196566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830;p30">
                <a:extLst>
                  <a:ext uri="{FF2B5EF4-FFF2-40B4-BE49-F238E27FC236}">
                    <a16:creationId xmlns:a16="http://schemas.microsoft.com/office/drawing/2014/main" id="{706CCE87-0534-2241-A007-ECD0CB199CB4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831;p30">
                <a:extLst>
                  <a:ext uri="{FF2B5EF4-FFF2-40B4-BE49-F238E27FC236}">
                    <a16:creationId xmlns:a16="http://schemas.microsoft.com/office/drawing/2014/main" id="{E62F764F-EB8C-994B-9E40-24D0C768FF61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832;p30">
                <a:extLst>
                  <a:ext uri="{FF2B5EF4-FFF2-40B4-BE49-F238E27FC236}">
                    <a16:creationId xmlns:a16="http://schemas.microsoft.com/office/drawing/2014/main" id="{ADBC68E4-DCFB-E240-ADC4-3F04DB850350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833;p30">
                <a:extLst>
                  <a:ext uri="{FF2B5EF4-FFF2-40B4-BE49-F238E27FC236}">
                    <a16:creationId xmlns:a16="http://schemas.microsoft.com/office/drawing/2014/main" id="{0ADE4467-49EF-1A40-9DD2-1BA07A096BE3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834;p30">
                <a:extLst>
                  <a:ext uri="{FF2B5EF4-FFF2-40B4-BE49-F238E27FC236}">
                    <a16:creationId xmlns:a16="http://schemas.microsoft.com/office/drawing/2014/main" id="{B3EBD650-2809-E048-80BE-6E0988B8D7CA}"/>
                  </a:ext>
                </a:extLst>
              </p:cNvPr>
              <p:cNvSpPr/>
              <p:nvPr/>
            </p:nvSpPr>
            <p:spPr>
              <a:xfrm flipH="1">
                <a:off x="5177499" y="1166476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" name="Google Shape;1835;p30">
                <a:extLst>
                  <a:ext uri="{FF2B5EF4-FFF2-40B4-BE49-F238E27FC236}">
                    <a16:creationId xmlns:a16="http://schemas.microsoft.com/office/drawing/2014/main" id="{CF1C5422-7130-2A4D-90A6-62800B072682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836;p30">
                <a:extLst>
                  <a:ext uri="{FF2B5EF4-FFF2-40B4-BE49-F238E27FC236}">
                    <a16:creationId xmlns:a16="http://schemas.microsoft.com/office/drawing/2014/main" id="{B5D7E30B-53DF-614A-946D-1C44DF391469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837;p30">
                <a:extLst>
                  <a:ext uri="{FF2B5EF4-FFF2-40B4-BE49-F238E27FC236}">
                    <a16:creationId xmlns:a16="http://schemas.microsoft.com/office/drawing/2014/main" id="{000359C2-ECE0-8447-AF6F-8108F6B90375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838;p30">
                <a:extLst>
                  <a:ext uri="{FF2B5EF4-FFF2-40B4-BE49-F238E27FC236}">
                    <a16:creationId xmlns:a16="http://schemas.microsoft.com/office/drawing/2014/main" id="{E292161F-7A2D-AE43-8D41-F5966F392015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839;p30">
                <a:extLst>
                  <a:ext uri="{FF2B5EF4-FFF2-40B4-BE49-F238E27FC236}">
                    <a16:creationId xmlns:a16="http://schemas.microsoft.com/office/drawing/2014/main" id="{EA8366A4-0B48-B042-8579-4AC3A90D850B}"/>
                  </a:ext>
                </a:extLst>
              </p:cNvPr>
              <p:cNvSpPr/>
              <p:nvPr/>
            </p:nvSpPr>
            <p:spPr>
              <a:xfrm flipH="1">
                <a:off x="5177499" y="1699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840;p30">
                <a:extLst>
                  <a:ext uri="{FF2B5EF4-FFF2-40B4-BE49-F238E27FC236}">
                    <a16:creationId xmlns:a16="http://schemas.microsoft.com/office/drawing/2014/main" id="{426CB0CE-B836-714B-B68B-41D0366BC8FB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841;p30">
                <a:extLst>
                  <a:ext uri="{FF2B5EF4-FFF2-40B4-BE49-F238E27FC236}">
                    <a16:creationId xmlns:a16="http://schemas.microsoft.com/office/drawing/2014/main" id="{4692224F-3D56-4248-93DB-8BDB557FBFB3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842;p30">
                <a:extLst>
                  <a:ext uri="{FF2B5EF4-FFF2-40B4-BE49-F238E27FC236}">
                    <a16:creationId xmlns:a16="http://schemas.microsoft.com/office/drawing/2014/main" id="{5E34DF37-897E-A443-8981-F42865376E94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843;p30">
                <a:extLst>
                  <a:ext uri="{FF2B5EF4-FFF2-40B4-BE49-F238E27FC236}">
                    <a16:creationId xmlns:a16="http://schemas.microsoft.com/office/drawing/2014/main" id="{2DA45CC7-B2DD-F74A-BBCA-A60E26ECC41C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844;p30">
                <a:extLst>
                  <a:ext uri="{FF2B5EF4-FFF2-40B4-BE49-F238E27FC236}">
                    <a16:creationId xmlns:a16="http://schemas.microsoft.com/office/drawing/2014/main" id="{10A80AF6-5BF5-B947-8E52-834EBEEE67B7}"/>
                  </a:ext>
                </a:extLst>
              </p:cNvPr>
              <p:cNvSpPr/>
              <p:nvPr/>
            </p:nvSpPr>
            <p:spPr>
              <a:xfrm flipH="1">
                <a:off x="5177499" y="2233724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845;p30">
                <a:extLst>
                  <a:ext uri="{FF2B5EF4-FFF2-40B4-BE49-F238E27FC236}">
                    <a16:creationId xmlns:a16="http://schemas.microsoft.com/office/drawing/2014/main" id="{B7BB27C3-EDAA-9E49-BE57-32D10BC64EFC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4" name="Google Shape;1846;p30">
                <a:extLst>
                  <a:ext uri="{FF2B5EF4-FFF2-40B4-BE49-F238E27FC236}">
                    <a16:creationId xmlns:a16="http://schemas.microsoft.com/office/drawing/2014/main" id="{39634319-B63C-ED49-BF5A-397642016C2C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847;p30">
                <a:extLst>
                  <a:ext uri="{FF2B5EF4-FFF2-40B4-BE49-F238E27FC236}">
                    <a16:creationId xmlns:a16="http://schemas.microsoft.com/office/drawing/2014/main" id="{20600804-F571-8842-A2B1-0B96F592CB69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848;p30">
                <a:extLst>
                  <a:ext uri="{FF2B5EF4-FFF2-40B4-BE49-F238E27FC236}">
                    <a16:creationId xmlns:a16="http://schemas.microsoft.com/office/drawing/2014/main" id="{5C415E13-011E-5B4F-98AB-4DF8BE45B9C7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849;p30">
                <a:extLst>
                  <a:ext uri="{FF2B5EF4-FFF2-40B4-BE49-F238E27FC236}">
                    <a16:creationId xmlns:a16="http://schemas.microsoft.com/office/drawing/2014/main" id="{A7015D52-581E-014D-B794-DF2FCE5ABF46}"/>
                  </a:ext>
                </a:extLst>
              </p:cNvPr>
              <p:cNvSpPr/>
              <p:nvPr/>
            </p:nvSpPr>
            <p:spPr>
              <a:xfrm flipH="1">
                <a:off x="5177499" y="27681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850;p30">
                <a:extLst>
                  <a:ext uri="{FF2B5EF4-FFF2-40B4-BE49-F238E27FC236}">
                    <a16:creationId xmlns:a16="http://schemas.microsoft.com/office/drawing/2014/main" id="{CF5BAF3B-385C-A147-85E5-270AF7FA3963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851;p30">
                <a:extLst>
                  <a:ext uri="{FF2B5EF4-FFF2-40B4-BE49-F238E27FC236}">
                    <a16:creationId xmlns:a16="http://schemas.microsoft.com/office/drawing/2014/main" id="{0A684BA5-074D-7C4A-A8B2-2BC1B2246D13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852;p30">
                <a:extLst>
                  <a:ext uri="{FF2B5EF4-FFF2-40B4-BE49-F238E27FC236}">
                    <a16:creationId xmlns:a16="http://schemas.microsoft.com/office/drawing/2014/main" id="{4D1E776B-5CD6-264E-B912-4BFDF7522E25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853;p30">
                <a:extLst>
                  <a:ext uri="{FF2B5EF4-FFF2-40B4-BE49-F238E27FC236}">
                    <a16:creationId xmlns:a16="http://schemas.microsoft.com/office/drawing/2014/main" id="{204A9F74-B7E0-9A4B-B882-080D9857E0FE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854;p30">
                <a:extLst>
                  <a:ext uri="{FF2B5EF4-FFF2-40B4-BE49-F238E27FC236}">
                    <a16:creationId xmlns:a16="http://schemas.microsoft.com/office/drawing/2014/main" id="{988802F2-A54D-794F-A90C-A48F51B6BC62}"/>
                  </a:ext>
                </a:extLst>
              </p:cNvPr>
              <p:cNvSpPr/>
              <p:nvPr/>
            </p:nvSpPr>
            <p:spPr>
              <a:xfrm flipH="1">
                <a:off x="5177499" y="33026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" name="Google Shape;1834;p30">
              <a:extLst>
                <a:ext uri="{FF2B5EF4-FFF2-40B4-BE49-F238E27FC236}">
                  <a16:creationId xmlns:a16="http://schemas.microsoft.com/office/drawing/2014/main" id="{A91465D5-1B62-D34B-84FE-1934A92437B9}"/>
                </a:ext>
              </a:extLst>
            </p:cNvPr>
            <p:cNvSpPr/>
            <p:nvPr/>
          </p:nvSpPr>
          <p:spPr>
            <a:xfrm flipH="1">
              <a:off x="6029766" y="1206953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839;p30">
              <a:extLst>
                <a:ext uri="{FF2B5EF4-FFF2-40B4-BE49-F238E27FC236}">
                  <a16:creationId xmlns:a16="http://schemas.microsoft.com/office/drawing/2014/main" id="{E424CCF5-E0B6-494D-BE5B-B5759D78D40C}"/>
                </a:ext>
              </a:extLst>
            </p:cNvPr>
            <p:cNvSpPr/>
            <p:nvPr/>
          </p:nvSpPr>
          <p:spPr>
            <a:xfrm flipH="1">
              <a:off x="6029766" y="174545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844;p30">
              <a:extLst>
                <a:ext uri="{FF2B5EF4-FFF2-40B4-BE49-F238E27FC236}">
                  <a16:creationId xmlns:a16="http://schemas.microsoft.com/office/drawing/2014/main" id="{06877A32-A74D-6447-AAE8-C96BCA918598}"/>
                </a:ext>
              </a:extLst>
            </p:cNvPr>
            <p:cNvSpPr/>
            <p:nvPr/>
          </p:nvSpPr>
          <p:spPr>
            <a:xfrm flipH="1">
              <a:off x="6029766" y="2285622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849;p30">
              <a:extLst>
                <a:ext uri="{FF2B5EF4-FFF2-40B4-BE49-F238E27FC236}">
                  <a16:creationId xmlns:a16="http://schemas.microsoft.com/office/drawing/2014/main" id="{1D935BDE-6385-9D47-A8B0-C15D0FBE97BA}"/>
                </a:ext>
              </a:extLst>
            </p:cNvPr>
            <p:cNvSpPr/>
            <p:nvPr/>
          </p:nvSpPr>
          <p:spPr>
            <a:xfrm flipH="1">
              <a:off x="6029766" y="2825791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854;p30">
              <a:extLst>
                <a:ext uri="{FF2B5EF4-FFF2-40B4-BE49-F238E27FC236}">
                  <a16:creationId xmlns:a16="http://schemas.microsoft.com/office/drawing/2014/main" id="{797EE9E6-EE21-E949-AE72-2408E6E974D3}"/>
                </a:ext>
              </a:extLst>
            </p:cNvPr>
            <p:cNvSpPr/>
            <p:nvPr/>
          </p:nvSpPr>
          <p:spPr>
            <a:xfrm flipH="1">
              <a:off x="6029766" y="3365960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845;p30">
              <a:extLst>
                <a:ext uri="{FF2B5EF4-FFF2-40B4-BE49-F238E27FC236}">
                  <a16:creationId xmlns:a16="http://schemas.microsoft.com/office/drawing/2014/main" id="{1E610079-7418-7F48-8A6B-A2B202463F8C}"/>
                </a:ext>
              </a:extLst>
            </p:cNvPr>
            <p:cNvSpPr/>
            <p:nvPr/>
          </p:nvSpPr>
          <p:spPr>
            <a:xfrm flipH="1">
              <a:off x="3119959" y="390422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1846;p30">
              <a:extLst>
                <a:ext uri="{FF2B5EF4-FFF2-40B4-BE49-F238E27FC236}">
                  <a16:creationId xmlns:a16="http://schemas.microsoft.com/office/drawing/2014/main" id="{5422968F-5E63-6541-B858-750F70D350F7}"/>
                </a:ext>
              </a:extLst>
            </p:cNvPr>
            <p:cNvSpPr/>
            <p:nvPr/>
          </p:nvSpPr>
          <p:spPr>
            <a:xfrm flipH="1">
              <a:off x="3701921" y="390422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847;p30">
              <a:extLst>
                <a:ext uri="{FF2B5EF4-FFF2-40B4-BE49-F238E27FC236}">
                  <a16:creationId xmlns:a16="http://schemas.microsoft.com/office/drawing/2014/main" id="{5871B340-23A0-2E40-A51B-E7E966BDDA7E}"/>
                </a:ext>
              </a:extLst>
            </p:cNvPr>
            <p:cNvSpPr/>
            <p:nvPr/>
          </p:nvSpPr>
          <p:spPr>
            <a:xfrm flipH="1">
              <a:off x="4283882" y="390422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848;p30">
              <a:extLst>
                <a:ext uri="{FF2B5EF4-FFF2-40B4-BE49-F238E27FC236}">
                  <a16:creationId xmlns:a16="http://schemas.microsoft.com/office/drawing/2014/main" id="{55445AFA-0CCC-244C-97A6-A968882BF632}"/>
                </a:ext>
              </a:extLst>
            </p:cNvPr>
            <p:cNvSpPr/>
            <p:nvPr/>
          </p:nvSpPr>
          <p:spPr>
            <a:xfrm flipH="1">
              <a:off x="4865844" y="390422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849;p30">
              <a:extLst>
                <a:ext uri="{FF2B5EF4-FFF2-40B4-BE49-F238E27FC236}">
                  <a16:creationId xmlns:a16="http://schemas.microsoft.com/office/drawing/2014/main" id="{D68FC441-2F7A-8E48-87EF-BAF2620726D2}"/>
                </a:ext>
              </a:extLst>
            </p:cNvPr>
            <p:cNvSpPr/>
            <p:nvPr/>
          </p:nvSpPr>
          <p:spPr>
            <a:xfrm flipH="1">
              <a:off x="5447805" y="3902556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854;p30">
              <a:extLst>
                <a:ext uri="{FF2B5EF4-FFF2-40B4-BE49-F238E27FC236}">
                  <a16:creationId xmlns:a16="http://schemas.microsoft.com/office/drawing/2014/main" id="{4F7B8EFE-4792-CA4C-8E31-E75E7D9E396C}"/>
                </a:ext>
              </a:extLst>
            </p:cNvPr>
            <p:cNvSpPr/>
            <p:nvPr/>
          </p:nvSpPr>
          <p:spPr>
            <a:xfrm flipH="1">
              <a:off x="6029766" y="3900888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9" name="直线连接符 458">
            <a:extLst>
              <a:ext uri="{FF2B5EF4-FFF2-40B4-BE49-F238E27FC236}">
                <a16:creationId xmlns:a16="http://schemas.microsoft.com/office/drawing/2014/main" id="{77DAA4CA-9037-7049-9612-07F421D43272}"/>
              </a:ext>
            </a:extLst>
          </p:cNvPr>
          <p:cNvCxnSpPr/>
          <p:nvPr/>
        </p:nvCxnSpPr>
        <p:spPr>
          <a:xfrm>
            <a:off x="3895838" y="819830"/>
            <a:ext cx="816265" cy="17569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线连接符 456">
            <a:extLst>
              <a:ext uri="{FF2B5EF4-FFF2-40B4-BE49-F238E27FC236}">
                <a16:creationId xmlns:a16="http://schemas.microsoft.com/office/drawing/2014/main" id="{5802ACF7-AC24-A548-AA06-0A5A50281EC3}"/>
              </a:ext>
            </a:extLst>
          </p:cNvPr>
          <p:cNvCxnSpPr/>
          <p:nvPr/>
        </p:nvCxnSpPr>
        <p:spPr>
          <a:xfrm>
            <a:off x="3725101" y="690518"/>
            <a:ext cx="346196" cy="1515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连接符 454">
            <a:extLst>
              <a:ext uri="{FF2B5EF4-FFF2-40B4-BE49-F238E27FC236}">
                <a16:creationId xmlns:a16="http://schemas.microsoft.com/office/drawing/2014/main" id="{B87467BF-09ED-4C47-BFFD-37A045E2E08C}"/>
              </a:ext>
            </a:extLst>
          </p:cNvPr>
          <p:cNvCxnSpPr/>
          <p:nvPr/>
        </p:nvCxnSpPr>
        <p:spPr>
          <a:xfrm>
            <a:off x="3696249" y="939235"/>
            <a:ext cx="332377" cy="2020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连接符 451">
            <a:extLst>
              <a:ext uri="{FF2B5EF4-FFF2-40B4-BE49-F238E27FC236}">
                <a16:creationId xmlns:a16="http://schemas.microsoft.com/office/drawing/2014/main" id="{BB3CDFFC-429A-7242-B2CB-8DA69F112568}"/>
              </a:ext>
            </a:extLst>
          </p:cNvPr>
          <p:cNvCxnSpPr>
            <a:cxnSpLocks/>
          </p:cNvCxnSpPr>
          <p:nvPr/>
        </p:nvCxnSpPr>
        <p:spPr>
          <a:xfrm flipH="1">
            <a:off x="3391931" y="851611"/>
            <a:ext cx="122280" cy="17618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5DC87FA-E7EB-1044-A869-63B2F15C7641}"/>
              </a:ext>
            </a:extLst>
          </p:cNvPr>
          <p:cNvGrpSpPr>
            <a:grpSpLocks noChangeAspect="1"/>
          </p:cNvGrpSpPr>
          <p:nvPr/>
        </p:nvGrpSpPr>
        <p:grpSpPr>
          <a:xfrm>
            <a:off x="452014" y="1811114"/>
            <a:ext cx="1942407" cy="1800000"/>
            <a:chOff x="3119959" y="1206953"/>
            <a:chExt cx="3491769" cy="3235772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grpSp>
          <p:nvGrpSpPr>
            <p:cNvPr id="2" name="Google Shape;1828;p30">
              <a:extLst>
                <a:ext uri="{FF2B5EF4-FFF2-40B4-BE49-F238E27FC236}">
                  <a16:creationId xmlns:a16="http://schemas.microsoft.com/office/drawing/2014/main" id="{94EF81BF-0DA5-DD47-8DB5-A2687B4C71B8}"/>
                </a:ext>
              </a:extLst>
            </p:cNvPr>
            <p:cNvGrpSpPr/>
            <p:nvPr/>
          </p:nvGrpSpPr>
          <p:grpSpPr>
            <a:xfrm>
              <a:off x="3119959" y="1206954"/>
              <a:ext cx="3491769" cy="3232435"/>
              <a:chOff x="2854300" y="1166476"/>
              <a:chExt cx="3484799" cy="3198214"/>
            </a:xfrm>
            <a:grpFill/>
          </p:grpSpPr>
          <p:sp>
            <p:nvSpPr>
              <p:cNvPr id="3" name="Google Shape;1829;p30">
                <a:extLst>
                  <a:ext uri="{FF2B5EF4-FFF2-40B4-BE49-F238E27FC236}">
                    <a16:creationId xmlns:a16="http://schemas.microsoft.com/office/drawing/2014/main" id="{D54C3DDE-E2A4-3D48-A397-55C697F373AD}"/>
                  </a:ext>
                </a:extLst>
              </p:cNvPr>
              <p:cNvSpPr/>
              <p:nvPr/>
            </p:nvSpPr>
            <p:spPr>
              <a:xfrm flipH="1">
                <a:off x="2854300" y="1168124"/>
                <a:ext cx="3484799" cy="3196566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830;p30">
                <a:extLst>
                  <a:ext uri="{FF2B5EF4-FFF2-40B4-BE49-F238E27FC236}">
                    <a16:creationId xmlns:a16="http://schemas.microsoft.com/office/drawing/2014/main" id="{1A3C7032-56A6-6C4E-B131-A027EA376594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1831;p30">
                <a:extLst>
                  <a:ext uri="{FF2B5EF4-FFF2-40B4-BE49-F238E27FC236}">
                    <a16:creationId xmlns:a16="http://schemas.microsoft.com/office/drawing/2014/main" id="{29A27157-BAD3-E344-A34A-667A023F2115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832;p30">
                <a:extLst>
                  <a:ext uri="{FF2B5EF4-FFF2-40B4-BE49-F238E27FC236}">
                    <a16:creationId xmlns:a16="http://schemas.microsoft.com/office/drawing/2014/main" id="{FF6F046C-A21F-4B4E-8AE7-8437CCB935EE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833;p30">
                <a:extLst>
                  <a:ext uri="{FF2B5EF4-FFF2-40B4-BE49-F238E27FC236}">
                    <a16:creationId xmlns:a16="http://schemas.microsoft.com/office/drawing/2014/main" id="{9D779BE0-F9B4-CD4C-8C85-DD5FFDA710B4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834;p30">
                <a:extLst>
                  <a:ext uri="{FF2B5EF4-FFF2-40B4-BE49-F238E27FC236}">
                    <a16:creationId xmlns:a16="http://schemas.microsoft.com/office/drawing/2014/main" id="{A7E9D960-70AE-424A-87B8-537932AB0DD5}"/>
                  </a:ext>
                </a:extLst>
              </p:cNvPr>
              <p:cNvSpPr/>
              <p:nvPr/>
            </p:nvSpPr>
            <p:spPr>
              <a:xfrm flipH="1">
                <a:off x="5177499" y="1166476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1835;p30">
                <a:extLst>
                  <a:ext uri="{FF2B5EF4-FFF2-40B4-BE49-F238E27FC236}">
                    <a16:creationId xmlns:a16="http://schemas.microsoft.com/office/drawing/2014/main" id="{21F10630-2D0F-3544-A350-8658B07D94BA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836;p30">
                <a:extLst>
                  <a:ext uri="{FF2B5EF4-FFF2-40B4-BE49-F238E27FC236}">
                    <a16:creationId xmlns:a16="http://schemas.microsoft.com/office/drawing/2014/main" id="{8981BCE2-CB41-314E-9E20-AFC2997856E7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37;p30">
                <a:extLst>
                  <a:ext uri="{FF2B5EF4-FFF2-40B4-BE49-F238E27FC236}">
                    <a16:creationId xmlns:a16="http://schemas.microsoft.com/office/drawing/2014/main" id="{14A0F483-5409-564C-A6F7-12AC4BDA4CFF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838;p30">
                <a:extLst>
                  <a:ext uri="{FF2B5EF4-FFF2-40B4-BE49-F238E27FC236}">
                    <a16:creationId xmlns:a16="http://schemas.microsoft.com/office/drawing/2014/main" id="{D6177A77-DC9D-9744-9094-4C83CB245718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839;p30">
                <a:extLst>
                  <a:ext uri="{FF2B5EF4-FFF2-40B4-BE49-F238E27FC236}">
                    <a16:creationId xmlns:a16="http://schemas.microsoft.com/office/drawing/2014/main" id="{BADCEEA4-10B6-DE4A-B4AF-7A7F4B2D3AF7}"/>
                  </a:ext>
                </a:extLst>
              </p:cNvPr>
              <p:cNvSpPr/>
              <p:nvPr/>
            </p:nvSpPr>
            <p:spPr>
              <a:xfrm flipH="1">
                <a:off x="5177499" y="1699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40;p30">
                <a:extLst>
                  <a:ext uri="{FF2B5EF4-FFF2-40B4-BE49-F238E27FC236}">
                    <a16:creationId xmlns:a16="http://schemas.microsoft.com/office/drawing/2014/main" id="{1D721DDE-5CC4-7D4B-B286-548CA81D2B42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841;p30">
                <a:extLst>
                  <a:ext uri="{FF2B5EF4-FFF2-40B4-BE49-F238E27FC236}">
                    <a16:creationId xmlns:a16="http://schemas.microsoft.com/office/drawing/2014/main" id="{8CB4160F-1526-DA48-ADFA-1C53903BC925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42;p30">
                <a:extLst>
                  <a:ext uri="{FF2B5EF4-FFF2-40B4-BE49-F238E27FC236}">
                    <a16:creationId xmlns:a16="http://schemas.microsoft.com/office/drawing/2014/main" id="{7B094BB5-5042-3248-945D-C209AEFC16F1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43;p30">
                <a:extLst>
                  <a:ext uri="{FF2B5EF4-FFF2-40B4-BE49-F238E27FC236}">
                    <a16:creationId xmlns:a16="http://schemas.microsoft.com/office/drawing/2014/main" id="{61DF3EE1-29A9-7742-936D-D56C79AA00D1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44;p30">
                <a:extLst>
                  <a:ext uri="{FF2B5EF4-FFF2-40B4-BE49-F238E27FC236}">
                    <a16:creationId xmlns:a16="http://schemas.microsoft.com/office/drawing/2014/main" id="{3C5B2E4E-95D0-F04E-8D5D-70F0407B059D}"/>
                  </a:ext>
                </a:extLst>
              </p:cNvPr>
              <p:cNvSpPr/>
              <p:nvPr/>
            </p:nvSpPr>
            <p:spPr>
              <a:xfrm flipH="1">
                <a:off x="5177499" y="2233724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45;p30">
                <a:extLst>
                  <a:ext uri="{FF2B5EF4-FFF2-40B4-BE49-F238E27FC236}">
                    <a16:creationId xmlns:a16="http://schemas.microsoft.com/office/drawing/2014/main" id="{AD7E8D66-AFE4-A941-BC20-B234F0A41B97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1846;p30">
                <a:extLst>
                  <a:ext uri="{FF2B5EF4-FFF2-40B4-BE49-F238E27FC236}">
                    <a16:creationId xmlns:a16="http://schemas.microsoft.com/office/drawing/2014/main" id="{77C9B5EB-5100-B24D-906D-35DBE088DE26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47;p30">
                <a:extLst>
                  <a:ext uri="{FF2B5EF4-FFF2-40B4-BE49-F238E27FC236}">
                    <a16:creationId xmlns:a16="http://schemas.microsoft.com/office/drawing/2014/main" id="{ED5E051F-2A4D-8C49-8A7C-B62CFC18324B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48;p30">
                <a:extLst>
                  <a:ext uri="{FF2B5EF4-FFF2-40B4-BE49-F238E27FC236}">
                    <a16:creationId xmlns:a16="http://schemas.microsoft.com/office/drawing/2014/main" id="{C1646044-1BB4-9B45-AA7E-4B567CDD9781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49;p30">
                <a:extLst>
                  <a:ext uri="{FF2B5EF4-FFF2-40B4-BE49-F238E27FC236}">
                    <a16:creationId xmlns:a16="http://schemas.microsoft.com/office/drawing/2014/main" id="{9BB8418A-924B-B84E-B0EF-E96A45CAF7B3}"/>
                  </a:ext>
                </a:extLst>
              </p:cNvPr>
              <p:cNvSpPr/>
              <p:nvPr/>
            </p:nvSpPr>
            <p:spPr>
              <a:xfrm flipH="1">
                <a:off x="5177499" y="27681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50;p30">
                <a:extLst>
                  <a:ext uri="{FF2B5EF4-FFF2-40B4-BE49-F238E27FC236}">
                    <a16:creationId xmlns:a16="http://schemas.microsoft.com/office/drawing/2014/main" id="{3BE86000-BEC1-8540-9FA2-0F6F727C164F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51;p30">
                <a:extLst>
                  <a:ext uri="{FF2B5EF4-FFF2-40B4-BE49-F238E27FC236}">
                    <a16:creationId xmlns:a16="http://schemas.microsoft.com/office/drawing/2014/main" id="{6A889454-D804-1D45-9F9A-63E79406B9CA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52;p30">
                <a:extLst>
                  <a:ext uri="{FF2B5EF4-FFF2-40B4-BE49-F238E27FC236}">
                    <a16:creationId xmlns:a16="http://schemas.microsoft.com/office/drawing/2014/main" id="{CA91D787-E54D-7D4A-8DB1-9338FE105421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853;p30">
                <a:extLst>
                  <a:ext uri="{FF2B5EF4-FFF2-40B4-BE49-F238E27FC236}">
                    <a16:creationId xmlns:a16="http://schemas.microsoft.com/office/drawing/2014/main" id="{6409853C-88A1-7F49-9ACA-0C341FE70543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854;p30">
                <a:extLst>
                  <a:ext uri="{FF2B5EF4-FFF2-40B4-BE49-F238E27FC236}">
                    <a16:creationId xmlns:a16="http://schemas.microsoft.com/office/drawing/2014/main" id="{DA03D9F7-8E7F-8E41-BB69-9C102154D088}"/>
                  </a:ext>
                </a:extLst>
              </p:cNvPr>
              <p:cNvSpPr/>
              <p:nvPr/>
            </p:nvSpPr>
            <p:spPr>
              <a:xfrm flipH="1">
                <a:off x="5177499" y="3302625"/>
                <a:ext cx="580800" cy="532800"/>
              </a:xfrm>
              <a:prstGeom prst="rect">
                <a:avLst/>
              </a:prstGeom>
              <a:grpFill/>
              <a:ln w="1905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1834;p30">
              <a:extLst>
                <a:ext uri="{FF2B5EF4-FFF2-40B4-BE49-F238E27FC236}">
                  <a16:creationId xmlns:a16="http://schemas.microsoft.com/office/drawing/2014/main" id="{E8408810-460A-A148-95D0-DD0CF0AA0811}"/>
                </a:ext>
              </a:extLst>
            </p:cNvPr>
            <p:cNvSpPr/>
            <p:nvPr/>
          </p:nvSpPr>
          <p:spPr>
            <a:xfrm flipH="1">
              <a:off x="6029766" y="1206953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39;p30">
              <a:extLst>
                <a:ext uri="{FF2B5EF4-FFF2-40B4-BE49-F238E27FC236}">
                  <a16:creationId xmlns:a16="http://schemas.microsoft.com/office/drawing/2014/main" id="{12143852-DA8B-054D-BEE6-EAB99794F0EF}"/>
                </a:ext>
              </a:extLst>
            </p:cNvPr>
            <p:cNvSpPr/>
            <p:nvPr/>
          </p:nvSpPr>
          <p:spPr>
            <a:xfrm flipH="1">
              <a:off x="6029766" y="174545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44;p30">
              <a:extLst>
                <a:ext uri="{FF2B5EF4-FFF2-40B4-BE49-F238E27FC236}">
                  <a16:creationId xmlns:a16="http://schemas.microsoft.com/office/drawing/2014/main" id="{CABB115D-8908-5A4C-96B6-A15A8047FDF6}"/>
                </a:ext>
              </a:extLst>
            </p:cNvPr>
            <p:cNvSpPr/>
            <p:nvPr/>
          </p:nvSpPr>
          <p:spPr>
            <a:xfrm flipH="1">
              <a:off x="6029766" y="2285622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49;p30">
              <a:extLst>
                <a:ext uri="{FF2B5EF4-FFF2-40B4-BE49-F238E27FC236}">
                  <a16:creationId xmlns:a16="http://schemas.microsoft.com/office/drawing/2014/main" id="{D2C29C38-C21E-5946-B237-FE6B14D6AAD6}"/>
                </a:ext>
              </a:extLst>
            </p:cNvPr>
            <p:cNvSpPr/>
            <p:nvPr/>
          </p:nvSpPr>
          <p:spPr>
            <a:xfrm flipH="1">
              <a:off x="6029766" y="2825791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54;p30">
              <a:extLst>
                <a:ext uri="{FF2B5EF4-FFF2-40B4-BE49-F238E27FC236}">
                  <a16:creationId xmlns:a16="http://schemas.microsoft.com/office/drawing/2014/main" id="{C8682FCD-95F7-E144-9149-7692D9E41F8C}"/>
                </a:ext>
              </a:extLst>
            </p:cNvPr>
            <p:cNvSpPr/>
            <p:nvPr/>
          </p:nvSpPr>
          <p:spPr>
            <a:xfrm flipH="1">
              <a:off x="6029766" y="3365960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45;p30">
              <a:extLst>
                <a:ext uri="{FF2B5EF4-FFF2-40B4-BE49-F238E27FC236}">
                  <a16:creationId xmlns:a16="http://schemas.microsoft.com/office/drawing/2014/main" id="{5F61DD7F-8A5F-0A42-90A1-D1202D544FAA}"/>
                </a:ext>
              </a:extLst>
            </p:cNvPr>
            <p:cNvSpPr/>
            <p:nvPr/>
          </p:nvSpPr>
          <p:spPr>
            <a:xfrm flipH="1">
              <a:off x="3119959" y="390422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846;p30">
              <a:extLst>
                <a:ext uri="{FF2B5EF4-FFF2-40B4-BE49-F238E27FC236}">
                  <a16:creationId xmlns:a16="http://schemas.microsoft.com/office/drawing/2014/main" id="{D1689B39-4562-7C49-A6E3-E523658E6BF4}"/>
                </a:ext>
              </a:extLst>
            </p:cNvPr>
            <p:cNvSpPr/>
            <p:nvPr/>
          </p:nvSpPr>
          <p:spPr>
            <a:xfrm flipH="1">
              <a:off x="3701921" y="390422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47;p30">
              <a:extLst>
                <a:ext uri="{FF2B5EF4-FFF2-40B4-BE49-F238E27FC236}">
                  <a16:creationId xmlns:a16="http://schemas.microsoft.com/office/drawing/2014/main" id="{2C802AA0-E35C-064A-BEAC-3F0E50918958}"/>
                </a:ext>
              </a:extLst>
            </p:cNvPr>
            <p:cNvSpPr/>
            <p:nvPr/>
          </p:nvSpPr>
          <p:spPr>
            <a:xfrm flipH="1">
              <a:off x="4283882" y="390422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48;p30">
              <a:extLst>
                <a:ext uri="{FF2B5EF4-FFF2-40B4-BE49-F238E27FC236}">
                  <a16:creationId xmlns:a16="http://schemas.microsoft.com/office/drawing/2014/main" id="{760A246E-D61E-3449-B92E-56BE587C88FE}"/>
                </a:ext>
              </a:extLst>
            </p:cNvPr>
            <p:cNvSpPr/>
            <p:nvPr/>
          </p:nvSpPr>
          <p:spPr>
            <a:xfrm flipH="1">
              <a:off x="4865844" y="3904224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49;p30">
              <a:extLst>
                <a:ext uri="{FF2B5EF4-FFF2-40B4-BE49-F238E27FC236}">
                  <a16:creationId xmlns:a16="http://schemas.microsoft.com/office/drawing/2014/main" id="{77CB0655-4CAA-DA44-8060-1FE36F882B40}"/>
                </a:ext>
              </a:extLst>
            </p:cNvPr>
            <p:cNvSpPr/>
            <p:nvPr/>
          </p:nvSpPr>
          <p:spPr>
            <a:xfrm flipH="1">
              <a:off x="5447805" y="3902556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54;p30">
              <a:extLst>
                <a:ext uri="{FF2B5EF4-FFF2-40B4-BE49-F238E27FC236}">
                  <a16:creationId xmlns:a16="http://schemas.microsoft.com/office/drawing/2014/main" id="{86BC537B-A582-9D45-BA44-FE6F2DCBAE21}"/>
                </a:ext>
              </a:extLst>
            </p:cNvPr>
            <p:cNvSpPr/>
            <p:nvPr/>
          </p:nvSpPr>
          <p:spPr>
            <a:xfrm flipH="1">
              <a:off x="6029766" y="3900888"/>
              <a:ext cx="581962" cy="538501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9" name="直线连接符 448">
            <a:extLst>
              <a:ext uri="{FF2B5EF4-FFF2-40B4-BE49-F238E27FC236}">
                <a16:creationId xmlns:a16="http://schemas.microsoft.com/office/drawing/2014/main" id="{8C09AC8B-79FA-704F-8717-CB44930DC323}"/>
              </a:ext>
            </a:extLst>
          </p:cNvPr>
          <p:cNvCxnSpPr>
            <a:stCxn id="36" idx="2"/>
          </p:cNvCxnSpPr>
          <p:nvPr/>
        </p:nvCxnSpPr>
        <p:spPr>
          <a:xfrm>
            <a:off x="597684" y="914892"/>
            <a:ext cx="825534" cy="17931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线连接符 446">
            <a:extLst>
              <a:ext uri="{FF2B5EF4-FFF2-40B4-BE49-F238E27FC236}">
                <a16:creationId xmlns:a16="http://schemas.microsoft.com/office/drawing/2014/main" id="{B35C4115-5F71-3642-A5DA-364CE3337A01}"/>
              </a:ext>
            </a:extLst>
          </p:cNvPr>
          <p:cNvCxnSpPr/>
          <p:nvPr/>
        </p:nvCxnSpPr>
        <p:spPr>
          <a:xfrm>
            <a:off x="452013" y="851611"/>
            <a:ext cx="323736" cy="15098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oogle Shape;1828;p30">
            <a:extLst>
              <a:ext uri="{FF2B5EF4-FFF2-40B4-BE49-F238E27FC236}">
                <a16:creationId xmlns:a16="http://schemas.microsoft.com/office/drawing/2014/main" id="{3EDBB1F0-E47C-D84E-8BD4-F0DA9E1F7037}"/>
              </a:ext>
            </a:extLst>
          </p:cNvPr>
          <p:cNvGrpSpPr>
            <a:grpSpLocks noChangeAspect="1"/>
          </p:cNvGrpSpPr>
          <p:nvPr/>
        </p:nvGrpSpPr>
        <p:grpSpPr>
          <a:xfrm>
            <a:off x="452014" y="375726"/>
            <a:ext cx="1165359" cy="1080000"/>
            <a:chOff x="2854300" y="1168125"/>
            <a:chExt cx="2323201" cy="2134500"/>
          </a:xfrm>
          <a:solidFill>
            <a:schemeClr val="accent5">
              <a:lumMod val="40000"/>
              <a:lumOff val="60000"/>
            </a:schemeClr>
          </a:solidFill>
          <a:scene3d>
            <a:camera prst="isometricTopUp"/>
            <a:lightRig rig="threePt" dir="t"/>
          </a:scene3d>
        </p:grpSpPr>
        <p:sp>
          <p:nvSpPr>
            <p:cNvPr id="30" name="Google Shape;1829;p30">
              <a:extLst>
                <a:ext uri="{FF2B5EF4-FFF2-40B4-BE49-F238E27FC236}">
                  <a16:creationId xmlns:a16="http://schemas.microsoft.com/office/drawing/2014/main" id="{249C5478-1C55-7D42-BF7B-A76458B9092E}"/>
                </a:ext>
              </a:extLst>
            </p:cNvPr>
            <p:cNvSpPr/>
            <p:nvPr/>
          </p:nvSpPr>
          <p:spPr>
            <a:xfrm flipH="1">
              <a:off x="2854300" y="1168125"/>
              <a:ext cx="2323201" cy="21345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30;p30">
              <a:extLst>
                <a:ext uri="{FF2B5EF4-FFF2-40B4-BE49-F238E27FC236}">
                  <a16:creationId xmlns:a16="http://schemas.microsoft.com/office/drawing/2014/main" id="{60660484-AD85-DB4B-853E-8E7ADD898127}"/>
                </a:ext>
              </a:extLst>
            </p:cNvPr>
            <p:cNvSpPr/>
            <p:nvPr/>
          </p:nvSpPr>
          <p:spPr>
            <a:xfrm flipH="1">
              <a:off x="2854300" y="1168125"/>
              <a:ext cx="580800" cy="532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31;p30">
              <a:extLst>
                <a:ext uri="{FF2B5EF4-FFF2-40B4-BE49-F238E27FC236}">
                  <a16:creationId xmlns:a16="http://schemas.microsoft.com/office/drawing/2014/main" id="{22E2ADCB-AE0B-5142-8F47-3A673770E3E5}"/>
                </a:ext>
              </a:extLst>
            </p:cNvPr>
            <p:cNvSpPr/>
            <p:nvPr/>
          </p:nvSpPr>
          <p:spPr>
            <a:xfrm flipH="1">
              <a:off x="3435100" y="11681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32;p30">
              <a:extLst>
                <a:ext uri="{FF2B5EF4-FFF2-40B4-BE49-F238E27FC236}">
                  <a16:creationId xmlns:a16="http://schemas.microsoft.com/office/drawing/2014/main" id="{D85868A0-6D4E-544B-AAAF-CA2A2C51B340}"/>
                </a:ext>
              </a:extLst>
            </p:cNvPr>
            <p:cNvSpPr/>
            <p:nvPr/>
          </p:nvSpPr>
          <p:spPr>
            <a:xfrm flipH="1">
              <a:off x="4015900" y="11681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33;p30">
              <a:extLst>
                <a:ext uri="{FF2B5EF4-FFF2-40B4-BE49-F238E27FC236}">
                  <a16:creationId xmlns:a16="http://schemas.microsoft.com/office/drawing/2014/main" id="{8ED69861-45B7-6D49-92C6-0F3257693728}"/>
                </a:ext>
              </a:extLst>
            </p:cNvPr>
            <p:cNvSpPr/>
            <p:nvPr/>
          </p:nvSpPr>
          <p:spPr>
            <a:xfrm flipH="1">
              <a:off x="4596700" y="11681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35;p30">
              <a:extLst>
                <a:ext uri="{FF2B5EF4-FFF2-40B4-BE49-F238E27FC236}">
                  <a16:creationId xmlns:a16="http://schemas.microsoft.com/office/drawing/2014/main" id="{9E1DC1A9-C838-8A4E-8B69-175ECD25259A}"/>
                </a:ext>
              </a:extLst>
            </p:cNvPr>
            <p:cNvSpPr/>
            <p:nvPr/>
          </p:nvSpPr>
          <p:spPr>
            <a:xfrm flipH="1">
              <a:off x="2854300" y="17009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36;p30">
              <a:extLst>
                <a:ext uri="{FF2B5EF4-FFF2-40B4-BE49-F238E27FC236}">
                  <a16:creationId xmlns:a16="http://schemas.microsoft.com/office/drawing/2014/main" id="{62BA1C25-7356-8442-9098-4DDC5708A604}"/>
                </a:ext>
              </a:extLst>
            </p:cNvPr>
            <p:cNvSpPr/>
            <p:nvPr/>
          </p:nvSpPr>
          <p:spPr>
            <a:xfrm flipH="1">
              <a:off x="3435100" y="17009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37;p30">
              <a:extLst>
                <a:ext uri="{FF2B5EF4-FFF2-40B4-BE49-F238E27FC236}">
                  <a16:creationId xmlns:a16="http://schemas.microsoft.com/office/drawing/2014/main" id="{B7939F4B-6809-6547-B5DB-41FC285DB525}"/>
                </a:ext>
              </a:extLst>
            </p:cNvPr>
            <p:cNvSpPr/>
            <p:nvPr/>
          </p:nvSpPr>
          <p:spPr>
            <a:xfrm flipH="1">
              <a:off x="4015900" y="17009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38;p30">
              <a:extLst>
                <a:ext uri="{FF2B5EF4-FFF2-40B4-BE49-F238E27FC236}">
                  <a16:creationId xmlns:a16="http://schemas.microsoft.com/office/drawing/2014/main" id="{204A31B9-0618-514B-AE43-96351926AEAD}"/>
                </a:ext>
              </a:extLst>
            </p:cNvPr>
            <p:cNvSpPr/>
            <p:nvPr/>
          </p:nvSpPr>
          <p:spPr>
            <a:xfrm flipH="1">
              <a:off x="4596700" y="17009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40;p30">
              <a:extLst>
                <a:ext uri="{FF2B5EF4-FFF2-40B4-BE49-F238E27FC236}">
                  <a16:creationId xmlns:a16="http://schemas.microsoft.com/office/drawing/2014/main" id="{127B678C-76E5-6646-A3FA-685FAB3A9040}"/>
                </a:ext>
              </a:extLst>
            </p:cNvPr>
            <p:cNvSpPr/>
            <p:nvPr/>
          </p:nvSpPr>
          <p:spPr>
            <a:xfrm flipH="1">
              <a:off x="2854300" y="223537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41;p30">
              <a:extLst>
                <a:ext uri="{FF2B5EF4-FFF2-40B4-BE49-F238E27FC236}">
                  <a16:creationId xmlns:a16="http://schemas.microsoft.com/office/drawing/2014/main" id="{7B3DE237-C49C-D646-816F-408BE562155B}"/>
                </a:ext>
              </a:extLst>
            </p:cNvPr>
            <p:cNvSpPr/>
            <p:nvPr/>
          </p:nvSpPr>
          <p:spPr>
            <a:xfrm flipH="1">
              <a:off x="3435100" y="223537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42;p30">
              <a:extLst>
                <a:ext uri="{FF2B5EF4-FFF2-40B4-BE49-F238E27FC236}">
                  <a16:creationId xmlns:a16="http://schemas.microsoft.com/office/drawing/2014/main" id="{A2D1001A-9DD9-3749-B3D3-55BFC30520A6}"/>
                </a:ext>
              </a:extLst>
            </p:cNvPr>
            <p:cNvSpPr/>
            <p:nvPr/>
          </p:nvSpPr>
          <p:spPr>
            <a:xfrm flipH="1">
              <a:off x="4015900" y="223537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43;p30">
              <a:extLst>
                <a:ext uri="{FF2B5EF4-FFF2-40B4-BE49-F238E27FC236}">
                  <a16:creationId xmlns:a16="http://schemas.microsoft.com/office/drawing/2014/main" id="{7098AFAE-0685-E44B-B161-C30F677E5C96}"/>
                </a:ext>
              </a:extLst>
            </p:cNvPr>
            <p:cNvSpPr/>
            <p:nvPr/>
          </p:nvSpPr>
          <p:spPr>
            <a:xfrm flipH="1">
              <a:off x="4596700" y="223537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45;p30">
              <a:extLst>
                <a:ext uri="{FF2B5EF4-FFF2-40B4-BE49-F238E27FC236}">
                  <a16:creationId xmlns:a16="http://schemas.microsoft.com/office/drawing/2014/main" id="{6F825B44-0B72-3D41-893F-6E159B9F1E43}"/>
                </a:ext>
              </a:extLst>
            </p:cNvPr>
            <p:cNvSpPr/>
            <p:nvPr/>
          </p:nvSpPr>
          <p:spPr>
            <a:xfrm flipH="1">
              <a:off x="2854300" y="27698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46;p30">
              <a:extLst>
                <a:ext uri="{FF2B5EF4-FFF2-40B4-BE49-F238E27FC236}">
                  <a16:creationId xmlns:a16="http://schemas.microsoft.com/office/drawing/2014/main" id="{46C6601E-DFD6-E742-9024-6DD46287B981}"/>
                </a:ext>
              </a:extLst>
            </p:cNvPr>
            <p:cNvSpPr/>
            <p:nvPr/>
          </p:nvSpPr>
          <p:spPr>
            <a:xfrm flipH="1">
              <a:off x="3435100" y="27698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47;p30">
              <a:extLst>
                <a:ext uri="{FF2B5EF4-FFF2-40B4-BE49-F238E27FC236}">
                  <a16:creationId xmlns:a16="http://schemas.microsoft.com/office/drawing/2014/main" id="{5F10B48A-C671-0E46-9A90-1265377842B8}"/>
                </a:ext>
              </a:extLst>
            </p:cNvPr>
            <p:cNvSpPr/>
            <p:nvPr/>
          </p:nvSpPr>
          <p:spPr>
            <a:xfrm flipH="1">
              <a:off x="4015900" y="27698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48;p30">
              <a:extLst>
                <a:ext uri="{FF2B5EF4-FFF2-40B4-BE49-F238E27FC236}">
                  <a16:creationId xmlns:a16="http://schemas.microsoft.com/office/drawing/2014/main" id="{21562CD1-F298-8C49-AEDA-009DBABA5E9B}"/>
                </a:ext>
              </a:extLst>
            </p:cNvPr>
            <p:cNvSpPr/>
            <p:nvPr/>
          </p:nvSpPr>
          <p:spPr>
            <a:xfrm flipH="1">
              <a:off x="4596700" y="27698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1828;p30">
            <a:extLst>
              <a:ext uri="{FF2B5EF4-FFF2-40B4-BE49-F238E27FC236}">
                <a16:creationId xmlns:a16="http://schemas.microsoft.com/office/drawing/2014/main" id="{6F990BC3-8A19-D841-987C-EACF684732A6}"/>
              </a:ext>
            </a:extLst>
          </p:cNvPr>
          <p:cNvGrpSpPr>
            <a:grpSpLocks noChangeAspect="1"/>
          </p:cNvGrpSpPr>
          <p:nvPr/>
        </p:nvGrpSpPr>
        <p:grpSpPr>
          <a:xfrm>
            <a:off x="3514211" y="375726"/>
            <a:ext cx="1165359" cy="1080000"/>
            <a:chOff x="2854300" y="1168125"/>
            <a:chExt cx="2323201" cy="2134500"/>
          </a:xfrm>
          <a:solidFill>
            <a:schemeClr val="accent5">
              <a:lumMod val="40000"/>
              <a:lumOff val="60000"/>
            </a:schemeClr>
          </a:solidFill>
          <a:scene3d>
            <a:camera prst="isometricTopUp"/>
            <a:lightRig rig="threePt" dir="t"/>
          </a:scene3d>
        </p:grpSpPr>
        <p:sp>
          <p:nvSpPr>
            <p:cNvPr id="267" name="Google Shape;1829;p30">
              <a:extLst>
                <a:ext uri="{FF2B5EF4-FFF2-40B4-BE49-F238E27FC236}">
                  <a16:creationId xmlns:a16="http://schemas.microsoft.com/office/drawing/2014/main" id="{CE4FC324-431A-844B-974D-3AD2B1132ED8}"/>
                </a:ext>
              </a:extLst>
            </p:cNvPr>
            <p:cNvSpPr/>
            <p:nvPr/>
          </p:nvSpPr>
          <p:spPr>
            <a:xfrm flipH="1">
              <a:off x="2854300" y="1168125"/>
              <a:ext cx="2323201" cy="21345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830;p30">
              <a:extLst>
                <a:ext uri="{FF2B5EF4-FFF2-40B4-BE49-F238E27FC236}">
                  <a16:creationId xmlns:a16="http://schemas.microsoft.com/office/drawing/2014/main" id="{620E2712-7418-0F42-8A47-7400A8C462AF}"/>
                </a:ext>
              </a:extLst>
            </p:cNvPr>
            <p:cNvSpPr/>
            <p:nvPr/>
          </p:nvSpPr>
          <p:spPr>
            <a:xfrm flipH="1">
              <a:off x="2854300" y="11681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831;p30">
              <a:extLst>
                <a:ext uri="{FF2B5EF4-FFF2-40B4-BE49-F238E27FC236}">
                  <a16:creationId xmlns:a16="http://schemas.microsoft.com/office/drawing/2014/main" id="{2EED7AC0-11CD-E145-99E3-0CB540B0A620}"/>
                </a:ext>
              </a:extLst>
            </p:cNvPr>
            <p:cNvSpPr/>
            <p:nvPr/>
          </p:nvSpPr>
          <p:spPr>
            <a:xfrm flipH="1">
              <a:off x="3435100" y="1168125"/>
              <a:ext cx="580800" cy="532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832;p30">
              <a:extLst>
                <a:ext uri="{FF2B5EF4-FFF2-40B4-BE49-F238E27FC236}">
                  <a16:creationId xmlns:a16="http://schemas.microsoft.com/office/drawing/2014/main" id="{BE8A8A8F-8224-004B-989A-09724022BE99}"/>
                </a:ext>
              </a:extLst>
            </p:cNvPr>
            <p:cNvSpPr/>
            <p:nvPr/>
          </p:nvSpPr>
          <p:spPr>
            <a:xfrm flipH="1">
              <a:off x="4015900" y="11681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833;p30">
              <a:extLst>
                <a:ext uri="{FF2B5EF4-FFF2-40B4-BE49-F238E27FC236}">
                  <a16:creationId xmlns:a16="http://schemas.microsoft.com/office/drawing/2014/main" id="{457657F8-B9AE-BC4D-A863-4C53580B6FB6}"/>
                </a:ext>
              </a:extLst>
            </p:cNvPr>
            <p:cNvSpPr/>
            <p:nvPr/>
          </p:nvSpPr>
          <p:spPr>
            <a:xfrm flipH="1">
              <a:off x="4596700" y="11681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835;p30">
              <a:extLst>
                <a:ext uri="{FF2B5EF4-FFF2-40B4-BE49-F238E27FC236}">
                  <a16:creationId xmlns:a16="http://schemas.microsoft.com/office/drawing/2014/main" id="{B9DCC98E-648E-034F-92DA-DBC74EE13A6D}"/>
                </a:ext>
              </a:extLst>
            </p:cNvPr>
            <p:cNvSpPr/>
            <p:nvPr/>
          </p:nvSpPr>
          <p:spPr>
            <a:xfrm flipH="1">
              <a:off x="2854300" y="17009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836;p30">
              <a:extLst>
                <a:ext uri="{FF2B5EF4-FFF2-40B4-BE49-F238E27FC236}">
                  <a16:creationId xmlns:a16="http://schemas.microsoft.com/office/drawing/2014/main" id="{B126ECF7-A94F-2F40-B62F-1EEF5F9C092A}"/>
                </a:ext>
              </a:extLst>
            </p:cNvPr>
            <p:cNvSpPr/>
            <p:nvPr/>
          </p:nvSpPr>
          <p:spPr>
            <a:xfrm flipH="1">
              <a:off x="3435100" y="17009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837;p30">
              <a:extLst>
                <a:ext uri="{FF2B5EF4-FFF2-40B4-BE49-F238E27FC236}">
                  <a16:creationId xmlns:a16="http://schemas.microsoft.com/office/drawing/2014/main" id="{3B41D51A-3742-1A48-8A7F-9D7EAB0E13A5}"/>
                </a:ext>
              </a:extLst>
            </p:cNvPr>
            <p:cNvSpPr/>
            <p:nvPr/>
          </p:nvSpPr>
          <p:spPr>
            <a:xfrm flipH="1">
              <a:off x="4015900" y="17009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838;p30">
              <a:extLst>
                <a:ext uri="{FF2B5EF4-FFF2-40B4-BE49-F238E27FC236}">
                  <a16:creationId xmlns:a16="http://schemas.microsoft.com/office/drawing/2014/main" id="{22F3139F-A4CC-6340-85E0-DC1D0FB74080}"/>
                </a:ext>
              </a:extLst>
            </p:cNvPr>
            <p:cNvSpPr/>
            <p:nvPr/>
          </p:nvSpPr>
          <p:spPr>
            <a:xfrm flipH="1">
              <a:off x="4596700" y="17009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840;p30">
              <a:extLst>
                <a:ext uri="{FF2B5EF4-FFF2-40B4-BE49-F238E27FC236}">
                  <a16:creationId xmlns:a16="http://schemas.microsoft.com/office/drawing/2014/main" id="{1DEC3A45-9742-D244-B11C-E673C7492616}"/>
                </a:ext>
              </a:extLst>
            </p:cNvPr>
            <p:cNvSpPr/>
            <p:nvPr/>
          </p:nvSpPr>
          <p:spPr>
            <a:xfrm flipH="1">
              <a:off x="2854300" y="223537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841;p30">
              <a:extLst>
                <a:ext uri="{FF2B5EF4-FFF2-40B4-BE49-F238E27FC236}">
                  <a16:creationId xmlns:a16="http://schemas.microsoft.com/office/drawing/2014/main" id="{9CFEEB92-6B29-8946-B636-0E88110F4609}"/>
                </a:ext>
              </a:extLst>
            </p:cNvPr>
            <p:cNvSpPr/>
            <p:nvPr/>
          </p:nvSpPr>
          <p:spPr>
            <a:xfrm flipH="1">
              <a:off x="3435100" y="223537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842;p30">
              <a:extLst>
                <a:ext uri="{FF2B5EF4-FFF2-40B4-BE49-F238E27FC236}">
                  <a16:creationId xmlns:a16="http://schemas.microsoft.com/office/drawing/2014/main" id="{C7D23275-BD81-D846-B25B-816C9569DC76}"/>
                </a:ext>
              </a:extLst>
            </p:cNvPr>
            <p:cNvSpPr/>
            <p:nvPr/>
          </p:nvSpPr>
          <p:spPr>
            <a:xfrm flipH="1">
              <a:off x="4015900" y="223537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843;p30">
              <a:extLst>
                <a:ext uri="{FF2B5EF4-FFF2-40B4-BE49-F238E27FC236}">
                  <a16:creationId xmlns:a16="http://schemas.microsoft.com/office/drawing/2014/main" id="{46FE1CFF-5BE6-6049-969B-6A2BB2F7B8B8}"/>
                </a:ext>
              </a:extLst>
            </p:cNvPr>
            <p:cNvSpPr/>
            <p:nvPr/>
          </p:nvSpPr>
          <p:spPr>
            <a:xfrm flipH="1">
              <a:off x="4596700" y="223537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845;p30">
              <a:extLst>
                <a:ext uri="{FF2B5EF4-FFF2-40B4-BE49-F238E27FC236}">
                  <a16:creationId xmlns:a16="http://schemas.microsoft.com/office/drawing/2014/main" id="{697B07D8-E852-A244-9DD0-DB879A3B5672}"/>
                </a:ext>
              </a:extLst>
            </p:cNvPr>
            <p:cNvSpPr/>
            <p:nvPr/>
          </p:nvSpPr>
          <p:spPr>
            <a:xfrm flipH="1">
              <a:off x="2854300" y="27698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846;p30">
              <a:extLst>
                <a:ext uri="{FF2B5EF4-FFF2-40B4-BE49-F238E27FC236}">
                  <a16:creationId xmlns:a16="http://schemas.microsoft.com/office/drawing/2014/main" id="{E2B16C7F-DFEC-E94B-A092-602E2956419B}"/>
                </a:ext>
              </a:extLst>
            </p:cNvPr>
            <p:cNvSpPr/>
            <p:nvPr/>
          </p:nvSpPr>
          <p:spPr>
            <a:xfrm flipH="1">
              <a:off x="3435100" y="27698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847;p30">
              <a:extLst>
                <a:ext uri="{FF2B5EF4-FFF2-40B4-BE49-F238E27FC236}">
                  <a16:creationId xmlns:a16="http://schemas.microsoft.com/office/drawing/2014/main" id="{FA8B5FC2-98AF-5644-A50B-FF4940661EBF}"/>
                </a:ext>
              </a:extLst>
            </p:cNvPr>
            <p:cNvSpPr/>
            <p:nvPr/>
          </p:nvSpPr>
          <p:spPr>
            <a:xfrm flipH="1">
              <a:off x="4015900" y="27698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848;p30">
              <a:extLst>
                <a:ext uri="{FF2B5EF4-FFF2-40B4-BE49-F238E27FC236}">
                  <a16:creationId xmlns:a16="http://schemas.microsoft.com/office/drawing/2014/main" id="{DECFFBF4-8571-6648-BBEB-243C99294958}"/>
                </a:ext>
              </a:extLst>
            </p:cNvPr>
            <p:cNvSpPr/>
            <p:nvPr/>
          </p:nvSpPr>
          <p:spPr>
            <a:xfrm flipH="1">
              <a:off x="4596700" y="27698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1828;p30">
            <a:extLst>
              <a:ext uri="{FF2B5EF4-FFF2-40B4-BE49-F238E27FC236}">
                <a16:creationId xmlns:a16="http://schemas.microsoft.com/office/drawing/2014/main" id="{FC65C35B-18FD-A349-BCF9-BBB219D7BAE2}"/>
              </a:ext>
            </a:extLst>
          </p:cNvPr>
          <p:cNvGrpSpPr>
            <a:grpSpLocks noChangeAspect="1"/>
          </p:cNvGrpSpPr>
          <p:nvPr/>
        </p:nvGrpSpPr>
        <p:grpSpPr>
          <a:xfrm>
            <a:off x="6588934" y="373870"/>
            <a:ext cx="1165359" cy="1080000"/>
            <a:chOff x="2854300" y="1168125"/>
            <a:chExt cx="2323201" cy="2134500"/>
          </a:xfrm>
          <a:solidFill>
            <a:schemeClr val="accent5">
              <a:lumMod val="40000"/>
              <a:lumOff val="60000"/>
            </a:schemeClr>
          </a:solidFill>
          <a:scene3d>
            <a:camera prst="isometricTopUp"/>
            <a:lightRig rig="threePt" dir="t"/>
          </a:scene3d>
        </p:grpSpPr>
        <p:sp>
          <p:nvSpPr>
            <p:cNvPr id="324" name="Google Shape;1829;p30">
              <a:extLst>
                <a:ext uri="{FF2B5EF4-FFF2-40B4-BE49-F238E27FC236}">
                  <a16:creationId xmlns:a16="http://schemas.microsoft.com/office/drawing/2014/main" id="{4934E1CB-75B9-2540-B0DB-62B5181B1C3D}"/>
                </a:ext>
              </a:extLst>
            </p:cNvPr>
            <p:cNvSpPr/>
            <p:nvPr/>
          </p:nvSpPr>
          <p:spPr>
            <a:xfrm flipH="1">
              <a:off x="2854300" y="1168125"/>
              <a:ext cx="2323201" cy="21345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830;p30">
              <a:extLst>
                <a:ext uri="{FF2B5EF4-FFF2-40B4-BE49-F238E27FC236}">
                  <a16:creationId xmlns:a16="http://schemas.microsoft.com/office/drawing/2014/main" id="{59D213E4-DFE4-4E48-B2B5-1649F7C5693F}"/>
                </a:ext>
              </a:extLst>
            </p:cNvPr>
            <p:cNvSpPr/>
            <p:nvPr/>
          </p:nvSpPr>
          <p:spPr>
            <a:xfrm flipH="1">
              <a:off x="2854300" y="11681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831;p30">
              <a:extLst>
                <a:ext uri="{FF2B5EF4-FFF2-40B4-BE49-F238E27FC236}">
                  <a16:creationId xmlns:a16="http://schemas.microsoft.com/office/drawing/2014/main" id="{DE65EE79-B89D-FF41-8985-8BC2B00A0077}"/>
                </a:ext>
              </a:extLst>
            </p:cNvPr>
            <p:cNvSpPr/>
            <p:nvPr/>
          </p:nvSpPr>
          <p:spPr>
            <a:xfrm flipH="1">
              <a:off x="3435100" y="11681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832;p30">
              <a:extLst>
                <a:ext uri="{FF2B5EF4-FFF2-40B4-BE49-F238E27FC236}">
                  <a16:creationId xmlns:a16="http://schemas.microsoft.com/office/drawing/2014/main" id="{FF5D9EE9-4DA7-9D4E-88E4-5FB9425FBCE2}"/>
                </a:ext>
              </a:extLst>
            </p:cNvPr>
            <p:cNvSpPr/>
            <p:nvPr/>
          </p:nvSpPr>
          <p:spPr>
            <a:xfrm flipH="1">
              <a:off x="4015900" y="1168125"/>
              <a:ext cx="580800" cy="532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833;p30">
              <a:extLst>
                <a:ext uri="{FF2B5EF4-FFF2-40B4-BE49-F238E27FC236}">
                  <a16:creationId xmlns:a16="http://schemas.microsoft.com/office/drawing/2014/main" id="{44BAE7CD-A122-F04C-A7F0-052F65D10856}"/>
                </a:ext>
              </a:extLst>
            </p:cNvPr>
            <p:cNvSpPr/>
            <p:nvPr/>
          </p:nvSpPr>
          <p:spPr>
            <a:xfrm flipH="1">
              <a:off x="4596700" y="11681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835;p30">
              <a:extLst>
                <a:ext uri="{FF2B5EF4-FFF2-40B4-BE49-F238E27FC236}">
                  <a16:creationId xmlns:a16="http://schemas.microsoft.com/office/drawing/2014/main" id="{9F476629-8A1A-DA46-B1EE-9CCC0BB5605E}"/>
                </a:ext>
              </a:extLst>
            </p:cNvPr>
            <p:cNvSpPr/>
            <p:nvPr/>
          </p:nvSpPr>
          <p:spPr>
            <a:xfrm flipH="1">
              <a:off x="2854300" y="17009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836;p30">
              <a:extLst>
                <a:ext uri="{FF2B5EF4-FFF2-40B4-BE49-F238E27FC236}">
                  <a16:creationId xmlns:a16="http://schemas.microsoft.com/office/drawing/2014/main" id="{1F281637-88DF-B44A-B96A-7ABA1ED989B2}"/>
                </a:ext>
              </a:extLst>
            </p:cNvPr>
            <p:cNvSpPr/>
            <p:nvPr/>
          </p:nvSpPr>
          <p:spPr>
            <a:xfrm flipH="1">
              <a:off x="3435100" y="17009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837;p30">
              <a:extLst>
                <a:ext uri="{FF2B5EF4-FFF2-40B4-BE49-F238E27FC236}">
                  <a16:creationId xmlns:a16="http://schemas.microsoft.com/office/drawing/2014/main" id="{F6BF0BD2-47E1-4C41-8CB1-F0358DBDA8E3}"/>
                </a:ext>
              </a:extLst>
            </p:cNvPr>
            <p:cNvSpPr/>
            <p:nvPr/>
          </p:nvSpPr>
          <p:spPr>
            <a:xfrm flipH="1">
              <a:off x="4015900" y="17009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838;p30">
              <a:extLst>
                <a:ext uri="{FF2B5EF4-FFF2-40B4-BE49-F238E27FC236}">
                  <a16:creationId xmlns:a16="http://schemas.microsoft.com/office/drawing/2014/main" id="{D5FD58B6-E370-AA4A-829B-B519CB426AEB}"/>
                </a:ext>
              </a:extLst>
            </p:cNvPr>
            <p:cNvSpPr/>
            <p:nvPr/>
          </p:nvSpPr>
          <p:spPr>
            <a:xfrm flipH="1">
              <a:off x="4596700" y="17009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840;p30">
              <a:extLst>
                <a:ext uri="{FF2B5EF4-FFF2-40B4-BE49-F238E27FC236}">
                  <a16:creationId xmlns:a16="http://schemas.microsoft.com/office/drawing/2014/main" id="{C6BD1D81-F612-4043-A924-521751774900}"/>
                </a:ext>
              </a:extLst>
            </p:cNvPr>
            <p:cNvSpPr/>
            <p:nvPr/>
          </p:nvSpPr>
          <p:spPr>
            <a:xfrm flipH="1">
              <a:off x="2854300" y="223537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841;p30">
              <a:extLst>
                <a:ext uri="{FF2B5EF4-FFF2-40B4-BE49-F238E27FC236}">
                  <a16:creationId xmlns:a16="http://schemas.microsoft.com/office/drawing/2014/main" id="{9C0B1019-30EF-354C-85D6-C435B75F653D}"/>
                </a:ext>
              </a:extLst>
            </p:cNvPr>
            <p:cNvSpPr/>
            <p:nvPr/>
          </p:nvSpPr>
          <p:spPr>
            <a:xfrm flipH="1">
              <a:off x="3435100" y="223537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842;p30">
              <a:extLst>
                <a:ext uri="{FF2B5EF4-FFF2-40B4-BE49-F238E27FC236}">
                  <a16:creationId xmlns:a16="http://schemas.microsoft.com/office/drawing/2014/main" id="{CC8D62CD-7C8A-044D-AA32-9167C2603C49}"/>
                </a:ext>
              </a:extLst>
            </p:cNvPr>
            <p:cNvSpPr/>
            <p:nvPr/>
          </p:nvSpPr>
          <p:spPr>
            <a:xfrm flipH="1">
              <a:off x="4015900" y="223537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843;p30">
              <a:extLst>
                <a:ext uri="{FF2B5EF4-FFF2-40B4-BE49-F238E27FC236}">
                  <a16:creationId xmlns:a16="http://schemas.microsoft.com/office/drawing/2014/main" id="{979DE07A-9A66-3E40-834C-A2CA804E98E3}"/>
                </a:ext>
              </a:extLst>
            </p:cNvPr>
            <p:cNvSpPr/>
            <p:nvPr/>
          </p:nvSpPr>
          <p:spPr>
            <a:xfrm flipH="1">
              <a:off x="4596700" y="223537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845;p30">
              <a:extLst>
                <a:ext uri="{FF2B5EF4-FFF2-40B4-BE49-F238E27FC236}">
                  <a16:creationId xmlns:a16="http://schemas.microsoft.com/office/drawing/2014/main" id="{66C1E519-C47C-8C4D-AD01-D8DCE8AD2554}"/>
                </a:ext>
              </a:extLst>
            </p:cNvPr>
            <p:cNvSpPr/>
            <p:nvPr/>
          </p:nvSpPr>
          <p:spPr>
            <a:xfrm flipH="1">
              <a:off x="2854300" y="27698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846;p30">
              <a:extLst>
                <a:ext uri="{FF2B5EF4-FFF2-40B4-BE49-F238E27FC236}">
                  <a16:creationId xmlns:a16="http://schemas.microsoft.com/office/drawing/2014/main" id="{3032669A-2376-B144-8109-B5E9465CCEDF}"/>
                </a:ext>
              </a:extLst>
            </p:cNvPr>
            <p:cNvSpPr/>
            <p:nvPr/>
          </p:nvSpPr>
          <p:spPr>
            <a:xfrm flipH="1">
              <a:off x="3435100" y="27698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847;p30">
              <a:extLst>
                <a:ext uri="{FF2B5EF4-FFF2-40B4-BE49-F238E27FC236}">
                  <a16:creationId xmlns:a16="http://schemas.microsoft.com/office/drawing/2014/main" id="{8615E6CB-EDCD-CF44-BD93-D77AFC4AF148}"/>
                </a:ext>
              </a:extLst>
            </p:cNvPr>
            <p:cNvSpPr/>
            <p:nvPr/>
          </p:nvSpPr>
          <p:spPr>
            <a:xfrm flipH="1">
              <a:off x="4015900" y="27698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848;p30">
              <a:extLst>
                <a:ext uri="{FF2B5EF4-FFF2-40B4-BE49-F238E27FC236}">
                  <a16:creationId xmlns:a16="http://schemas.microsoft.com/office/drawing/2014/main" id="{EBDA7EA9-F8EB-D44B-9E8C-58DB21A29C8A}"/>
                </a:ext>
              </a:extLst>
            </p:cNvPr>
            <p:cNvSpPr/>
            <p:nvPr/>
          </p:nvSpPr>
          <p:spPr>
            <a:xfrm flipH="1">
              <a:off x="4596700" y="27698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1828;p30">
            <a:extLst>
              <a:ext uri="{FF2B5EF4-FFF2-40B4-BE49-F238E27FC236}">
                <a16:creationId xmlns:a16="http://schemas.microsoft.com/office/drawing/2014/main" id="{60C191C4-3E4E-DA4D-9119-037EFB653CF9}"/>
              </a:ext>
            </a:extLst>
          </p:cNvPr>
          <p:cNvGrpSpPr>
            <a:grpSpLocks noChangeAspect="1"/>
          </p:cNvGrpSpPr>
          <p:nvPr/>
        </p:nvGrpSpPr>
        <p:grpSpPr>
          <a:xfrm>
            <a:off x="9677907" y="373036"/>
            <a:ext cx="1165359" cy="1080000"/>
            <a:chOff x="2854300" y="1168125"/>
            <a:chExt cx="2323201" cy="2134500"/>
          </a:xfrm>
          <a:solidFill>
            <a:schemeClr val="accent5">
              <a:lumMod val="40000"/>
              <a:lumOff val="60000"/>
            </a:schemeClr>
          </a:solidFill>
          <a:scene3d>
            <a:camera prst="isometricTopUp"/>
            <a:lightRig rig="threePt" dir="t"/>
          </a:scene3d>
        </p:grpSpPr>
        <p:sp>
          <p:nvSpPr>
            <p:cNvPr id="381" name="Google Shape;1829;p30">
              <a:extLst>
                <a:ext uri="{FF2B5EF4-FFF2-40B4-BE49-F238E27FC236}">
                  <a16:creationId xmlns:a16="http://schemas.microsoft.com/office/drawing/2014/main" id="{70D473CD-BC14-7343-8CB3-12770A5121F4}"/>
                </a:ext>
              </a:extLst>
            </p:cNvPr>
            <p:cNvSpPr/>
            <p:nvPr/>
          </p:nvSpPr>
          <p:spPr>
            <a:xfrm flipH="1">
              <a:off x="2854300" y="1168125"/>
              <a:ext cx="2323201" cy="21345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830;p30">
              <a:extLst>
                <a:ext uri="{FF2B5EF4-FFF2-40B4-BE49-F238E27FC236}">
                  <a16:creationId xmlns:a16="http://schemas.microsoft.com/office/drawing/2014/main" id="{8B19BA52-717D-834B-BFAD-2DB6664A0517}"/>
                </a:ext>
              </a:extLst>
            </p:cNvPr>
            <p:cNvSpPr/>
            <p:nvPr/>
          </p:nvSpPr>
          <p:spPr>
            <a:xfrm flipH="1">
              <a:off x="2854300" y="11681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831;p30">
              <a:extLst>
                <a:ext uri="{FF2B5EF4-FFF2-40B4-BE49-F238E27FC236}">
                  <a16:creationId xmlns:a16="http://schemas.microsoft.com/office/drawing/2014/main" id="{C5188640-2C36-EF47-8CBE-B472CD3955E3}"/>
                </a:ext>
              </a:extLst>
            </p:cNvPr>
            <p:cNvSpPr/>
            <p:nvPr/>
          </p:nvSpPr>
          <p:spPr>
            <a:xfrm flipH="1">
              <a:off x="3435100" y="11681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832;p30">
              <a:extLst>
                <a:ext uri="{FF2B5EF4-FFF2-40B4-BE49-F238E27FC236}">
                  <a16:creationId xmlns:a16="http://schemas.microsoft.com/office/drawing/2014/main" id="{8522B475-3B75-CF44-B06F-8B8A86D200B9}"/>
                </a:ext>
              </a:extLst>
            </p:cNvPr>
            <p:cNvSpPr/>
            <p:nvPr/>
          </p:nvSpPr>
          <p:spPr>
            <a:xfrm flipH="1">
              <a:off x="4015900" y="11681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833;p30">
              <a:extLst>
                <a:ext uri="{FF2B5EF4-FFF2-40B4-BE49-F238E27FC236}">
                  <a16:creationId xmlns:a16="http://schemas.microsoft.com/office/drawing/2014/main" id="{77920A24-CF1D-5345-B6EA-88C8DF83B4F2}"/>
                </a:ext>
              </a:extLst>
            </p:cNvPr>
            <p:cNvSpPr/>
            <p:nvPr/>
          </p:nvSpPr>
          <p:spPr>
            <a:xfrm flipH="1">
              <a:off x="4596700" y="1168125"/>
              <a:ext cx="580800" cy="532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835;p30">
              <a:extLst>
                <a:ext uri="{FF2B5EF4-FFF2-40B4-BE49-F238E27FC236}">
                  <a16:creationId xmlns:a16="http://schemas.microsoft.com/office/drawing/2014/main" id="{9226360B-D3FA-D240-B4B5-4A0011E08B69}"/>
                </a:ext>
              </a:extLst>
            </p:cNvPr>
            <p:cNvSpPr/>
            <p:nvPr/>
          </p:nvSpPr>
          <p:spPr>
            <a:xfrm flipH="1">
              <a:off x="2854300" y="17009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836;p30">
              <a:extLst>
                <a:ext uri="{FF2B5EF4-FFF2-40B4-BE49-F238E27FC236}">
                  <a16:creationId xmlns:a16="http://schemas.microsoft.com/office/drawing/2014/main" id="{245FB89E-E862-B34D-8DD0-6AFBCFA0954C}"/>
                </a:ext>
              </a:extLst>
            </p:cNvPr>
            <p:cNvSpPr/>
            <p:nvPr/>
          </p:nvSpPr>
          <p:spPr>
            <a:xfrm flipH="1">
              <a:off x="3435100" y="17009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837;p30">
              <a:extLst>
                <a:ext uri="{FF2B5EF4-FFF2-40B4-BE49-F238E27FC236}">
                  <a16:creationId xmlns:a16="http://schemas.microsoft.com/office/drawing/2014/main" id="{B9ED822D-87C4-F240-89E9-C9F5C59006C1}"/>
                </a:ext>
              </a:extLst>
            </p:cNvPr>
            <p:cNvSpPr/>
            <p:nvPr/>
          </p:nvSpPr>
          <p:spPr>
            <a:xfrm flipH="1">
              <a:off x="4015900" y="17009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838;p30">
              <a:extLst>
                <a:ext uri="{FF2B5EF4-FFF2-40B4-BE49-F238E27FC236}">
                  <a16:creationId xmlns:a16="http://schemas.microsoft.com/office/drawing/2014/main" id="{39BDF6B7-11AA-1C41-9736-E819376368B0}"/>
                </a:ext>
              </a:extLst>
            </p:cNvPr>
            <p:cNvSpPr/>
            <p:nvPr/>
          </p:nvSpPr>
          <p:spPr>
            <a:xfrm flipH="1">
              <a:off x="4596700" y="17009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840;p30">
              <a:extLst>
                <a:ext uri="{FF2B5EF4-FFF2-40B4-BE49-F238E27FC236}">
                  <a16:creationId xmlns:a16="http://schemas.microsoft.com/office/drawing/2014/main" id="{0102607B-9F45-C04D-BEAB-159DAC00E9C4}"/>
                </a:ext>
              </a:extLst>
            </p:cNvPr>
            <p:cNvSpPr/>
            <p:nvPr/>
          </p:nvSpPr>
          <p:spPr>
            <a:xfrm flipH="1">
              <a:off x="2854300" y="223537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841;p30">
              <a:extLst>
                <a:ext uri="{FF2B5EF4-FFF2-40B4-BE49-F238E27FC236}">
                  <a16:creationId xmlns:a16="http://schemas.microsoft.com/office/drawing/2014/main" id="{F37DA086-7C04-C441-B642-76E2766551AD}"/>
                </a:ext>
              </a:extLst>
            </p:cNvPr>
            <p:cNvSpPr/>
            <p:nvPr/>
          </p:nvSpPr>
          <p:spPr>
            <a:xfrm flipH="1">
              <a:off x="3435100" y="223537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842;p30">
              <a:extLst>
                <a:ext uri="{FF2B5EF4-FFF2-40B4-BE49-F238E27FC236}">
                  <a16:creationId xmlns:a16="http://schemas.microsoft.com/office/drawing/2014/main" id="{1BF5E0F1-3372-DD46-A3D0-2FC6EF0F124B}"/>
                </a:ext>
              </a:extLst>
            </p:cNvPr>
            <p:cNvSpPr/>
            <p:nvPr/>
          </p:nvSpPr>
          <p:spPr>
            <a:xfrm flipH="1">
              <a:off x="4015900" y="223537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843;p30">
              <a:extLst>
                <a:ext uri="{FF2B5EF4-FFF2-40B4-BE49-F238E27FC236}">
                  <a16:creationId xmlns:a16="http://schemas.microsoft.com/office/drawing/2014/main" id="{3CE8F4D0-405E-6643-A96D-7B0FF0AE3F21}"/>
                </a:ext>
              </a:extLst>
            </p:cNvPr>
            <p:cNvSpPr/>
            <p:nvPr/>
          </p:nvSpPr>
          <p:spPr>
            <a:xfrm flipH="1">
              <a:off x="4596700" y="223537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845;p30">
              <a:extLst>
                <a:ext uri="{FF2B5EF4-FFF2-40B4-BE49-F238E27FC236}">
                  <a16:creationId xmlns:a16="http://schemas.microsoft.com/office/drawing/2014/main" id="{5D5E6CFD-F1EB-C148-B054-D54064F4A371}"/>
                </a:ext>
              </a:extLst>
            </p:cNvPr>
            <p:cNvSpPr/>
            <p:nvPr/>
          </p:nvSpPr>
          <p:spPr>
            <a:xfrm flipH="1">
              <a:off x="2854300" y="27698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846;p30">
              <a:extLst>
                <a:ext uri="{FF2B5EF4-FFF2-40B4-BE49-F238E27FC236}">
                  <a16:creationId xmlns:a16="http://schemas.microsoft.com/office/drawing/2014/main" id="{0335067A-BDC3-9947-AC24-16453405FD06}"/>
                </a:ext>
              </a:extLst>
            </p:cNvPr>
            <p:cNvSpPr/>
            <p:nvPr/>
          </p:nvSpPr>
          <p:spPr>
            <a:xfrm flipH="1">
              <a:off x="3435100" y="27698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847;p30">
              <a:extLst>
                <a:ext uri="{FF2B5EF4-FFF2-40B4-BE49-F238E27FC236}">
                  <a16:creationId xmlns:a16="http://schemas.microsoft.com/office/drawing/2014/main" id="{696D3D0D-7EF4-DB43-91B6-75C7545DB1C4}"/>
                </a:ext>
              </a:extLst>
            </p:cNvPr>
            <p:cNvSpPr/>
            <p:nvPr/>
          </p:nvSpPr>
          <p:spPr>
            <a:xfrm flipH="1">
              <a:off x="4015900" y="27698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848;p30">
              <a:extLst>
                <a:ext uri="{FF2B5EF4-FFF2-40B4-BE49-F238E27FC236}">
                  <a16:creationId xmlns:a16="http://schemas.microsoft.com/office/drawing/2014/main" id="{56F99D37-419B-9F4D-A2D1-74AE0A088516}"/>
                </a:ext>
              </a:extLst>
            </p:cNvPr>
            <p:cNvSpPr/>
            <p:nvPr/>
          </p:nvSpPr>
          <p:spPr>
            <a:xfrm flipH="1">
              <a:off x="4596700" y="2769825"/>
              <a:ext cx="580800" cy="532800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8" name="直线连接符 437">
            <a:extLst>
              <a:ext uri="{FF2B5EF4-FFF2-40B4-BE49-F238E27FC236}">
                <a16:creationId xmlns:a16="http://schemas.microsoft.com/office/drawing/2014/main" id="{426C353F-CD66-FE48-807B-1D6D8B10C2AE}"/>
              </a:ext>
            </a:extLst>
          </p:cNvPr>
          <p:cNvCxnSpPr>
            <a:cxnSpLocks/>
          </p:cNvCxnSpPr>
          <p:nvPr/>
        </p:nvCxnSpPr>
        <p:spPr>
          <a:xfrm flipV="1">
            <a:off x="97461" y="939235"/>
            <a:ext cx="135136" cy="1793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线连接符 444">
            <a:extLst>
              <a:ext uri="{FF2B5EF4-FFF2-40B4-BE49-F238E27FC236}">
                <a16:creationId xmlns:a16="http://schemas.microsoft.com/office/drawing/2014/main" id="{483BF2F6-E64C-4C40-B34A-19140431C511}"/>
              </a:ext>
            </a:extLst>
          </p:cNvPr>
          <p:cNvCxnSpPr/>
          <p:nvPr/>
        </p:nvCxnSpPr>
        <p:spPr>
          <a:xfrm>
            <a:off x="452013" y="1047827"/>
            <a:ext cx="278815" cy="2067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3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加源</dc:creator>
  <cp:lastModifiedBy>陈 加源</cp:lastModifiedBy>
  <cp:revision>8</cp:revision>
  <dcterms:created xsi:type="dcterms:W3CDTF">2021-11-03T01:45:44Z</dcterms:created>
  <dcterms:modified xsi:type="dcterms:W3CDTF">2021-11-03T06:13:55Z</dcterms:modified>
</cp:coreProperties>
</file>