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7D1"/>
    <a:srgbClr val="F8E3BB"/>
    <a:srgbClr val="A3C4E2"/>
    <a:srgbClr val="F6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29734-BE85-6B45-91E2-851FDC00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25FFE3-FAD0-7847-AE78-B8F091BFE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6018D-3880-524F-ADE7-51866A70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C2552-E6B3-AD4E-829C-F115B50F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7E16B-C0E0-2D44-883A-DAF3171A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83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21411-DE43-1547-B45F-A104B4C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96746-3531-744A-8EDD-6587F5711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D2559-B021-804E-B999-40BB0B0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FA8E2-E5C7-004B-A2FB-AAC4FB21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16106-8058-0246-B65D-8F08684A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33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B5527A-A4E6-B149-B83A-7861133A7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9F469-F817-5847-9CA0-3C7F2B191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283A3-2297-CF48-8574-DAD3EBBC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F0ACF-98A5-E549-B7F4-006D1146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9E543-C8E8-0848-9484-C2279F07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71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1EF50-9FEF-4C42-A3B8-2AC86620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EF8F8-C7BE-7448-988D-EB53EF55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A27EF-511F-0A4C-8388-1EAAED62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48DE2-3444-474B-BFC8-D7725A8A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8257E-A083-2D4A-9A24-57A6315D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75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898E3-ABF5-FA4A-A9E0-79E0D4F7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28F45-5911-A34E-A121-6E23C2A51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2C7CA-F314-CE46-BDE7-3168133A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41457-22B2-E142-A3F1-2373B31C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BD8FF-BF07-0E45-BA35-DE277F6D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9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87ADC-3A3F-C64A-8E1F-59BC9A55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DE2EA-CC67-5147-BDF9-DC77E52DA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4FA32-6DA3-DC4B-9255-4BF1AE68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9F1DC2-20C8-FC46-B50D-969EB42D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DEC83-7A51-0041-A54A-F91D8DE6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38C6B-22D1-6C45-96DD-BD25A5FE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74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14BEE-F814-1346-9270-BE680C3D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3E6D9-1A2B-EC43-8BC4-5B797990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C3CFD7-17F6-7C4F-A462-CE8581630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DC53E-8C75-CE46-BA66-45F6430E7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BD700E-4A36-2D42-A3B2-E79E01048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B9032F-712C-DC4A-89ED-E9B45BD9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68E4D0-CD1D-6E41-83D8-76F25BE2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C6B2AE-22B2-164D-9994-D02B451C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81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107F8-E401-A44E-B676-419D4061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D0442-819F-284C-BBE8-B1645569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04A04A-9797-304C-8F9C-374DCB2E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B539F-3030-2140-AB51-29668F05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6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ABD7D0-312F-8949-ACCE-69387150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29605-3096-0A4D-A49F-E4F342D8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695B08-8DA6-AC47-B24F-0EB4C3D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0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EDCB0-BC67-A645-8A40-CC177B9B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44449-633A-1B4B-9B54-4A229C648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D3CD1-ACF3-184C-9F49-4794DADE2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5A406-7E5F-2141-8E0C-E0A0E5DE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DBB50-2E6F-1B4D-8B8F-3B09E8EF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8CADD-CC0B-2B44-8C85-F98B8CA7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15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3207D-7AF8-6C4D-B745-6AD9CCF8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0F5A5E-B63C-8242-A891-7915204C7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363F4-04A7-A942-81D3-83C1D1E6C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46DF-1F04-7D45-9299-E52AC74D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398DE-D316-2E4F-A3D1-75DCFF18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3AE7B-035E-F64A-8DFD-DF828BB3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5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988F15-04FD-0F4F-AC8C-CC0641D1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FCF1B-98DA-A34C-AD94-517CE3B65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328CE-9C56-B445-8565-F03E5ED5A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5B07-27CC-1B4E-B707-6A3CC1CBDBBA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4FF38-7FE0-684A-AFE2-F18638D98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8CBB6-093A-8545-8283-3764D6FF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68B8-50A1-0848-9CE3-84A9B90978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51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D28EC145-1104-2F48-A4AD-4A3B17008E92}"/>
              </a:ext>
            </a:extLst>
          </p:cNvPr>
          <p:cNvSpPr/>
          <p:nvPr/>
        </p:nvSpPr>
        <p:spPr>
          <a:xfrm>
            <a:off x="494851" y="1953570"/>
            <a:ext cx="9176273" cy="366693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7CADED3-5354-BE42-A93C-8983D062EACC}"/>
              </a:ext>
            </a:extLst>
          </p:cNvPr>
          <p:cNvCxnSpPr>
            <a:cxnSpLocks/>
          </p:cNvCxnSpPr>
          <p:nvPr/>
        </p:nvCxnSpPr>
        <p:spPr>
          <a:xfrm>
            <a:off x="3806475" y="3814055"/>
            <a:ext cx="42662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B8AB7DD-423B-0A49-AD60-6F25D3AF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24" y="3141229"/>
            <a:ext cx="1402298" cy="1329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802223-3408-954D-829E-16F400F3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36" y="3141229"/>
            <a:ext cx="1402298" cy="132976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9A78DE9-73D2-564D-935D-7B8A30C3CB5E}"/>
              </a:ext>
            </a:extLst>
          </p:cNvPr>
          <p:cNvSpPr/>
          <p:nvPr/>
        </p:nvSpPr>
        <p:spPr>
          <a:xfrm>
            <a:off x="2624866" y="3141231"/>
            <a:ext cx="1226372" cy="1329765"/>
          </a:xfrm>
          <a:prstGeom prst="rect">
            <a:avLst/>
          </a:prstGeom>
          <a:solidFill>
            <a:srgbClr val="F6E2E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编码器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1B83A3-1468-A04D-8DB8-647A59728E4D}"/>
              </a:ext>
            </a:extLst>
          </p:cNvPr>
          <p:cNvSpPr/>
          <p:nvPr/>
        </p:nvSpPr>
        <p:spPr>
          <a:xfrm>
            <a:off x="6316038" y="3141231"/>
            <a:ext cx="1226372" cy="1329765"/>
          </a:xfrm>
          <a:prstGeom prst="rect">
            <a:avLst/>
          </a:prstGeom>
          <a:solidFill>
            <a:srgbClr val="F6E2E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解码器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614C58-A099-AD46-8F7D-6286AC381AE8}"/>
              </a:ext>
            </a:extLst>
          </p:cNvPr>
          <p:cNvSpPr/>
          <p:nvPr/>
        </p:nvSpPr>
        <p:spPr>
          <a:xfrm>
            <a:off x="4468029" y="4145070"/>
            <a:ext cx="304137" cy="1053478"/>
          </a:xfrm>
          <a:prstGeom prst="rect">
            <a:avLst/>
          </a:prstGeom>
          <a:solidFill>
            <a:srgbClr val="A3C4E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F596EA-9FCF-CD42-842E-5C156E7E4940}"/>
              </a:ext>
            </a:extLst>
          </p:cNvPr>
          <p:cNvSpPr/>
          <p:nvPr/>
        </p:nvSpPr>
        <p:spPr>
          <a:xfrm>
            <a:off x="4468030" y="2375522"/>
            <a:ext cx="304137" cy="1053478"/>
          </a:xfrm>
          <a:prstGeom prst="rect">
            <a:avLst/>
          </a:prstGeom>
          <a:solidFill>
            <a:srgbClr val="F8E3BB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EE7994-4355-C44F-82D2-5B65F2DC1F14}"/>
              </a:ext>
            </a:extLst>
          </p:cNvPr>
          <p:cNvSpPr/>
          <p:nvPr/>
        </p:nvSpPr>
        <p:spPr>
          <a:xfrm>
            <a:off x="5395110" y="2940416"/>
            <a:ext cx="304137" cy="1731393"/>
          </a:xfrm>
          <a:prstGeom prst="rect">
            <a:avLst/>
          </a:prstGeom>
          <a:solidFill>
            <a:srgbClr val="D1E7D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AA24D090-9C52-1A4E-A47E-CCDB0DFA2B91}"/>
              </a:ext>
            </a:extLst>
          </p:cNvPr>
          <p:cNvCxnSpPr>
            <a:stCxn id="12" idx="1"/>
            <a:endCxn id="11" idx="1"/>
          </p:cNvCxnSpPr>
          <p:nvPr/>
        </p:nvCxnSpPr>
        <p:spPr>
          <a:xfrm rot="10800000" flipV="1">
            <a:off x="4468030" y="2902261"/>
            <a:ext cx="1" cy="1769548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AD0AD3E-3317-2748-AD04-31144F6B23F1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772167" y="2902261"/>
            <a:ext cx="622943" cy="90385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4D5A36D-0FDE-4F47-AA64-08C7E71DE1C9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4772166" y="3806113"/>
            <a:ext cx="622944" cy="8656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6CDFBF3-FF1F-8948-853F-787043ED3DE8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>
            <a:off x="5699247" y="3806113"/>
            <a:ext cx="616791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34F0564-F576-8E4C-B2AD-E15B21FC7B1C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7542410" y="3806112"/>
            <a:ext cx="622426" cy="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8118585-CAC7-EB45-86EA-F8E838257A1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001922" y="3806112"/>
            <a:ext cx="622944" cy="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C50FF-3B0A-C148-BA1C-5448E244CF70}"/>
              </a:ext>
            </a:extLst>
          </p:cNvPr>
          <p:cNvSpPr txBox="1"/>
          <p:nvPr/>
        </p:nvSpPr>
        <p:spPr>
          <a:xfrm>
            <a:off x="4278644" y="1953570"/>
            <a:ext cx="116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均值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3E8BCA9-924A-EB47-8ADD-99D6C80FF4BB}"/>
              </a:ext>
            </a:extLst>
          </p:cNvPr>
          <p:cNvSpPr txBox="1"/>
          <p:nvPr/>
        </p:nvSpPr>
        <p:spPr>
          <a:xfrm>
            <a:off x="4212750" y="5251168"/>
            <a:ext cx="148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标准差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5BC80A-73D0-104C-B3C8-8CBBFE9D03A5}"/>
              </a:ext>
            </a:extLst>
          </p:cNvPr>
          <p:cNvSpPr txBox="1"/>
          <p:nvPr/>
        </p:nvSpPr>
        <p:spPr>
          <a:xfrm>
            <a:off x="4872246" y="2522757"/>
            <a:ext cx="134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随机隐变量</a:t>
            </a:r>
          </a:p>
        </p:txBody>
      </p:sp>
    </p:spTree>
    <p:extLst>
      <p:ext uri="{BB962C8B-B14F-4D97-AF65-F5344CB8AC3E}">
        <p14:creationId xmlns:p14="http://schemas.microsoft.com/office/powerpoint/2010/main" val="141244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SimSun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加源</dc:creator>
  <cp:lastModifiedBy>陈 加源</cp:lastModifiedBy>
  <cp:revision>9</cp:revision>
  <dcterms:created xsi:type="dcterms:W3CDTF">2021-06-11T09:41:36Z</dcterms:created>
  <dcterms:modified xsi:type="dcterms:W3CDTF">2021-06-11T10:15:56Z</dcterms:modified>
</cp:coreProperties>
</file>