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152879e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152879e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152879e6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152879e6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152879e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152879e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152879e6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152879e6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152879e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152879e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152879e6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152879e6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YMoy_CZwWULGTTzfoOuppvLAxkM4wcjW/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KOGwrI84VTM2P91l__7UisyoK3C6IXxI/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5500">
                <a:solidFill>
                  <a:schemeClr val="dk2"/>
                </a:solidFill>
              </a:rPr>
              <a:t>자살&amp;도난 방지 장치</a:t>
            </a:r>
            <a:endParaRPr sz="55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500">
                <a:solidFill>
                  <a:schemeClr val="dk2"/>
                </a:solidFill>
              </a:rPr>
              <a:t>supremachine</a:t>
            </a:r>
            <a:endParaRPr sz="35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 dirty="0"/>
              <a:t>-10811 박해온 10814 심민준 </a:t>
            </a:r>
            <a:r>
              <a:rPr lang="en-US" altLang="ko" sz="2100" dirty="0"/>
              <a:t>10817 </a:t>
            </a:r>
            <a:r>
              <a:rPr lang="ko-KR" altLang="en-US" sz="2100"/>
              <a:t>이동하 </a:t>
            </a:r>
            <a:r>
              <a:rPr lang="ko" sz="2100"/>
              <a:t>10827 최윤후-</a:t>
            </a:r>
            <a:endParaRPr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9E187-AF3A-45E2-9A54-117AF636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사업 가능성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426FF2-6163-4FBC-ABA2-9C4599245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국가 차원에서 인구 감소는 큰 문제임으로 수요가 있을 것으로 예상</a:t>
            </a:r>
            <a:endParaRPr lang="en-US" altLang="ko-KR" dirty="0"/>
          </a:p>
          <a:p>
            <a:endParaRPr lang="en-US" altLang="ko-KR" dirty="0"/>
          </a:p>
          <a:p>
            <a:pPr fontAlgn="base"/>
            <a:r>
              <a:rPr lang="ko-KR" altLang="en-US" dirty="0"/>
              <a:t>정신 건강 문제와 자살 예방에 대한 사회적 관심이 증가하고 있습니다</a:t>
            </a:r>
            <a:r>
              <a:rPr lang="en-US" altLang="ko-KR" dirty="0"/>
              <a:t>. </a:t>
            </a:r>
            <a:r>
              <a:rPr lang="ko-KR" altLang="en-US" dirty="0"/>
              <a:t>이에 따라 자살 방지 장치에 대한 수요가 있을 수 있음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도난 문제는 자영업자들이 골치 아파하는 문제임으로 수요가 있을 것으로 예상</a:t>
            </a:r>
          </a:p>
        </p:txBody>
      </p:sp>
    </p:spTree>
    <p:extLst>
      <p:ext uri="{BB962C8B-B14F-4D97-AF65-F5344CB8AC3E}">
        <p14:creationId xmlns:p14="http://schemas.microsoft.com/office/powerpoint/2010/main" val="107009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3A8A1-0DA8-422D-8BE2-4BA32A14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확장 방향성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13420B-F017-4801-95C3-E924765C2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사람을 감지하면 구조대나 경찰에 연락을 취할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방지 </a:t>
            </a:r>
            <a:r>
              <a:rPr lang="ko-KR" altLang="en-US" dirty="0" err="1"/>
              <a:t>장치뿐만</a:t>
            </a:r>
            <a:r>
              <a:rPr lang="ko-KR" altLang="en-US" dirty="0"/>
              <a:t> 아니라 상담 서비스나 정신 건강 지원 프로그램을 함께 제공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정신 건강 관련 기관</a:t>
            </a:r>
            <a:r>
              <a:rPr lang="en-US" altLang="ko-KR" dirty="0"/>
              <a:t>, </a:t>
            </a:r>
            <a:r>
              <a:rPr lang="ko-KR" altLang="en-US" dirty="0"/>
              <a:t>병원</a:t>
            </a:r>
            <a:r>
              <a:rPr lang="en-US" altLang="ko-KR" dirty="0"/>
              <a:t>, </a:t>
            </a:r>
            <a:r>
              <a:rPr lang="ko-KR" altLang="en-US" dirty="0"/>
              <a:t>정신과 의사와의 협력을 통해 제품을 홍보하고 신뢰성을 높일 </a:t>
            </a:r>
            <a:r>
              <a:rPr lang="ko-KR" altLang="en-US"/>
              <a:t>수 있음</a:t>
            </a:r>
          </a:p>
        </p:txBody>
      </p:sp>
    </p:spTree>
    <p:extLst>
      <p:ext uri="{BB962C8B-B14F-4D97-AF65-F5344CB8AC3E}">
        <p14:creationId xmlns:p14="http://schemas.microsoft.com/office/powerpoint/2010/main" val="200825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A8C29-92B2-4340-ADDF-4AADEA26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사업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8E2C34-FC32-424A-AD4F-77DF6F612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290" y="1216270"/>
            <a:ext cx="8520600" cy="3416400"/>
          </a:xfrm>
        </p:spPr>
        <p:txBody>
          <a:bodyPr/>
          <a:lstStyle/>
          <a:p>
            <a:r>
              <a:rPr lang="ko-KR" altLang="en-US" dirty="0"/>
              <a:t>자살</a:t>
            </a:r>
            <a:r>
              <a:rPr lang="en-US" altLang="ko-KR" dirty="0"/>
              <a:t>&amp;</a:t>
            </a:r>
            <a:r>
              <a:rPr lang="ko-KR" altLang="en-US" dirty="0"/>
              <a:t>도난 방지 장치</a:t>
            </a:r>
            <a:r>
              <a:rPr lang="en-US" altLang="ko-KR" dirty="0"/>
              <a:t>(</a:t>
            </a:r>
            <a:r>
              <a:rPr lang="ko-KR" altLang="en-US" dirty="0"/>
              <a:t>다양한 분야에 사용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자살 하는 사람이나 도둑을 감지하고 경고음을 울려 경고하기 위함</a:t>
            </a:r>
            <a:endParaRPr lang="en-US" altLang="ko-KR" dirty="0"/>
          </a:p>
          <a:p>
            <a:r>
              <a:rPr lang="ko-KR" altLang="en-US" dirty="0"/>
              <a:t>사람을 감지하면 경고음과 빛이 나옴</a:t>
            </a:r>
            <a:endParaRPr lang="en-US" altLang="ko-KR" dirty="0"/>
          </a:p>
          <a:p>
            <a:r>
              <a:rPr lang="ko-KR" altLang="en-US" dirty="0"/>
              <a:t>구조대 또는 경찰에게 알림이 가도록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10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B15A2-40EC-415C-A78E-53CB3ED7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타겟층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D2F716-7AD0-4CA4-8EBF-2073F4A87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자살 방지 목적</a:t>
            </a:r>
            <a:r>
              <a:rPr lang="en-US" altLang="ko-KR" dirty="0"/>
              <a:t>: </a:t>
            </a:r>
            <a:r>
              <a:rPr lang="ko-KR" altLang="en-US" dirty="0"/>
              <a:t>국가</a:t>
            </a:r>
            <a:endParaRPr lang="en-US" altLang="ko-KR" dirty="0"/>
          </a:p>
          <a:p>
            <a:r>
              <a:rPr lang="ko-KR" altLang="en-US" dirty="0"/>
              <a:t>도난 방지 목적</a:t>
            </a:r>
            <a:r>
              <a:rPr lang="en-US" altLang="ko-KR" dirty="0"/>
              <a:t>: </a:t>
            </a:r>
            <a:r>
              <a:rPr lang="ko-KR" altLang="en-US" dirty="0"/>
              <a:t>자영업자</a:t>
            </a:r>
            <a:r>
              <a:rPr lang="en-US" altLang="ko-KR" dirty="0"/>
              <a:t>, </a:t>
            </a:r>
            <a:r>
              <a:rPr lang="ko-KR" altLang="en-US" dirty="0"/>
              <a:t>국가기관</a:t>
            </a:r>
          </a:p>
        </p:txBody>
      </p:sp>
    </p:spTree>
    <p:extLst>
      <p:ext uri="{BB962C8B-B14F-4D97-AF65-F5344CB8AC3E}">
        <p14:creationId xmlns:p14="http://schemas.microsoft.com/office/powerpoint/2010/main" val="248776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 title="심민준꺼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9" name="Google Shape;69;p15" title="최윤후꺼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391" y="0"/>
            <a:ext cx="2893220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56023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t="5480" b="-5479"/>
          <a:stretch/>
        </p:blipFill>
        <p:spPr>
          <a:xfrm>
            <a:off x="3132225" y="27530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0050" y="2703363"/>
            <a:ext cx="28479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9875" y="1705900"/>
            <a:ext cx="2489850" cy="24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4" name="Google Shape;84;p17" title="IMG_8863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8" title="IMG_8864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pir 센서를 8번에 연결 - 인풋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led를 12번에 연결 - 아웃풋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버저를 13번에 연결 - 아웃풋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pir센서에서 신호가 들어오면 led가 켜지고 버저가 울림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pir센서에서 신호가 끊기면 led가 꺼지고 버저도 멈춤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182</Words>
  <Application>Microsoft Office PowerPoint</Application>
  <PresentationFormat>화면 슬라이드 쇼(16:9)</PresentationFormat>
  <Paragraphs>29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자살&amp;도난 방지 장치 supremachine</vt:lpstr>
      <vt:lpstr>사업 개요</vt:lpstr>
      <vt:lpstr>타겟층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사업 가능성</vt:lpstr>
      <vt:lpstr>확장 방향성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자살&amp;도난 방지 장치 supremachine</dc:title>
  <dc:creator>User</dc:creator>
  <cp:lastModifiedBy>User</cp:lastModifiedBy>
  <cp:revision>5</cp:revision>
  <dcterms:modified xsi:type="dcterms:W3CDTF">2024-12-27T04:18:55Z</dcterms:modified>
</cp:coreProperties>
</file>