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65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1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59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8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1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63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00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8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F5E4-E344-40CF-BD62-13E1D4492D41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C748-63BE-4436-94C5-89B95E0BAC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6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53260" y="1693890"/>
            <a:ext cx="1948721" cy="31929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53004" y="1693890"/>
            <a:ext cx="1948721" cy="31929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53260" y="1047557"/>
            <a:ext cx="153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Interpretation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3004" y="1047558"/>
            <a:ext cx="134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Compilation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037" y="1001390"/>
            <a:ext cx="167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b="1" dirty="0"/>
          </a:p>
        </p:txBody>
      </p:sp>
      <p:sp>
        <p:nvSpPr>
          <p:cNvPr id="9" name="向右箭號 8"/>
          <p:cNvSpPr/>
          <p:nvPr/>
        </p:nvSpPr>
        <p:spPr>
          <a:xfrm>
            <a:off x="4871806" y="2128605"/>
            <a:ext cx="1648918" cy="16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871806" y="3158246"/>
            <a:ext cx="1648918" cy="16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03033" y="4187887"/>
            <a:ext cx="1648918" cy="16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922308" y="1828801"/>
            <a:ext cx="1410624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Cpython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PyPy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2922308" y="2858442"/>
            <a:ext cx="1410624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Jython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2922308" y="3970529"/>
            <a:ext cx="1410624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IronPython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PythonNet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030994" y="1843975"/>
            <a:ext cx="1596421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Compilation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122052" y="2858442"/>
            <a:ext cx="1410624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JVM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7124162" y="3958354"/>
            <a:ext cx="1410624" cy="599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CLR</a:t>
            </a:r>
          </a:p>
          <a:p>
            <a:pPr algn="ctr"/>
            <a:r>
              <a:rPr lang="en-US" altLang="zh-TW" dirty="0" smtClean="0"/>
              <a:t>Mono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 rot="19417061">
            <a:off x="8823545" y="2166080"/>
            <a:ext cx="1094282" cy="25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969575">
            <a:off x="8836319" y="3821692"/>
            <a:ext cx="1094282" cy="25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928617" y="3030829"/>
            <a:ext cx="1094282" cy="25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10318233" y="10980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各種作業系統</a:t>
            </a:r>
            <a:endParaRPr lang="zh-TW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10022899" y="1726685"/>
            <a:ext cx="1948721" cy="3192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  <a:p>
            <a:pPr algn="ctr"/>
            <a:r>
              <a:rPr lang="en-US" altLang="zh-TW" dirty="0" smtClean="0"/>
              <a:t>Mac</a:t>
            </a:r>
          </a:p>
          <a:p>
            <a:pPr algn="ctr"/>
            <a:r>
              <a:rPr lang="en-US" altLang="zh-TW" dirty="0" smtClean="0"/>
              <a:t>Linux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7" y="1711345"/>
            <a:ext cx="2245130" cy="2018557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4857590" y="1622339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Python Bytecode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00228" y="2686694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 Bytecode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57590" y="3785863"/>
            <a:ext cx="156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.NET Bytecode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244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2</cp:revision>
  <dcterms:created xsi:type="dcterms:W3CDTF">2021-08-28T02:00:20Z</dcterms:created>
  <dcterms:modified xsi:type="dcterms:W3CDTF">2021-08-28T03:42:29Z</dcterms:modified>
</cp:coreProperties>
</file>