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3CB4-1B81-4A0E-9745-E11036348627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6224-C685-479F-9E5B-FA6F6A7D7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89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3CB4-1B81-4A0E-9745-E11036348627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6224-C685-479F-9E5B-FA6F6A7D7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92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3CB4-1B81-4A0E-9745-E11036348627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6224-C685-479F-9E5B-FA6F6A7D7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68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3CB4-1B81-4A0E-9745-E11036348627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6224-C685-479F-9E5B-FA6F6A7D7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50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3CB4-1B81-4A0E-9745-E11036348627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6224-C685-479F-9E5B-FA6F6A7D7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56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3CB4-1B81-4A0E-9745-E11036348627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6224-C685-479F-9E5B-FA6F6A7D7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53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3CB4-1B81-4A0E-9745-E11036348627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6224-C685-479F-9E5B-FA6F6A7D7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86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3CB4-1B81-4A0E-9745-E11036348627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6224-C685-479F-9E5B-FA6F6A7D7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50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3CB4-1B81-4A0E-9745-E11036348627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6224-C685-479F-9E5B-FA6F6A7D7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03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3CB4-1B81-4A0E-9745-E11036348627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6224-C685-479F-9E5B-FA6F6A7D7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5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3CB4-1B81-4A0E-9745-E11036348627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6224-C685-479F-9E5B-FA6F6A7D7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8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33CB4-1B81-4A0E-9745-E11036348627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96224-C685-479F-9E5B-FA6F6A7D7E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64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ctrTitle"/>
              </p:nvPr>
            </p:nvSpPr>
            <p:spPr>
              <a:xfrm>
                <a:off x="892232" y="1446559"/>
                <a:ext cx="9144000" cy="2387600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892232" y="1446559"/>
                <a:ext cx="9144000" cy="2387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57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Cambria Math</vt:lpstr>
      <vt:lpstr>Office 佈景主題</vt:lpstr>
      <vt:lpstr>s_T= S_0∗e^((r - 1/2 σ^2 )T+ σ√T z)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s_T= S_0∗e^((r - 1/2 σ^2 )T+ σ√T z)</dc:title>
  <dc:creator>Windows User</dc:creator>
  <cp:lastModifiedBy>Windows User</cp:lastModifiedBy>
  <cp:revision>1</cp:revision>
  <dcterms:created xsi:type="dcterms:W3CDTF">2021-08-28T07:10:29Z</dcterms:created>
  <dcterms:modified xsi:type="dcterms:W3CDTF">2021-08-28T07:14:02Z</dcterms:modified>
</cp:coreProperties>
</file>