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0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2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17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15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5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13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5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6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03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9598-CB27-41F9-99C0-27C66CFCE07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01FD-F035-4132-A02F-AA561DBA5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1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24" y="738105"/>
            <a:ext cx="8835959" cy="55437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33081" y="787940"/>
            <a:ext cx="554476" cy="334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03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5096"/>
          <a:stretch/>
        </p:blipFill>
        <p:spPr>
          <a:xfrm>
            <a:off x="916426" y="365125"/>
            <a:ext cx="6097217" cy="61050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6426" y="603115"/>
            <a:ext cx="5328731" cy="10992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60656" y="2987016"/>
            <a:ext cx="5409795" cy="34831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94158" y="2658568"/>
            <a:ext cx="5237940" cy="2756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4620638" y="252919"/>
            <a:ext cx="2313562" cy="35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992565" y="41959"/>
            <a:ext cx="619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每日挑戰、演算法、資料庫、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Concurrency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6854757" y="5252454"/>
            <a:ext cx="719847" cy="37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214681" y="48831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6770450" y="2607637"/>
            <a:ext cx="444230" cy="20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253032" y="2422971"/>
            <a:ext cx="3142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Title: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題目名稱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Acceptance: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接受度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Difficulty: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72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8" y="632299"/>
            <a:ext cx="10573480" cy="55147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74340" y="894943"/>
            <a:ext cx="622571" cy="243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436469" y="1177047"/>
            <a:ext cx="4166680" cy="2558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0170" y="1699098"/>
            <a:ext cx="5142690" cy="703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8549" y="941960"/>
            <a:ext cx="5145932" cy="235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7247107" y="3774333"/>
            <a:ext cx="603115" cy="73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873478" y="437751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我們的解答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6953655" y="787940"/>
            <a:ext cx="507460" cy="15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130934" y="4186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821996" y="525294"/>
            <a:ext cx="330181" cy="33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804864" y="14651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說明、解法、討論、查看以前上船過的程式解法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838296" y="2411648"/>
            <a:ext cx="313881" cy="51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821996" y="30412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題目描述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2911" y="2552857"/>
            <a:ext cx="2978126" cy="2193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519031" y="4126890"/>
            <a:ext cx="313881" cy="51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661944" y="4763294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輸入跟輸出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53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6</cp:revision>
  <dcterms:created xsi:type="dcterms:W3CDTF">2021-05-11T08:30:52Z</dcterms:created>
  <dcterms:modified xsi:type="dcterms:W3CDTF">2021-05-11T08:49:56Z</dcterms:modified>
</cp:coreProperties>
</file>