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05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5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26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1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4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FB64-746C-463A-90FF-393BA223659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AC4C-4E34-4FF7-8DF0-91BCC99EC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01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397106" y="1119179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</a:p>
          <a:p>
            <a:pPr algn="ctr"/>
            <a:r>
              <a:rPr lang="en-US" altLang="zh-TW" dirty="0" smtClean="0"/>
              <a:t>(D)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352474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Left</a:t>
            </a:r>
          </a:p>
          <a:p>
            <a:pPr algn="ctr"/>
            <a:r>
              <a:rPr lang="en-US" altLang="zh-TW" dirty="0" smtClean="0"/>
              <a:t>(L)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782290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Right</a:t>
            </a:r>
          </a:p>
          <a:p>
            <a:pPr algn="ctr"/>
            <a:r>
              <a:rPr lang="en-US" altLang="zh-TW" dirty="0" smtClean="0"/>
              <a:t>(R)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41020" y="75347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stCxn id="4" idx="4"/>
          </p:cNvCxnSpPr>
          <p:nvPr/>
        </p:nvCxnSpPr>
        <p:spPr>
          <a:xfrm flipH="1">
            <a:off x="2618509" y="2402380"/>
            <a:ext cx="516909" cy="6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870661" y="3592347"/>
            <a:ext cx="870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3"/>
            <a:endCxn id="5" idx="0"/>
          </p:cNvCxnSpPr>
          <p:nvPr/>
        </p:nvCxnSpPr>
        <p:spPr>
          <a:xfrm flipH="1">
            <a:off x="2090786" y="2214460"/>
            <a:ext cx="522567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4" idx="5"/>
            <a:endCxn id="6" idx="0"/>
          </p:cNvCxnSpPr>
          <p:nvPr/>
        </p:nvCxnSpPr>
        <p:spPr>
          <a:xfrm>
            <a:off x="3657483" y="2214460"/>
            <a:ext cx="863119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401442" y="1119179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</a:p>
          <a:p>
            <a:pPr algn="ctr"/>
            <a:r>
              <a:rPr lang="en-US" altLang="zh-TW" dirty="0" smtClean="0"/>
              <a:t>(D)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356810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Left</a:t>
            </a:r>
          </a:p>
          <a:p>
            <a:pPr algn="ctr"/>
            <a:r>
              <a:rPr lang="en-US" altLang="zh-TW" dirty="0" smtClean="0"/>
              <a:t>(L)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786626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Right</a:t>
            </a:r>
          </a:p>
          <a:p>
            <a:pPr algn="ctr"/>
            <a:r>
              <a:rPr lang="en-US" altLang="zh-TW" dirty="0" smtClean="0"/>
              <a:t>(R)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45356" y="75347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LDR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/>
          <p:cNvCxnSpPr>
            <a:stCxn id="17" idx="3"/>
            <a:endCxn id="18" idx="0"/>
          </p:cNvCxnSpPr>
          <p:nvPr/>
        </p:nvCxnSpPr>
        <p:spPr>
          <a:xfrm flipH="1">
            <a:off x="7095122" y="2214460"/>
            <a:ext cx="522567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7" idx="5"/>
            <a:endCxn id="19" idx="0"/>
          </p:cNvCxnSpPr>
          <p:nvPr/>
        </p:nvCxnSpPr>
        <p:spPr>
          <a:xfrm>
            <a:off x="8661819" y="2214460"/>
            <a:ext cx="863119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7" idx="4"/>
          </p:cNvCxnSpPr>
          <p:nvPr/>
        </p:nvCxnSpPr>
        <p:spPr>
          <a:xfrm flipV="1">
            <a:off x="7617689" y="2402380"/>
            <a:ext cx="522065" cy="6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372434" y="2352368"/>
            <a:ext cx="630439" cy="6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4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397106" y="1119179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</a:p>
          <a:p>
            <a:pPr algn="ctr"/>
            <a:r>
              <a:rPr lang="en-US" altLang="zh-TW" dirty="0" smtClean="0"/>
              <a:t>(D)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352474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Left</a:t>
            </a:r>
          </a:p>
          <a:p>
            <a:pPr algn="ctr"/>
            <a:r>
              <a:rPr lang="en-US" altLang="zh-TW" dirty="0" smtClean="0"/>
              <a:t>(L)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782290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Right</a:t>
            </a:r>
          </a:p>
          <a:p>
            <a:pPr algn="ctr"/>
            <a:r>
              <a:rPr lang="en-US" altLang="zh-TW" dirty="0" smtClean="0"/>
              <a:t>(R)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41020" y="75347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LRD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870661" y="3592347"/>
            <a:ext cx="870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3"/>
            <a:endCxn id="5" idx="0"/>
          </p:cNvCxnSpPr>
          <p:nvPr/>
        </p:nvCxnSpPr>
        <p:spPr>
          <a:xfrm flipH="1">
            <a:off x="2090786" y="2214460"/>
            <a:ext cx="522567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4" idx="5"/>
            <a:endCxn id="6" idx="0"/>
          </p:cNvCxnSpPr>
          <p:nvPr/>
        </p:nvCxnSpPr>
        <p:spPr>
          <a:xfrm>
            <a:off x="3657483" y="2214460"/>
            <a:ext cx="863119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>
            <a:stCxn id="6" idx="1"/>
          </p:cNvCxnSpPr>
          <p:nvPr/>
        </p:nvCxnSpPr>
        <p:spPr>
          <a:xfrm flipH="1" flipV="1">
            <a:off x="3305693" y="2402380"/>
            <a:ext cx="692844" cy="73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8202160" y="1119179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</a:p>
          <a:p>
            <a:pPr algn="ctr"/>
            <a:r>
              <a:rPr lang="en-US" altLang="zh-TW" dirty="0" smtClean="0"/>
              <a:t>(D)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7157528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Left</a:t>
            </a:r>
          </a:p>
          <a:p>
            <a:pPr algn="ctr"/>
            <a:r>
              <a:rPr lang="en-US" altLang="zh-TW" dirty="0" smtClean="0"/>
              <a:t>(L)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9587344" y="2950748"/>
            <a:ext cx="1476624" cy="12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Right</a:t>
            </a:r>
          </a:p>
          <a:p>
            <a:pPr algn="ctr"/>
            <a:r>
              <a:rPr lang="en-US" altLang="zh-TW" dirty="0" smtClean="0"/>
              <a:t>(R)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046074" y="7534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6779123" y="1597671"/>
            <a:ext cx="6166" cy="23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1" idx="3"/>
            <a:endCxn id="22" idx="0"/>
          </p:cNvCxnSpPr>
          <p:nvPr/>
        </p:nvCxnSpPr>
        <p:spPr>
          <a:xfrm flipH="1">
            <a:off x="7895840" y="2214460"/>
            <a:ext cx="522567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1" idx="5"/>
            <a:endCxn id="25" idx="0"/>
          </p:cNvCxnSpPr>
          <p:nvPr/>
        </p:nvCxnSpPr>
        <p:spPr>
          <a:xfrm>
            <a:off x="9462537" y="2214460"/>
            <a:ext cx="863119" cy="7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8786931" y="3873731"/>
            <a:ext cx="721332" cy="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010140" y="517793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029639" y="1705779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231176" y="1705778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49138" y="2985573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070175" y="3017996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382084" y="4346160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14580" y="4283777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444680" y="2936337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425181" y="4283778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299989" y="4313108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4" idx="3"/>
          </p:cNvCxnSpPr>
          <p:nvPr/>
        </p:nvCxnSpPr>
        <p:spPr>
          <a:xfrm flipH="1">
            <a:off x="3756752" y="1241861"/>
            <a:ext cx="396979" cy="55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4" idx="5"/>
            <a:endCxn id="6" idx="1"/>
          </p:cNvCxnSpPr>
          <p:nvPr/>
        </p:nvCxnSpPr>
        <p:spPr>
          <a:xfrm>
            <a:off x="4847050" y="1241861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1881862" y="3762890"/>
            <a:ext cx="397525" cy="567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2836657" y="2459226"/>
            <a:ext cx="385963" cy="62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086" y="2459226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180603" y="3740133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866549" y="2429848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912058" y="3724960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3881425" y="3724960"/>
            <a:ext cx="385963" cy="62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010140" y="517793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÷</a:t>
            </a:r>
            <a:endParaRPr lang="zh-TW" altLang="en-US" sz="4000" dirty="0"/>
          </a:p>
        </p:txBody>
      </p:sp>
      <p:sp>
        <p:nvSpPr>
          <p:cNvPr id="5" name="橢圓 4"/>
          <p:cNvSpPr/>
          <p:nvPr/>
        </p:nvSpPr>
        <p:spPr>
          <a:xfrm>
            <a:off x="3029639" y="1705779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231176" y="1705778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49138" y="2985573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070175" y="3017996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9" name="橢圓 8"/>
          <p:cNvSpPr/>
          <p:nvPr/>
        </p:nvSpPr>
        <p:spPr>
          <a:xfrm>
            <a:off x="3382084" y="4346160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14580" y="4283777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444680" y="2936337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-</a:t>
            </a:r>
            <a:endParaRPr lang="zh-TW" altLang="en-US" sz="4000" dirty="0"/>
          </a:p>
        </p:txBody>
      </p:sp>
      <p:sp>
        <p:nvSpPr>
          <p:cNvPr id="12" name="橢圓 11"/>
          <p:cNvSpPr/>
          <p:nvPr/>
        </p:nvSpPr>
        <p:spPr>
          <a:xfrm>
            <a:off x="7425181" y="4283778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239403" y="4360223"/>
            <a:ext cx="980501" cy="84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4" idx="3"/>
          </p:cNvCxnSpPr>
          <p:nvPr/>
        </p:nvCxnSpPr>
        <p:spPr>
          <a:xfrm flipH="1">
            <a:off x="3756752" y="1241861"/>
            <a:ext cx="396979" cy="55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4" idx="5"/>
            <a:endCxn id="6" idx="1"/>
          </p:cNvCxnSpPr>
          <p:nvPr/>
        </p:nvCxnSpPr>
        <p:spPr>
          <a:xfrm>
            <a:off x="4847050" y="1241861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1881862" y="3762890"/>
            <a:ext cx="397525" cy="567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2836657" y="2459226"/>
            <a:ext cx="385963" cy="62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086" y="2459226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180603" y="3740133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866549" y="2429848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912058" y="3724960"/>
            <a:ext cx="527717" cy="58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3881425" y="3724960"/>
            <a:ext cx="385963" cy="62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79</Words>
  <Application>Microsoft Office PowerPoint</Application>
  <PresentationFormat>寬螢幕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5</cp:revision>
  <dcterms:created xsi:type="dcterms:W3CDTF">2021-06-19T06:51:39Z</dcterms:created>
  <dcterms:modified xsi:type="dcterms:W3CDTF">2021-06-19T08:37:32Z</dcterms:modified>
</cp:coreProperties>
</file>