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8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85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40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6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5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17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2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9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1440-A244-49AF-BCF4-87C35B69BC5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5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20735" y="1976435"/>
            <a:ext cx="832104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1720735" y="3770766"/>
            <a:ext cx="832104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4902470" y="371070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68888" y="730689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根節點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17975" y="9789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117975" y="25583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17974" y="3916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718262" y="1459641"/>
            <a:ext cx="2452254" cy="8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796935" y="2472325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14" name="橢圓 13"/>
          <p:cNvSpPr/>
          <p:nvPr/>
        </p:nvSpPr>
        <p:spPr>
          <a:xfrm>
            <a:off x="3944389" y="2472324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</a:t>
            </a:r>
            <a:endParaRPr lang="zh-TW" altLang="en-US" sz="2800" dirty="0"/>
          </a:p>
        </p:txBody>
      </p:sp>
      <p:sp>
        <p:nvSpPr>
          <p:cNvPr id="15" name="橢圓 14"/>
          <p:cNvSpPr/>
          <p:nvPr/>
        </p:nvSpPr>
        <p:spPr>
          <a:xfrm>
            <a:off x="5881255" y="2422244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E</a:t>
            </a:r>
            <a:endParaRPr lang="zh-TW" altLang="en-US" sz="2800" dirty="0"/>
          </a:p>
        </p:txBody>
      </p:sp>
      <p:sp>
        <p:nvSpPr>
          <p:cNvPr id="16" name="橢圓 15"/>
          <p:cNvSpPr/>
          <p:nvPr/>
        </p:nvSpPr>
        <p:spPr>
          <a:xfrm>
            <a:off x="8107988" y="2422244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4788131" y="1521229"/>
            <a:ext cx="687653" cy="90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760720" y="1459641"/>
            <a:ext cx="489900" cy="8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049099" y="1348301"/>
            <a:ext cx="2355068" cy="10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967202" y="428574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4" name="橢圓 23"/>
          <p:cNvSpPr/>
          <p:nvPr/>
        </p:nvSpPr>
        <p:spPr>
          <a:xfrm>
            <a:off x="4902470" y="436513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25" name="橢圓 24"/>
          <p:cNvSpPr/>
          <p:nvPr/>
        </p:nvSpPr>
        <p:spPr>
          <a:xfrm>
            <a:off x="6807470" y="436513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</a:t>
            </a:r>
            <a:endParaRPr lang="zh-TW" altLang="en-US" sz="2800" dirty="0"/>
          </a:p>
        </p:txBody>
      </p:sp>
      <p:sp>
        <p:nvSpPr>
          <p:cNvPr id="26" name="橢圓 25"/>
          <p:cNvSpPr/>
          <p:nvPr/>
        </p:nvSpPr>
        <p:spPr>
          <a:xfrm>
            <a:off x="9339003" y="428574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J</a:t>
            </a:r>
            <a:endParaRPr lang="zh-TW" altLang="en-US" sz="2800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1612669" y="3560895"/>
            <a:ext cx="501162" cy="65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477191" y="3560895"/>
            <a:ext cx="826854" cy="77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633556" y="3560895"/>
            <a:ext cx="593077" cy="72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8988432" y="3510815"/>
            <a:ext cx="678973" cy="77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129747" y="182105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樹狀結構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43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409546" y="43757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3016114" y="191433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7566940" y="1848786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H</a:t>
            </a:r>
            <a:endParaRPr lang="zh-TW" altLang="en-US" sz="2800" dirty="0"/>
          </a:p>
        </p:txBody>
      </p:sp>
      <p:sp>
        <p:nvSpPr>
          <p:cNvPr id="7" name="橢圓 6"/>
          <p:cNvSpPr/>
          <p:nvPr/>
        </p:nvSpPr>
        <p:spPr>
          <a:xfrm>
            <a:off x="8848481" y="3465582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J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8016645" y="496709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1711435" y="3465582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4472660" y="346558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  <a:endParaRPr lang="zh-TW" altLang="en-US" sz="2800" dirty="0"/>
          </a:p>
        </p:txBody>
      </p:sp>
      <p:sp>
        <p:nvSpPr>
          <p:cNvPr id="11" name="橢圓 10"/>
          <p:cNvSpPr/>
          <p:nvPr/>
        </p:nvSpPr>
        <p:spPr>
          <a:xfrm>
            <a:off x="3016115" y="496709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12" name="橢圓 11"/>
          <p:cNvSpPr/>
          <p:nvPr/>
        </p:nvSpPr>
        <p:spPr>
          <a:xfrm>
            <a:off x="5864842" y="496709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201118" y="1296889"/>
            <a:ext cx="1208428" cy="80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6556175" y="1349115"/>
            <a:ext cx="1010765" cy="5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456934" y="2937357"/>
            <a:ext cx="559180" cy="52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002374" y="2937357"/>
            <a:ext cx="614596" cy="52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4201118" y="4554153"/>
            <a:ext cx="459737" cy="5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550226" y="4463437"/>
            <a:ext cx="465023" cy="5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582881" y="2845453"/>
            <a:ext cx="580393" cy="5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8892366" y="4554153"/>
            <a:ext cx="270908" cy="41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4871258" y="216131"/>
            <a:ext cx="2140213" cy="1479665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099913" y="849444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root</a:t>
            </a:r>
            <a:endParaRPr lang="zh-TW" altLang="en-US" b="1" dirty="0"/>
          </a:p>
        </p:txBody>
      </p:sp>
      <p:sp>
        <p:nvSpPr>
          <p:cNvPr id="38" name="圓角矩形 37"/>
          <p:cNvSpPr/>
          <p:nvPr/>
        </p:nvSpPr>
        <p:spPr>
          <a:xfrm>
            <a:off x="1457283" y="1914339"/>
            <a:ext cx="5554188" cy="4698496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7281582" y="1911918"/>
            <a:ext cx="3452679" cy="4700917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2048278" y="1420948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左子樹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 subtree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414788" y="1424730"/>
            <a:ext cx="23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right subtree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283278" y="21645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左節點</a:t>
            </a:r>
            <a:endParaRPr lang="zh-TW" altLang="en-US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713569" y="21610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右節點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1129747" y="182105"/>
            <a:ext cx="21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89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</Words>
  <Application>Microsoft Office PowerPoint</Application>
  <PresentationFormat>寬螢幕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5</cp:revision>
  <dcterms:created xsi:type="dcterms:W3CDTF">2021-05-24T07:08:20Z</dcterms:created>
  <dcterms:modified xsi:type="dcterms:W3CDTF">2021-05-24T08:33:39Z</dcterms:modified>
</cp:coreProperties>
</file>