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1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99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9C13-03EF-4AE5-9CA6-D520A5365F7B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2DD-EC2C-4BFD-B5E2-0AEF3434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2387" y="462013"/>
            <a:ext cx="233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鏈結串列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387" y="1424538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0278" y="1424537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482292" y="1732544"/>
            <a:ext cx="8470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3137" y="2847471"/>
            <a:ext cx="58714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cxnSp>
        <p:nvCxnSpPr>
          <p:cNvPr id="11" name="肘形接點 10"/>
          <p:cNvCxnSpPr>
            <a:stCxn id="9" idx="3"/>
          </p:cNvCxnSpPr>
          <p:nvPr/>
        </p:nvCxnSpPr>
        <p:spPr>
          <a:xfrm flipH="1" flipV="1">
            <a:off x="851836" y="2019700"/>
            <a:ext cx="168442" cy="1135780"/>
          </a:xfrm>
          <a:prstGeom prst="bentConnector4">
            <a:avLst>
              <a:gd name="adj1" fmla="val -135714"/>
              <a:gd name="adj2" fmla="val 635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99534" y="25394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77050" y="10744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9159" y="106414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77440" y="1414908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45331" y="1414907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902103" y="10648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334212" y="105451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315103" y="1722907"/>
            <a:ext cx="8470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85389" y="1422930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53280" y="1422929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0052" y="107284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42161" y="106253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173788" y="1722906"/>
            <a:ext cx="8470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147343" y="1421325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15234" y="1421324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672006" y="107123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104115" y="106092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090712" y="1729332"/>
            <a:ext cx="8470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0038225" y="1421322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965375" y="104557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NIL/None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993791" y="1419722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561682" y="1419721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518454" y="10696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950563" y="105932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9145713" y="1729331"/>
            <a:ext cx="8470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2387" y="462013"/>
            <a:ext cx="366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鏈結串列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Doubly Linked List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1815" y="1424538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9706" y="1424537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90699" y="10768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288356" y="107689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39268" y="1414908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07159" y="1414907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63931" y="10648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796040" y="105451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53924" y="1424983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NULL</a:t>
            </a:r>
            <a:endParaRPr lang="zh-TW" altLang="en-US" sz="1400" b="1" dirty="0"/>
          </a:p>
        </p:txBody>
      </p:sp>
      <p:sp>
        <p:nvSpPr>
          <p:cNvPr id="46" name="矩形 45"/>
          <p:cNvSpPr/>
          <p:nvPr/>
        </p:nvSpPr>
        <p:spPr>
          <a:xfrm>
            <a:off x="3260449" y="1412309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3839" y="1077114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39153" y="1066539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</a:t>
            </a:r>
            <a:endParaRPr lang="zh-TW" altLang="en-US" dirty="0"/>
          </a:p>
        </p:txBody>
      </p:sp>
      <p:cxnSp>
        <p:nvCxnSpPr>
          <p:cNvPr id="3" name="肘形接點 2"/>
          <p:cNvCxnSpPr/>
          <p:nvPr/>
        </p:nvCxnSpPr>
        <p:spPr>
          <a:xfrm>
            <a:off x="2385776" y="1689464"/>
            <a:ext cx="1665617" cy="298379"/>
          </a:xfrm>
          <a:prstGeom prst="bentConnector4">
            <a:avLst>
              <a:gd name="adj1" fmla="val 41476"/>
              <a:gd name="adj2" fmla="val 176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8" idx="0"/>
            <a:endCxn id="17" idx="0"/>
          </p:cNvCxnSpPr>
          <p:nvPr/>
        </p:nvCxnSpPr>
        <p:spPr>
          <a:xfrm rot="16200000" flipH="1" flipV="1">
            <a:off x="2559030" y="95723"/>
            <a:ext cx="10352" cy="1951983"/>
          </a:xfrm>
          <a:prstGeom prst="bentConnector3">
            <a:avLst>
              <a:gd name="adj1" fmla="val -2208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25272" y="1406438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693163" y="1406437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5546453" y="1403839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517271" y="1076891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06403" y="108555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661580" y="107171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cxnSp>
        <p:nvCxnSpPr>
          <p:cNvPr id="58" name="肘形接點 57"/>
          <p:cNvCxnSpPr/>
          <p:nvPr/>
        </p:nvCxnSpPr>
        <p:spPr>
          <a:xfrm rot="16200000" flipH="1" flipV="1">
            <a:off x="4954239" y="136994"/>
            <a:ext cx="10352" cy="1951983"/>
          </a:xfrm>
          <a:prstGeom prst="bentConnector3">
            <a:avLst>
              <a:gd name="adj1" fmla="val -2208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>
            <a:off x="4762925" y="1711847"/>
            <a:ext cx="1665617" cy="298379"/>
          </a:xfrm>
          <a:prstGeom prst="bentConnector4">
            <a:avLst>
              <a:gd name="adj1" fmla="val 41476"/>
              <a:gd name="adj2" fmla="val 176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258878" y="1389504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826769" y="1389503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NULL</a:t>
            </a:r>
            <a:endParaRPr lang="zh-TW" altLang="en-US" sz="1400" b="1" dirty="0"/>
          </a:p>
        </p:txBody>
      </p:sp>
      <p:sp>
        <p:nvSpPr>
          <p:cNvPr id="62" name="矩形 61"/>
          <p:cNvSpPr/>
          <p:nvPr/>
        </p:nvSpPr>
        <p:spPr>
          <a:xfrm>
            <a:off x="7680059" y="1386905"/>
            <a:ext cx="567891" cy="61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50877" y="105995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240009" y="106861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8795186" y="105478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cxnSp>
        <p:nvCxnSpPr>
          <p:cNvPr id="66" name="肘形接點 65"/>
          <p:cNvCxnSpPr/>
          <p:nvPr/>
        </p:nvCxnSpPr>
        <p:spPr>
          <a:xfrm rot="16200000" flipH="1" flipV="1">
            <a:off x="7450181" y="124858"/>
            <a:ext cx="10352" cy="1951983"/>
          </a:xfrm>
          <a:prstGeom prst="bentConnector3">
            <a:avLst>
              <a:gd name="adj1" fmla="val -2208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接點 66"/>
          <p:cNvCxnSpPr/>
          <p:nvPr/>
        </p:nvCxnSpPr>
        <p:spPr>
          <a:xfrm>
            <a:off x="6891457" y="1697371"/>
            <a:ext cx="1665617" cy="298379"/>
          </a:xfrm>
          <a:prstGeom prst="bentConnector4">
            <a:avLst>
              <a:gd name="adj1" fmla="val 41476"/>
              <a:gd name="adj2" fmla="val 176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4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5</cp:revision>
  <dcterms:created xsi:type="dcterms:W3CDTF">2021-05-23T07:14:16Z</dcterms:created>
  <dcterms:modified xsi:type="dcterms:W3CDTF">2021-05-23T07:33:06Z</dcterms:modified>
</cp:coreProperties>
</file>