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8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6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17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9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1440-A244-49AF-BCF4-87C35B69BC53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E5C8-C444-451C-A7DC-391F2F8D25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5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1720735" y="1976435"/>
            <a:ext cx="832104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1720735" y="3770766"/>
            <a:ext cx="832104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4902470" y="371070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68888" y="730689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17975" y="978969"/>
            <a:ext cx="95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117975" y="2558302"/>
            <a:ext cx="95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55978" y="3923319"/>
            <a:ext cx="95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718262" y="1459641"/>
            <a:ext cx="2452254" cy="8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796935" y="2472325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14" name="橢圓 13"/>
          <p:cNvSpPr/>
          <p:nvPr/>
        </p:nvSpPr>
        <p:spPr>
          <a:xfrm>
            <a:off x="3944389" y="247232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sp>
        <p:nvSpPr>
          <p:cNvPr id="15" name="橢圓 14"/>
          <p:cNvSpPr/>
          <p:nvPr/>
        </p:nvSpPr>
        <p:spPr>
          <a:xfrm>
            <a:off x="5881255" y="242224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E</a:t>
            </a:r>
            <a:endParaRPr lang="zh-TW" altLang="en-US" sz="2800" dirty="0"/>
          </a:p>
        </p:txBody>
      </p:sp>
      <p:sp>
        <p:nvSpPr>
          <p:cNvPr id="16" name="橢圓 15"/>
          <p:cNvSpPr/>
          <p:nvPr/>
        </p:nvSpPr>
        <p:spPr>
          <a:xfrm>
            <a:off x="8107988" y="242224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788131" y="1521229"/>
            <a:ext cx="687653" cy="90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760720" y="1459641"/>
            <a:ext cx="489900" cy="8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049099" y="1348301"/>
            <a:ext cx="2355068" cy="10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967202" y="428574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24" name="橢圓 23"/>
          <p:cNvSpPr/>
          <p:nvPr/>
        </p:nvSpPr>
        <p:spPr>
          <a:xfrm>
            <a:off x="4902470" y="436513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25" name="橢圓 24"/>
          <p:cNvSpPr/>
          <p:nvPr/>
        </p:nvSpPr>
        <p:spPr>
          <a:xfrm>
            <a:off x="6807470" y="436513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</a:t>
            </a:r>
            <a:endParaRPr lang="zh-TW" altLang="en-US" sz="2800" dirty="0"/>
          </a:p>
        </p:txBody>
      </p:sp>
      <p:sp>
        <p:nvSpPr>
          <p:cNvPr id="26" name="橢圓 25"/>
          <p:cNvSpPr/>
          <p:nvPr/>
        </p:nvSpPr>
        <p:spPr>
          <a:xfrm>
            <a:off x="9339003" y="428574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J</a:t>
            </a:r>
            <a:endParaRPr lang="zh-TW" altLang="en-US" sz="2800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1612669" y="3560895"/>
            <a:ext cx="501162" cy="65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477191" y="3560895"/>
            <a:ext cx="826854" cy="7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633556" y="3560895"/>
            <a:ext cx="593077" cy="72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988432" y="3510815"/>
            <a:ext cx="678973" cy="77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129747" y="182105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樹狀結構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43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409546" y="43757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3016114" y="191433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7566940" y="1848786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8848481" y="3465582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J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8016645" y="496709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1711435" y="3465582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4472660" y="346558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3016115" y="496709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12" name="橢圓 11"/>
          <p:cNvSpPr/>
          <p:nvPr/>
        </p:nvSpPr>
        <p:spPr>
          <a:xfrm>
            <a:off x="5864842" y="496709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01118" y="1296889"/>
            <a:ext cx="1208428" cy="80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556175" y="1349115"/>
            <a:ext cx="1010765" cy="5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456934" y="2937357"/>
            <a:ext cx="559180" cy="5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02374" y="2937357"/>
            <a:ext cx="614596" cy="5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4201118" y="4554153"/>
            <a:ext cx="459737" cy="5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550226" y="4463437"/>
            <a:ext cx="465023" cy="5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582881" y="2845453"/>
            <a:ext cx="580393" cy="5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8892366" y="4554153"/>
            <a:ext cx="270908" cy="41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4871258" y="216131"/>
            <a:ext cx="2140213" cy="1479665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099913" y="849444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root</a:t>
            </a:r>
            <a:endParaRPr lang="zh-TW" altLang="en-US" b="1" dirty="0"/>
          </a:p>
        </p:txBody>
      </p:sp>
      <p:sp>
        <p:nvSpPr>
          <p:cNvPr id="38" name="圓角矩形 37"/>
          <p:cNvSpPr/>
          <p:nvPr/>
        </p:nvSpPr>
        <p:spPr>
          <a:xfrm>
            <a:off x="1457283" y="1914339"/>
            <a:ext cx="5554188" cy="4698496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7281582" y="1911918"/>
            <a:ext cx="3452679" cy="4700917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048278" y="1420948"/>
            <a:ext cx="22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左子樹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 subtree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414788" y="1424730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 subtree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283278" y="21645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左節點</a:t>
            </a:r>
            <a:endParaRPr lang="zh-TW" altLang="en-US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713569" y="21610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右節點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1129747" y="182105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57634" y="939268"/>
                <a:ext cx="2507720" cy="1297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公式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N</a:t>
                </a:r>
              </a:p>
              <a:p>
                <a:endParaRPr lang="en-US" altLang="zh-TW" dirty="0" smtClean="0"/>
              </a:p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高度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節點數量</a:t>
                </a:r>
                <a:endPara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4" y="939268"/>
                <a:ext cx="2507720" cy="1297599"/>
              </a:xfrm>
              <a:prstGeom prst="rect">
                <a:avLst/>
              </a:prstGeom>
              <a:blipFill>
                <a:blip r:embed="rId2"/>
                <a:stretch>
                  <a:fillRect l="-973" t="-1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5409546" y="43757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" name="橢圓 5"/>
          <p:cNvSpPr/>
          <p:nvPr/>
        </p:nvSpPr>
        <p:spPr>
          <a:xfrm>
            <a:off x="3016114" y="191433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8016644" y="1848786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9710313" y="3465582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9350933" y="5200037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14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1538180" y="352345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4472660" y="346558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12" name="橢圓 11"/>
          <p:cNvSpPr/>
          <p:nvPr/>
        </p:nvSpPr>
        <p:spPr>
          <a:xfrm>
            <a:off x="3627803" y="520003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3" name="橢圓 12"/>
          <p:cNvSpPr/>
          <p:nvPr/>
        </p:nvSpPr>
        <p:spPr>
          <a:xfrm>
            <a:off x="5318139" y="520003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11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01118" y="1296889"/>
            <a:ext cx="1208428" cy="80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650400" y="1283562"/>
            <a:ext cx="1366244" cy="6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2456934" y="2937357"/>
            <a:ext cx="559180" cy="5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002374" y="2937357"/>
            <a:ext cx="614596" cy="5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201118" y="4554153"/>
            <a:ext cx="459737" cy="5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287461" y="4603474"/>
            <a:ext cx="465023" cy="5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9189912" y="2830834"/>
            <a:ext cx="580393" cy="5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10012779" y="4603474"/>
            <a:ext cx="179451" cy="41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1243468" y="4554153"/>
            <a:ext cx="459737" cy="5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415039" y="4638500"/>
            <a:ext cx="465023" cy="5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10893478" y="515920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15</a:t>
            </a:r>
            <a:endParaRPr lang="zh-TW" altLang="en-US" sz="2800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0836497" y="4475141"/>
            <a:ext cx="465023" cy="5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7951407" y="2937357"/>
            <a:ext cx="421926" cy="59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7166897" y="3562866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6689320" y="520003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12</a:t>
            </a:r>
            <a:endParaRPr lang="zh-TW" altLang="en-US" sz="2800" dirty="0"/>
          </a:p>
        </p:txBody>
      </p:sp>
      <p:sp>
        <p:nvSpPr>
          <p:cNvPr id="31" name="橢圓 30"/>
          <p:cNvSpPr/>
          <p:nvPr/>
        </p:nvSpPr>
        <p:spPr>
          <a:xfrm>
            <a:off x="7936322" y="520003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13</a:t>
            </a:r>
            <a:endParaRPr lang="zh-TW" altLang="en-US" sz="2800" dirty="0"/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7138456" y="4659995"/>
            <a:ext cx="459737" cy="5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031075" y="4651437"/>
            <a:ext cx="465023" cy="5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599259" y="520003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36" name="橢圓 35"/>
          <p:cNvSpPr/>
          <p:nvPr/>
        </p:nvSpPr>
        <p:spPr>
          <a:xfrm>
            <a:off x="2113531" y="520003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5021" y="414254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完滿二元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23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57634" y="939268"/>
                <a:ext cx="2507720" cy="1297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公式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&gt;= N</a:t>
                </a:r>
              </a:p>
              <a:p>
                <a:endParaRPr lang="en-US" altLang="zh-TW" dirty="0" smtClean="0"/>
              </a:p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高度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節點數量</a:t>
                </a:r>
                <a:endPara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4" y="939268"/>
                <a:ext cx="2507720" cy="1297599"/>
              </a:xfrm>
              <a:prstGeom prst="rect">
                <a:avLst/>
              </a:prstGeom>
              <a:blipFill>
                <a:blip r:embed="rId2"/>
                <a:stretch>
                  <a:fillRect l="-973" t="-1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855021" y="414254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完整二元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492671" y="1303436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2236445" y="2440546"/>
            <a:ext cx="573314" cy="8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413554" y="333954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40" name="橢圓 39"/>
          <p:cNvSpPr/>
          <p:nvPr/>
        </p:nvSpPr>
        <p:spPr>
          <a:xfrm>
            <a:off x="583079" y="543209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1156394" y="4502600"/>
            <a:ext cx="573314" cy="8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432850" y="4487957"/>
            <a:ext cx="510039" cy="86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2369574" y="536436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E</a:t>
            </a:r>
            <a:endParaRPr lang="zh-TW" altLang="en-US" sz="2800" dirty="0"/>
          </a:p>
        </p:txBody>
      </p:sp>
      <p:sp>
        <p:nvSpPr>
          <p:cNvPr id="44" name="橢圓 43"/>
          <p:cNvSpPr/>
          <p:nvPr/>
        </p:nvSpPr>
        <p:spPr>
          <a:xfrm>
            <a:off x="3465708" y="3222952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3358992" y="2437171"/>
            <a:ext cx="510039" cy="86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4039022" y="4428119"/>
            <a:ext cx="177869" cy="9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3780930" y="535309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46413" y="64642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完整二元樹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432213" y="1045019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175987" y="2182129"/>
            <a:ext cx="573314" cy="8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6353096" y="308113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52" name="橢圓 51"/>
          <p:cNvSpPr/>
          <p:nvPr/>
        </p:nvSpPr>
        <p:spPr>
          <a:xfrm>
            <a:off x="5522621" y="5173676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cxnSp>
        <p:nvCxnSpPr>
          <p:cNvPr id="53" name="直線單箭頭接點 52"/>
          <p:cNvCxnSpPr/>
          <p:nvPr/>
        </p:nvCxnSpPr>
        <p:spPr>
          <a:xfrm flipH="1">
            <a:off x="6095936" y="4244183"/>
            <a:ext cx="573314" cy="8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372392" y="4229540"/>
            <a:ext cx="510039" cy="86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7309116" y="510594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E</a:t>
            </a:r>
            <a:endParaRPr lang="zh-TW" altLang="en-US" sz="2800" dirty="0"/>
          </a:p>
        </p:txBody>
      </p:sp>
      <p:sp>
        <p:nvSpPr>
          <p:cNvPr id="56" name="橢圓 55"/>
          <p:cNvSpPr/>
          <p:nvPr/>
        </p:nvSpPr>
        <p:spPr>
          <a:xfrm>
            <a:off x="8405250" y="2964535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8298534" y="2178754"/>
            <a:ext cx="510039" cy="86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9156434" y="4169702"/>
            <a:ext cx="710667" cy="7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9631688" y="5086161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85955" y="620578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完整二元樹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直線接點 60"/>
          <p:cNvCxnSpPr/>
          <p:nvPr/>
        </p:nvCxnSpPr>
        <p:spPr>
          <a:xfrm flipV="1">
            <a:off x="5220393" y="673331"/>
            <a:ext cx="0" cy="5790869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3947" y="266772"/>
            <a:ext cx="30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歪斜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Skewed Binary 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36445" y="1314735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236445" y="2440546"/>
            <a:ext cx="573314" cy="8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413554" y="333954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583079" y="5432093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156394" y="4502600"/>
            <a:ext cx="573314" cy="86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36131" y="6269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歪斜樹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843245" y="1247002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92759" y="2450239"/>
            <a:ext cx="497115" cy="85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710699" y="3339548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483359" y="4507446"/>
            <a:ext cx="497115" cy="85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586169" y="5432094"/>
            <a:ext cx="1146629" cy="108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732798" y="6162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右歪斜樹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71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112</Words>
  <Application>Microsoft Office PowerPoint</Application>
  <PresentationFormat>寬螢幕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11</cp:revision>
  <dcterms:created xsi:type="dcterms:W3CDTF">2021-05-24T07:08:20Z</dcterms:created>
  <dcterms:modified xsi:type="dcterms:W3CDTF">2021-05-25T08:56:54Z</dcterms:modified>
</cp:coreProperties>
</file>