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9" autoAdjust="0"/>
    <p:restoredTop sz="94660"/>
  </p:normalViewPr>
  <p:slideViewPr>
    <p:cSldViewPr snapToGrid="0">
      <p:cViewPr varScale="1">
        <p:scale>
          <a:sx n="96" d="100"/>
          <a:sy n="96" d="100"/>
        </p:scale>
        <p:origin x="84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39E7-B0D1-48AB-9C0A-B88DA3E1B63B}" type="datetimeFigureOut">
              <a:rPr lang="zh-TW" altLang="en-US" smtClean="0"/>
              <a:t>2021/9/26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6AEA-DDF8-49EC-8467-ED07BA1387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9635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39E7-B0D1-48AB-9C0A-B88DA3E1B63B}" type="datetimeFigureOut">
              <a:rPr lang="zh-TW" altLang="en-US" smtClean="0"/>
              <a:t>2021/9/26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6AEA-DDF8-49EC-8467-ED07BA1387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792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39E7-B0D1-48AB-9C0A-B88DA3E1B63B}" type="datetimeFigureOut">
              <a:rPr lang="zh-TW" altLang="en-US" smtClean="0"/>
              <a:t>2021/9/26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6AEA-DDF8-49EC-8467-ED07BA1387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9468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39E7-B0D1-48AB-9C0A-B88DA3E1B63B}" type="datetimeFigureOut">
              <a:rPr lang="zh-TW" altLang="en-US" smtClean="0"/>
              <a:t>2021/9/26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6AEA-DDF8-49EC-8467-ED07BA1387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7841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39E7-B0D1-48AB-9C0A-B88DA3E1B63B}" type="datetimeFigureOut">
              <a:rPr lang="zh-TW" altLang="en-US" smtClean="0"/>
              <a:t>2021/9/26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6AEA-DDF8-49EC-8467-ED07BA1387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9292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39E7-B0D1-48AB-9C0A-B88DA3E1B63B}" type="datetimeFigureOut">
              <a:rPr lang="zh-TW" altLang="en-US" smtClean="0"/>
              <a:t>2021/9/26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6AEA-DDF8-49EC-8467-ED07BA1387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333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39E7-B0D1-48AB-9C0A-B88DA3E1B63B}" type="datetimeFigureOut">
              <a:rPr lang="zh-TW" altLang="en-US" smtClean="0"/>
              <a:t>2021/9/26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6AEA-DDF8-49EC-8467-ED07BA1387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5225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39E7-B0D1-48AB-9C0A-B88DA3E1B63B}" type="datetimeFigureOut">
              <a:rPr lang="zh-TW" altLang="en-US" smtClean="0"/>
              <a:t>2021/9/26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6AEA-DDF8-49EC-8467-ED07BA1387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5742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39E7-B0D1-48AB-9C0A-B88DA3E1B63B}" type="datetimeFigureOut">
              <a:rPr lang="zh-TW" altLang="en-US" smtClean="0"/>
              <a:t>2021/9/26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6AEA-DDF8-49EC-8467-ED07BA1387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1212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39E7-B0D1-48AB-9C0A-B88DA3E1B63B}" type="datetimeFigureOut">
              <a:rPr lang="zh-TW" altLang="en-US" smtClean="0"/>
              <a:t>2021/9/26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6AEA-DDF8-49EC-8467-ED07BA1387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536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39E7-B0D1-48AB-9C0A-B88DA3E1B63B}" type="datetimeFigureOut">
              <a:rPr lang="zh-TW" altLang="en-US" smtClean="0"/>
              <a:t>2021/9/26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6AEA-DDF8-49EC-8467-ED07BA1387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8969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C39E7-B0D1-48AB-9C0A-B88DA3E1B63B}" type="datetimeFigureOut">
              <a:rPr lang="zh-TW" altLang="en-US" smtClean="0"/>
              <a:t>2021/9/26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56AEA-DDF8-49EC-8467-ED07BA1387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941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581213"/>
              </p:ext>
            </p:extLst>
          </p:nvPr>
        </p:nvGraphicFramePr>
        <p:xfrm>
          <a:off x="1067904" y="844824"/>
          <a:ext cx="2748723" cy="192473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16241">
                  <a:extLst>
                    <a:ext uri="{9D8B030D-6E8A-4147-A177-3AD203B41FA5}">
                      <a16:colId xmlns:a16="http://schemas.microsoft.com/office/drawing/2014/main" val="224559430"/>
                    </a:ext>
                  </a:extLst>
                </a:gridCol>
                <a:gridCol w="916241">
                  <a:extLst>
                    <a:ext uri="{9D8B030D-6E8A-4147-A177-3AD203B41FA5}">
                      <a16:colId xmlns:a16="http://schemas.microsoft.com/office/drawing/2014/main" val="1730442102"/>
                    </a:ext>
                  </a:extLst>
                </a:gridCol>
                <a:gridCol w="916241">
                  <a:extLst>
                    <a:ext uri="{9D8B030D-6E8A-4147-A177-3AD203B41FA5}">
                      <a16:colId xmlns:a16="http://schemas.microsoft.com/office/drawing/2014/main" val="922197388"/>
                    </a:ext>
                  </a:extLst>
                </a:gridCol>
              </a:tblGrid>
              <a:tr h="48118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313196"/>
                  </a:ext>
                </a:extLst>
              </a:tr>
              <a:tr h="48118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245065"/>
                  </a:ext>
                </a:extLst>
              </a:tr>
              <a:tr h="48118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455786"/>
                  </a:ext>
                </a:extLst>
              </a:tr>
              <a:tr h="48118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591659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287037"/>
              </p:ext>
            </p:extLst>
          </p:nvPr>
        </p:nvGraphicFramePr>
        <p:xfrm>
          <a:off x="4798390" y="844824"/>
          <a:ext cx="2748723" cy="192473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16241">
                  <a:extLst>
                    <a:ext uri="{9D8B030D-6E8A-4147-A177-3AD203B41FA5}">
                      <a16:colId xmlns:a16="http://schemas.microsoft.com/office/drawing/2014/main" val="224559430"/>
                    </a:ext>
                  </a:extLst>
                </a:gridCol>
                <a:gridCol w="916241">
                  <a:extLst>
                    <a:ext uri="{9D8B030D-6E8A-4147-A177-3AD203B41FA5}">
                      <a16:colId xmlns:a16="http://schemas.microsoft.com/office/drawing/2014/main" val="1730442102"/>
                    </a:ext>
                  </a:extLst>
                </a:gridCol>
                <a:gridCol w="916241">
                  <a:extLst>
                    <a:ext uri="{9D8B030D-6E8A-4147-A177-3AD203B41FA5}">
                      <a16:colId xmlns:a16="http://schemas.microsoft.com/office/drawing/2014/main" val="922197388"/>
                    </a:ext>
                  </a:extLst>
                </a:gridCol>
              </a:tblGrid>
              <a:tr h="48118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313196"/>
                  </a:ext>
                </a:extLst>
              </a:tr>
              <a:tr h="48118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245065"/>
                  </a:ext>
                </a:extLst>
              </a:tr>
              <a:tr h="48118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455786"/>
                  </a:ext>
                </a:extLst>
              </a:tr>
              <a:tr h="48118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591659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159704"/>
              </p:ext>
            </p:extLst>
          </p:nvPr>
        </p:nvGraphicFramePr>
        <p:xfrm>
          <a:off x="1067903" y="3313043"/>
          <a:ext cx="2748723" cy="48118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16241">
                  <a:extLst>
                    <a:ext uri="{9D8B030D-6E8A-4147-A177-3AD203B41FA5}">
                      <a16:colId xmlns:a16="http://schemas.microsoft.com/office/drawing/2014/main" val="224559430"/>
                    </a:ext>
                  </a:extLst>
                </a:gridCol>
                <a:gridCol w="916241">
                  <a:extLst>
                    <a:ext uri="{9D8B030D-6E8A-4147-A177-3AD203B41FA5}">
                      <a16:colId xmlns:a16="http://schemas.microsoft.com/office/drawing/2014/main" val="1730442102"/>
                    </a:ext>
                  </a:extLst>
                </a:gridCol>
                <a:gridCol w="916241">
                  <a:extLst>
                    <a:ext uri="{9D8B030D-6E8A-4147-A177-3AD203B41FA5}">
                      <a16:colId xmlns:a16="http://schemas.microsoft.com/office/drawing/2014/main" val="922197388"/>
                    </a:ext>
                  </a:extLst>
                </a:gridCol>
              </a:tblGrid>
              <a:tr h="48118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313196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777640"/>
              </p:ext>
            </p:extLst>
          </p:nvPr>
        </p:nvGraphicFramePr>
        <p:xfrm>
          <a:off x="4798390" y="3313043"/>
          <a:ext cx="2748723" cy="192473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16241">
                  <a:extLst>
                    <a:ext uri="{9D8B030D-6E8A-4147-A177-3AD203B41FA5}">
                      <a16:colId xmlns:a16="http://schemas.microsoft.com/office/drawing/2014/main" val="224559430"/>
                    </a:ext>
                  </a:extLst>
                </a:gridCol>
                <a:gridCol w="916241">
                  <a:extLst>
                    <a:ext uri="{9D8B030D-6E8A-4147-A177-3AD203B41FA5}">
                      <a16:colId xmlns:a16="http://schemas.microsoft.com/office/drawing/2014/main" val="1730442102"/>
                    </a:ext>
                  </a:extLst>
                </a:gridCol>
                <a:gridCol w="916241">
                  <a:extLst>
                    <a:ext uri="{9D8B030D-6E8A-4147-A177-3AD203B41FA5}">
                      <a16:colId xmlns:a16="http://schemas.microsoft.com/office/drawing/2014/main" val="922197388"/>
                    </a:ext>
                  </a:extLst>
                </a:gridCol>
              </a:tblGrid>
              <a:tr h="48118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313196"/>
                  </a:ext>
                </a:extLst>
              </a:tr>
              <a:tr h="48118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245065"/>
                  </a:ext>
                </a:extLst>
              </a:tr>
              <a:tr h="48118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455786"/>
                  </a:ext>
                </a:extLst>
              </a:tr>
              <a:tr h="48118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591659"/>
                  </a:ext>
                </a:extLst>
              </a:tr>
            </a:tbl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4055165" y="168965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+</a:t>
            </a:r>
            <a:endParaRPr lang="zh-TW" altLang="en-US" b="1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059029" y="39789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+</a:t>
            </a:r>
            <a:endParaRPr lang="zh-TW" altLang="en-US" b="1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7908130" y="286909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=</a:t>
            </a:r>
            <a:endParaRPr lang="zh-TW" altLang="en-US" b="1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24400"/>
              </p:ext>
            </p:extLst>
          </p:nvPr>
        </p:nvGraphicFramePr>
        <p:xfrm>
          <a:off x="8560903" y="2054234"/>
          <a:ext cx="2748723" cy="192473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16241">
                  <a:extLst>
                    <a:ext uri="{9D8B030D-6E8A-4147-A177-3AD203B41FA5}">
                      <a16:colId xmlns:a16="http://schemas.microsoft.com/office/drawing/2014/main" val="224559430"/>
                    </a:ext>
                  </a:extLst>
                </a:gridCol>
                <a:gridCol w="916241">
                  <a:extLst>
                    <a:ext uri="{9D8B030D-6E8A-4147-A177-3AD203B41FA5}">
                      <a16:colId xmlns:a16="http://schemas.microsoft.com/office/drawing/2014/main" val="1730442102"/>
                    </a:ext>
                  </a:extLst>
                </a:gridCol>
                <a:gridCol w="916241">
                  <a:extLst>
                    <a:ext uri="{9D8B030D-6E8A-4147-A177-3AD203B41FA5}">
                      <a16:colId xmlns:a16="http://schemas.microsoft.com/office/drawing/2014/main" val="922197388"/>
                    </a:ext>
                  </a:extLst>
                </a:gridCol>
              </a:tblGrid>
              <a:tr h="48118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313196"/>
                  </a:ext>
                </a:extLst>
              </a:tr>
              <a:tr h="48118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245065"/>
                  </a:ext>
                </a:extLst>
              </a:tr>
              <a:tr h="48118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455786"/>
                  </a:ext>
                </a:extLst>
              </a:tr>
              <a:tr h="48118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591659"/>
                  </a:ext>
                </a:extLst>
              </a:tr>
            </a:tbl>
          </a:graphicData>
        </a:graphic>
      </p:graphicFrame>
      <p:sp>
        <p:nvSpPr>
          <p:cNvPr id="29" name="文字方塊 28"/>
          <p:cNvSpPr txBox="1"/>
          <p:nvPr/>
        </p:nvSpPr>
        <p:spPr>
          <a:xfrm>
            <a:off x="1072164" y="326259"/>
            <a:ext cx="19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字典操作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035876" y="2869095"/>
            <a:ext cx="216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NumPy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向量化操作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向下箭號 30"/>
          <p:cNvSpPr/>
          <p:nvPr/>
        </p:nvSpPr>
        <p:spPr>
          <a:xfrm>
            <a:off x="1934600" y="3848100"/>
            <a:ext cx="153294" cy="856421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2178493" y="416283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可看成等於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990877"/>
              </p:ext>
            </p:extLst>
          </p:nvPr>
        </p:nvGraphicFramePr>
        <p:xfrm>
          <a:off x="1035876" y="4816375"/>
          <a:ext cx="2716698" cy="190230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05566">
                  <a:extLst>
                    <a:ext uri="{9D8B030D-6E8A-4147-A177-3AD203B41FA5}">
                      <a16:colId xmlns:a16="http://schemas.microsoft.com/office/drawing/2014/main" val="224559430"/>
                    </a:ext>
                  </a:extLst>
                </a:gridCol>
                <a:gridCol w="905566">
                  <a:extLst>
                    <a:ext uri="{9D8B030D-6E8A-4147-A177-3AD203B41FA5}">
                      <a16:colId xmlns:a16="http://schemas.microsoft.com/office/drawing/2014/main" val="1730442102"/>
                    </a:ext>
                  </a:extLst>
                </a:gridCol>
                <a:gridCol w="905566">
                  <a:extLst>
                    <a:ext uri="{9D8B030D-6E8A-4147-A177-3AD203B41FA5}">
                      <a16:colId xmlns:a16="http://schemas.microsoft.com/office/drawing/2014/main" val="922197388"/>
                    </a:ext>
                  </a:extLst>
                </a:gridCol>
              </a:tblGrid>
              <a:tr h="475577">
                <a:tc>
                  <a:txBody>
                    <a:bodyPr/>
                    <a:lstStyle/>
                    <a:p>
                      <a:r>
                        <a:rPr lang="en-US" altLang="zh-TW" sz="1700" dirty="0" smtClean="0"/>
                        <a:t>1</a:t>
                      </a:r>
                      <a:endParaRPr lang="zh-TW" altLang="en-US" sz="1700" dirty="0"/>
                    </a:p>
                  </a:txBody>
                  <a:tcPr marL="90375" marR="90375" marT="45187" marB="45187"/>
                </a:tc>
                <a:tc>
                  <a:txBody>
                    <a:bodyPr/>
                    <a:lstStyle/>
                    <a:p>
                      <a:r>
                        <a:rPr lang="en-US" altLang="zh-TW" sz="1700" dirty="0" smtClean="0"/>
                        <a:t>2</a:t>
                      </a:r>
                      <a:endParaRPr lang="zh-TW" altLang="en-US" sz="1700" dirty="0"/>
                    </a:p>
                  </a:txBody>
                  <a:tcPr marL="90375" marR="90375" marT="45187" marB="45187"/>
                </a:tc>
                <a:tc>
                  <a:txBody>
                    <a:bodyPr/>
                    <a:lstStyle/>
                    <a:p>
                      <a:r>
                        <a:rPr lang="en-US" altLang="zh-TW" sz="1700" dirty="0" smtClean="0"/>
                        <a:t>3</a:t>
                      </a:r>
                      <a:endParaRPr lang="zh-TW" altLang="en-US" sz="1700" dirty="0"/>
                    </a:p>
                  </a:txBody>
                  <a:tcPr marL="90375" marR="90375" marT="45187" marB="45187"/>
                </a:tc>
                <a:extLst>
                  <a:ext uri="{0D108BD9-81ED-4DB2-BD59-A6C34878D82A}">
                    <a16:rowId xmlns:a16="http://schemas.microsoft.com/office/drawing/2014/main" val="3744313196"/>
                  </a:ext>
                </a:extLst>
              </a:tr>
              <a:tr h="475577">
                <a:tc>
                  <a:txBody>
                    <a:bodyPr/>
                    <a:lstStyle/>
                    <a:p>
                      <a:r>
                        <a:rPr lang="en-US" altLang="zh-TW" sz="1700" dirty="0" smtClean="0"/>
                        <a:t>1</a:t>
                      </a:r>
                      <a:endParaRPr lang="zh-TW" altLang="en-US" sz="1700" dirty="0"/>
                    </a:p>
                  </a:txBody>
                  <a:tcPr marL="90375" marR="90375" marT="45187" marB="45187"/>
                </a:tc>
                <a:tc>
                  <a:txBody>
                    <a:bodyPr/>
                    <a:lstStyle/>
                    <a:p>
                      <a:r>
                        <a:rPr lang="en-US" altLang="zh-TW" sz="1700" dirty="0" smtClean="0"/>
                        <a:t>2</a:t>
                      </a:r>
                      <a:endParaRPr lang="zh-TW" altLang="en-US" sz="1700" dirty="0"/>
                    </a:p>
                  </a:txBody>
                  <a:tcPr marL="90375" marR="90375" marT="45187" marB="45187"/>
                </a:tc>
                <a:tc>
                  <a:txBody>
                    <a:bodyPr/>
                    <a:lstStyle/>
                    <a:p>
                      <a:r>
                        <a:rPr lang="en-US" altLang="zh-TW" sz="1700" dirty="0" smtClean="0"/>
                        <a:t>3</a:t>
                      </a:r>
                      <a:endParaRPr lang="zh-TW" altLang="en-US" sz="1700" dirty="0"/>
                    </a:p>
                  </a:txBody>
                  <a:tcPr marL="90375" marR="90375" marT="45187" marB="45187"/>
                </a:tc>
                <a:extLst>
                  <a:ext uri="{0D108BD9-81ED-4DB2-BD59-A6C34878D82A}">
                    <a16:rowId xmlns:a16="http://schemas.microsoft.com/office/drawing/2014/main" val="3414245065"/>
                  </a:ext>
                </a:extLst>
              </a:tr>
              <a:tr h="475577">
                <a:tc>
                  <a:txBody>
                    <a:bodyPr/>
                    <a:lstStyle/>
                    <a:p>
                      <a:r>
                        <a:rPr lang="en-US" altLang="zh-TW" sz="1700" dirty="0" smtClean="0"/>
                        <a:t>1</a:t>
                      </a:r>
                      <a:endParaRPr lang="zh-TW" altLang="en-US" sz="1700" dirty="0"/>
                    </a:p>
                  </a:txBody>
                  <a:tcPr marL="90375" marR="90375" marT="45187" marB="45187"/>
                </a:tc>
                <a:tc>
                  <a:txBody>
                    <a:bodyPr/>
                    <a:lstStyle/>
                    <a:p>
                      <a:r>
                        <a:rPr lang="en-US" altLang="zh-TW" sz="1700" dirty="0" smtClean="0"/>
                        <a:t>2</a:t>
                      </a:r>
                      <a:endParaRPr lang="zh-TW" altLang="en-US" sz="1700" dirty="0"/>
                    </a:p>
                  </a:txBody>
                  <a:tcPr marL="90375" marR="90375" marT="45187" marB="45187"/>
                </a:tc>
                <a:tc>
                  <a:txBody>
                    <a:bodyPr/>
                    <a:lstStyle/>
                    <a:p>
                      <a:r>
                        <a:rPr lang="en-US" altLang="zh-TW" sz="1700" dirty="0" smtClean="0"/>
                        <a:t>3</a:t>
                      </a:r>
                      <a:endParaRPr lang="zh-TW" altLang="en-US" sz="1700" dirty="0"/>
                    </a:p>
                  </a:txBody>
                  <a:tcPr marL="90375" marR="90375" marT="45187" marB="45187"/>
                </a:tc>
                <a:extLst>
                  <a:ext uri="{0D108BD9-81ED-4DB2-BD59-A6C34878D82A}">
                    <a16:rowId xmlns:a16="http://schemas.microsoft.com/office/drawing/2014/main" val="3707455786"/>
                  </a:ext>
                </a:extLst>
              </a:tr>
              <a:tr h="475577">
                <a:tc>
                  <a:txBody>
                    <a:bodyPr/>
                    <a:lstStyle/>
                    <a:p>
                      <a:r>
                        <a:rPr lang="en-US" altLang="zh-TW" sz="1700" dirty="0" smtClean="0"/>
                        <a:t>1</a:t>
                      </a:r>
                      <a:endParaRPr lang="zh-TW" altLang="en-US" sz="1700" dirty="0"/>
                    </a:p>
                  </a:txBody>
                  <a:tcPr marL="90375" marR="90375" marT="45187" marB="45187"/>
                </a:tc>
                <a:tc>
                  <a:txBody>
                    <a:bodyPr/>
                    <a:lstStyle/>
                    <a:p>
                      <a:r>
                        <a:rPr lang="en-US" altLang="zh-TW" sz="1700" dirty="0" smtClean="0"/>
                        <a:t>2</a:t>
                      </a:r>
                      <a:endParaRPr lang="zh-TW" altLang="en-US" sz="1700" dirty="0"/>
                    </a:p>
                  </a:txBody>
                  <a:tcPr marL="90375" marR="90375" marT="45187" marB="45187"/>
                </a:tc>
                <a:tc>
                  <a:txBody>
                    <a:bodyPr/>
                    <a:lstStyle/>
                    <a:p>
                      <a:r>
                        <a:rPr lang="en-US" altLang="zh-TW" sz="1700" dirty="0" smtClean="0"/>
                        <a:t>3</a:t>
                      </a:r>
                      <a:endParaRPr lang="zh-TW" altLang="en-US" sz="1700" dirty="0"/>
                    </a:p>
                  </a:txBody>
                  <a:tcPr marL="90375" marR="90375" marT="45187" marB="45187"/>
                </a:tc>
                <a:extLst>
                  <a:ext uri="{0D108BD9-81ED-4DB2-BD59-A6C34878D82A}">
                    <a16:rowId xmlns:a16="http://schemas.microsoft.com/office/drawing/2014/main" val="1178591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171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76</Words>
  <Application>Microsoft Office PowerPoint</Application>
  <PresentationFormat>寬螢幕</PresentationFormat>
  <Paragraphs>69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User</dc:creator>
  <cp:lastModifiedBy>Windows User</cp:lastModifiedBy>
  <cp:revision>2</cp:revision>
  <dcterms:created xsi:type="dcterms:W3CDTF">2021-09-26T07:26:12Z</dcterms:created>
  <dcterms:modified xsi:type="dcterms:W3CDTF">2021-09-26T07:35:56Z</dcterms:modified>
</cp:coreProperties>
</file>