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Adapting Large Language Models for JSON Extraction from Text Corpora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Van-Tuan Tran, Chin-Shiuh Shieh, Ying-Chieh Chao, Casper Tsai, Mong-Fong Horng</a:t>
            </a:r>
          </a:p>
          <a:p>
            <a:r>
              <a:t>National Kaohsiung University of Science and Technology</a:t>
            </a:r>
          </a:p>
          <a:p>
            <a:r>
              <a:t>IWCE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Quantitative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Loss curves for each model (Llama-2-7B, Llama-3-8B, Llama-3.1-8B).</a:t>
            </a:r>
          </a:p>
          <a:p>
            <a:r>
              <a:t>- Accuracy comparison across tasks (graph placeholder).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Rule-based methods vs. LLMs: Scalability and generalization.</a:t>
            </a:r>
          </a:p>
          <a:p>
            <a:r>
              <a:t>- BERT and GPT-3 for NER vs. Llama for JSON extraction.</a:t>
            </a:r>
          </a:p>
          <a:p>
            <a:r>
              <a:t>- Llama models show superior accuracy and efficiency.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Efficiency &amp;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QLoRA reduces memory usage by 30%.</a:t>
            </a:r>
          </a:p>
          <a:p>
            <a:r>
              <a:t>- FSDP enables efficient training on large datasets.</a:t>
            </a:r>
          </a:p>
          <a:p>
            <a:r>
              <a:t>- Better performance on larger datasets with minimal accuracy drop.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Improved JSON extraction with fine-tuned LLMs.</a:t>
            </a:r>
          </a:p>
          <a:p>
            <a:r>
              <a:t>- Scalability and efficiency in real-world applications.</a:t>
            </a:r>
          </a:p>
          <a:p>
            <a:r>
              <a:t>- Future work: Expand datasets, optimize fine-tuning techniques.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Supported by National Science and Technology Council Taiwan, with grant numbers NSTC 112-2221-E-992-045, NSTC 112-2221-E-992-057-MY3, and NSTC 112-2622-8-992-009-TD1.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Extracting structured JSON data from unstructured text is a critical task.</a:t>
            </a:r>
          </a:p>
          <a:p>
            <a:r>
              <a:t>- JSON is a standard format for structured data.</a:t>
            </a:r>
          </a:p>
          <a:p>
            <a:r>
              <a:t>- Need for improved methods to automate JSON extraction using LLMs.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Processing large datasets with diverse formats (HTML tags, paragraphs, irregular text).</a:t>
            </a:r>
          </a:p>
          <a:p>
            <a:r>
              <a:t>- Traditional rule-based methods are inefficient.</a:t>
            </a:r>
          </a:p>
          <a:p>
            <a:r>
              <a:t>- Gap in literature for direct application of LLMs in JSON extraction.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fine-tune LLMs (Llama-2-7B, Llama-3-8B, Llama-3.1-8B) for accurate and efficient JSON extraction using QLoRA and Fully Sharded Data Parallel (FSDP).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Rule-based methods: Require manual effort, lack scalability.</a:t>
            </a:r>
          </a:p>
          <a:p>
            <a:r>
              <a:t>- Pre-trained transformers (BERT, GPT-3): Focus on other NLP tasks, not JSON extraction.</a:t>
            </a:r>
          </a:p>
          <a:p>
            <a:r>
              <a:t>- Need for specialized fine-tuning of LLMs.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Base models: Llama-2-7B, Llama-3-8B, Llama-3.1-8B.</a:t>
            </a:r>
          </a:p>
          <a:p>
            <a:r>
              <a:t>- Fine-tuning techniques: QLoRA, Fully Sharded Data Parallel (FSDP).</a:t>
            </a:r>
          </a:p>
          <a:p>
            <a:r>
              <a:t>- Multi-GPU setup with PyTorch and Hugging Face Transformers.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Custom dataset combining publicly available and manually annotated data.</a:t>
            </a:r>
          </a:p>
          <a:p>
            <a:r>
              <a:t>- Preprocessing: Normalization, tokenization, noise filtering.</a:t>
            </a:r>
          </a:p>
          <a:p>
            <a:r>
              <a:t>- Dataset split into training, validation, and test sets.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 (standard and normalized).</a:t>
            </a:r>
          </a:p>
          <a:p>
            <a:r>
              <a:t>- Loss reduction (cross-entropy loss).</a:t>
            </a:r>
          </a:p>
          <a:p>
            <a:r>
              <a:t>- Structural correctness of JSON outputs.</a:t>
            </a:r>
          </a:p>
          <a:p>
            <a:r>
              <a:t>- Tasks: ARC Challenge, HellaSwag, OpenBookQA, PIQA.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Significant loss reduction across all models.</a:t>
            </a:r>
          </a:p>
          <a:p>
            <a:r>
              <a:t>- Llama-3.1-8B achieved highest accuracy (92%) in JSON extraction.</a:t>
            </a:r>
          </a:p>
          <a:p>
            <a:r>
              <a:t>- Faster convergence and better scalability with larger datasets.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