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Cloud.izi - Plataforma Multi-Cloud como Serviço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Planejamento Financeiro e Estratégia</a:t>
            </a:r>
          </a:p>
          <a:p>
            <a:r>
              <a:t>Solução para criação e gestão de recursos multi-cloud com FinOps em tempo real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Problema e Oportunidade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</a:p>
          <a:p>
            <a:pPr>
              <a:defRPr sz="1400"/>
            </a:pPr>
            <a:r>
              <a:t>• Empresas de todos os portes enfrentam alta complexidade para gerenciar múltiplas clouds.</a:t>
            </a:r>
          </a:p>
          <a:p>
            <a:pPr>
              <a:defRPr sz="1400"/>
            </a:pPr>
            <a:r>
              <a:t>• Desafios: tempo de provisionamento, custos não controlados, indisponibilidade e complexidade técnica.</a:t>
            </a:r>
          </a:p>
          <a:p>
            <a:pPr>
              <a:defRPr sz="1400"/>
            </a:pPr>
            <a:r>
              <a:t>• Mercado demanda soluções que simplifiquem, acelerem e tornem previsível a gestão multi-cloud.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Nossa Solução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</a:p>
          <a:p>
            <a:pPr>
              <a:defRPr sz="1400"/>
            </a:pPr>
            <a:r>
              <a:t>• Plataforma Cloud.izi - criação e gestão de recursos em AWS, Azure, GCP, entre outras.</a:t>
            </a:r>
          </a:p>
          <a:p>
            <a:pPr>
              <a:defRPr sz="1400"/>
            </a:pPr>
            <a:r>
              <a:t>• Recursos suportados: EC2, Kubernetes, Bancos de Dados, Segurança, DR, Migração entre clouds.</a:t>
            </a:r>
          </a:p>
          <a:p>
            <a:pPr>
              <a:defRPr sz="1400"/>
            </a:pPr>
            <a:r>
              <a:t>• Garantia de alta disponibilidade e performance.</a:t>
            </a:r>
          </a:p>
          <a:p>
            <a:pPr>
              <a:defRPr sz="1400"/>
            </a:pPr>
            <a:r>
              <a:t>• Plugin FinOps: monitoramento de custos em tempo real por conta, tag e recurso.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 de Negócio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</a:p>
          <a:p>
            <a:pPr>
              <a:defRPr sz="1400"/>
            </a:pPr>
            <a:r>
              <a:t>• Assinatura mensal por uso da plataforma.</a:t>
            </a:r>
          </a:p>
          <a:p>
            <a:pPr>
              <a:defRPr sz="1400"/>
            </a:pPr>
            <a:r>
              <a:t>• Contrato maior para clientes com FinOps (monitoramento avançado e relatórios customizados).</a:t>
            </a:r>
          </a:p>
          <a:p>
            <a:pPr>
              <a:defRPr sz="1400"/>
            </a:pPr>
            <a:r>
              <a:t>• Público-alvo: startups, empresas de médio porte e grandes corporações do setor financeiro.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Projeção de Receitas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</a:p>
          <a:p>
            <a:pPr>
              <a:defRPr sz="1400"/>
            </a:pPr>
            <a:r>
              <a:t>Ano 01: R$ 855,802</a:t>
            </a:r>
          </a:p>
          <a:p>
            <a:pPr>
              <a:defRPr sz="1400"/>
            </a:pPr>
            <a:r>
              <a:t>Ano 02: R$ 984,172</a:t>
            </a:r>
          </a:p>
          <a:p>
            <a:pPr>
              <a:defRPr sz="1400"/>
            </a:pPr>
            <a:r>
              <a:t>Ano 03: R$ 1,230,215</a:t>
            </a:r>
          </a:p>
          <a:p>
            <a:pPr>
              <a:defRPr sz="1400"/>
            </a:pPr>
            <a:r>
              <a:t>Ano 04: R$ 1,722,302</a:t>
            </a:r>
          </a:p>
          <a:p>
            <a:pPr>
              <a:defRPr sz="1400"/>
            </a:pPr>
            <a:r>
              <a:t>Ano 05: R$ 2,755,682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Despesas e Custos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</a:p>
          <a:p>
            <a:pPr>
              <a:defRPr sz="1400"/>
            </a:pPr>
            <a:r>
              <a:t>• Custo unitário médio por recurso: R$ 1,20 (variável).</a:t>
            </a:r>
          </a:p>
          <a:p>
            <a:pPr>
              <a:defRPr sz="1400"/>
            </a:pPr>
            <a:r>
              <a:t>• Custos iniciais e operacionais relevantes no início para implantação.</a:t>
            </a:r>
          </a:p>
          <a:p>
            <a:pPr>
              <a:defRPr sz="1400"/>
            </a:pPr>
            <a:r>
              <a:t>• Estrutura de custos enxuta, escalável com aumento de clientes.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Lucro e Margem (Receita Líquida)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</a:p>
          <a:p>
            <a:pPr>
              <a:defRPr sz="1400"/>
            </a:pPr>
            <a:r>
              <a:t>Ano 01: R$ 813,012</a:t>
            </a:r>
          </a:p>
          <a:p>
            <a:pPr>
              <a:defRPr sz="1400"/>
            </a:pPr>
            <a:r>
              <a:t>Ano 02: R$ 934,964</a:t>
            </a:r>
          </a:p>
          <a:p>
            <a:pPr>
              <a:defRPr sz="1400"/>
            </a:pPr>
            <a:r>
              <a:t>Ano 03: R$ 1,168,705</a:t>
            </a:r>
          </a:p>
          <a:p>
            <a:pPr>
              <a:defRPr sz="1400"/>
            </a:pPr>
            <a:r>
              <a:t>Ano 04: R$ 1,636,186</a:t>
            </a:r>
          </a:p>
          <a:p>
            <a:pPr>
              <a:defRPr sz="1400"/>
            </a:pPr>
            <a:r>
              <a:t>Ano 05: R$ 2,617,898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 de Expansão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</a:p>
          <a:p>
            <a:pPr>
              <a:defRPr sz="1400"/>
            </a:pPr>
            <a:r>
              <a:t>• Curto prazo: Lançamento e captação de clientes early adopters.</a:t>
            </a:r>
          </a:p>
          <a:p>
            <a:pPr>
              <a:defRPr sz="1400"/>
            </a:pPr>
            <a:r>
              <a:t>• Médio prazo: Expansão de integrações multi-cloud e funcionalidades FinOps.</a:t>
            </a:r>
          </a:p>
          <a:p>
            <a:pPr>
              <a:defRPr sz="1400"/>
            </a:pPr>
            <a:r>
              <a:t>• Longo prazo: Tornar-se referência global em gestão multi-cloud inteligente.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