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9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6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62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03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8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0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7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26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8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5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9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5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9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1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3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5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13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8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F8FBB-2805-C342-B88D-05F6B10B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791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en-US" sz="4200" dirty="0"/>
              <a:t>Modeling Styles in Ecology and Agronomy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68E0F-A496-DA46-A922-EB211530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789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6A9DEF"/>
                </a:solidFill>
              </a:rPr>
              <a:t>Chris H. Wilson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6A4B6-39DC-4A5F-9D84-4106837CD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75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7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DCFE-CBCE-914A-8B0B-78816872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on black – so good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20C2E-9FC9-9F41-8F8C-9A50CE49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Key concepts: </a:t>
            </a:r>
          </a:p>
          <a:p>
            <a:r>
              <a:rPr lang="en-US" dirty="0"/>
              <a:t>Turn hypotheses into models</a:t>
            </a:r>
          </a:p>
          <a:p>
            <a:r>
              <a:rPr lang="en-US" dirty="0"/>
              <a:t>Represent mechanisms in math </a:t>
            </a:r>
          </a:p>
          <a:p>
            <a:pPr marL="36900" indent="0">
              <a:buNone/>
            </a:pPr>
            <a:r>
              <a:rPr lang="en-US" dirty="0"/>
              <a:t>Three cultures: 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dirty="0"/>
              <a:t>Theoretical 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dirty="0"/>
              <a:t>Empirical 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US" dirty="0"/>
              <a:t>Simulation </a:t>
            </a:r>
          </a:p>
          <a:p>
            <a:pPr marL="4140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4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CCAB-968C-BF4C-A214-16FFB17E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Deterministic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811B-1CBF-8245-B27E-545AAE1DFC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6900" indent="0">
                  <a:buNone/>
                </a:pPr>
                <a:r>
                  <a:rPr lang="en-US" dirty="0"/>
                  <a:t>Deterministic = outcome is definite for a given set of arguments, i.e. not stochastic (unlike random variables) </a:t>
                </a:r>
              </a:p>
              <a:p>
                <a:pPr marL="36900" indent="0">
                  <a:buNone/>
                </a:pPr>
                <a:r>
                  <a:rPr lang="en-US" dirty="0"/>
                  <a:t>Base model notation: </a:t>
                </a:r>
              </a:p>
              <a:p>
                <a:pPr marL="3690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,x) </a:t>
                </a: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a representation of a ‘true state’ </a:t>
                </a:r>
                <a:r>
                  <a:rPr lang="en-US" i="1" dirty="0"/>
                  <a:t>z</a:t>
                </a:r>
                <a:r>
                  <a:rPr lang="en-US" dirty="0"/>
                  <a:t>, and a set of rules for evolving </a:t>
                </a:r>
                <a:r>
                  <a:rPr lang="en-US" i="1" dirty="0"/>
                  <a:t>z</a:t>
                </a:r>
                <a:r>
                  <a:rPr lang="en-US" dirty="0"/>
                  <a:t> in time </a:t>
                </a: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also susceptible to stochastic influences (i.e. “process error”)-these can represent both stochastic noise (whether exogenous inputs or internal stochastic events, e.g. mutations), or, more subtly, </a:t>
                </a:r>
                <a:r>
                  <a:rPr lang="en-US" i="1" dirty="0"/>
                  <a:t>model uncertainty </a:t>
                </a:r>
                <a:endParaRPr lang="en-US" dirty="0"/>
              </a:p>
              <a:p>
                <a:pPr marL="36900" indent="0">
                  <a:buNone/>
                </a:pPr>
                <a:endParaRPr lang="en-US" i="1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811B-1CBF-8245-B27E-545AAE1DFC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64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6C59-597E-924D-A584-1EF909EA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A54E-75CB-9749-95D4-405E6825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model additive effects</a:t>
            </a:r>
          </a:p>
          <a:p>
            <a:pPr lvl="1"/>
            <a:r>
              <a:rPr lang="en-US" dirty="0"/>
              <a:t>Interactions and curvilinearity subsumed under linear models </a:t>
            </a:r>
          </a:p>
          <a:p>
            <a:r>
              <a:rPr lang="en-US" dirty="0"/>
              <a:t>Ubiquitous in statistics as a kind of default base model – since they represent little more than asserting a generic </a:t>
            </a:r>
            <a:r>
              <a:rPr lang="en-US" i="1" dirty="0"/>
              <a:t>association</a:t>
            </a:r>
            <a:r>
              <a:rPr lang="en-US" dirty="0"/>
              <a:t> between variables </a:t>
            </a:r>
          </a:p>
          <a:p>
            <a:pPr lvl="1"/>
            <a:r>
              <a:rPr lang="en-US" dirty="0"/>
              <a:t>Connecting linear models with correlation/R^2 </a:t>
            </a:r>
          </a:p>
          <a:p>
            <a:r>
              <a:rPr lang="en-US" dirty="0"/>
              <a:t>The causal interpretation is only justified by </a:t>
            </a:r>
            <a:r>
              <a:rPr lang="en-US" i="1" dirty="0"/>
              <a:t>design </a:t>
            </a:r>
            <a:r>
              <a:rPr lang="en-US" dirty="0"/>
              <a:t>of experiment/data-collection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4C62-CD32-B443-BAC4-5DC7DDB2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D5E1-0DD3-1244-9717-BE20F374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BUT </a:t>
            </a:r>
          </a:p>
          <a:p>
            <a:r>
              <a:rPr lang="en-US" dirty="0"/>
              <a:t>Can also think about linear models as approximations of any arbitrary model </a:t>
            </a:r>
          </a:p>
          <a:p>
            <a:r>
              <a:rPr lang="en-US" dirty="0"/>
              <a:t>(On board): Taylor Series expansion </a:t>
            </a:r>
          </a:p>
          <a:p>
            <a:endParaRPr lang="en-US" dirty="0"/>
          </a:p>
          <a:p>
            <a:r>
              <a:rPr lang="en-US" dirty="0"/>
              <a:t>What are the assumptions needed here?</a:t>
            </a:r>
          </a:p>
        </p:txBody>
      </p:sp>
    </p:spTree>
    <p:extLst>
      <p:ext uri="{BB962C8B-B14F-4D97-AF65-F5344CB8AC3E}">
        <p14:creationId xmlns:p14="http://schemas.microsoft.com/office/powerpoint/2010/main" val="40088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5BF3-6030-3248-9B3D-894490B5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1BDC3-C289-744A-8FCC-6D88E361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board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7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EDED-4363-7F41-8293-1748D83A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Saturating Response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751E-0D28-C547-9E17-4D94A596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board</a:t>
            </a:r>
          </a:p>
        </p:txBody>
      </p:sp>
    </p:spTree>
    <p:extLst>
      <p:ext uri="{BB962C8B-B14F-4D97-AF65-F5344CB8AC3E}">
        <p14:creationId xmlns:p14="http://schemas.microsoft.com/office/powerpoint/2010/main" val="145587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D3ABB-CF2E-E847-A1D9-9A7229A4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Point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E75E-EC72-9343-991D-6F047662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 board</a:t>
            </a:r>
          </a:p>
        </p:txBody>
      </p:sp>
    </p:spTree>
    <p:extLst>
      <p:ext uri="{BB962C8B-B14F-4D97-AF65-F5344CB8AC3E}">
        <p14:creationId xmlns:p14="http://schemas.microsoft.com/office/powerpoint/2010/main" val="3303109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">
      <a:dk1>
        <a:srgbClr val="000000"/>
      </a:dk1>
      <a:lt1>
        <a:srgbClr val="FFFFFF"/>
      </a:lt1>
      <a:dk2>
        <a:srgbClr val="242B41"/>
      </a:dk2>
      <a:lt2>
        <a:srgbClr val="E2E8E4"/>
      </a:lt2>
      <a:accent1>
        <a:srgbClr val="DE7EB9"/>
      </a:accent1>
      <a:accent2>
        <a:srgbClr val="D462D7"/>
      </a:accent2>
      <a:accent3>
        <a:srgbClr val="B47EDE"/>
      </a:accent3>
      <a:accent4>
        <a:srgbClr val="7262D7"/>
      </a:accent4>
      <a:accent5>
        <a:srgbClr val="7E99DE"/>
      </a:accent5>
      <a:accent6>
        <a:srgbClr val="56ADD4"/>
      </a:accent6>
      <a:hlink>
        <a:srgbClr val="558D6B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7299</TotalTime>
  <Words>240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Cambria Math</vt:lpstr>
      <vt:lpstr>Wingdings 2</vt:lpstr>
      <vt:lpstr>SlateVTI</vt:lpstr>
      <vt:lpstr>Modeling Styles in Ecology and Agronomy</vt:lpstr>
      <vt:lpstr>White on black – so good  </vt:lpstr>
      <vt:lpstr>Core Deterministic Models</vt:lpstr>
      <vt:lpstr>Linear Models I</vt:lpstr>
      <vt:lpstr>Linear Models II</vt:lpstr>
      <vt:lpstr>Exponential Models</vt:lpstr>
      <vt:lpstr>Saturating Response Models</vt:lpstr>
      <vt:lpstr>Change Point Models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Styles in Ecology and Agronomy</dc:title>
  <dc:creator>Wilson,Chris H</dc:creator>
  <cp:lastModifiedBy>Wilson,Chris H</cp:lastModifiedBy>
  <cp:revision>8</cp:revision>
  <dcterms:created xsi:type="dcterms:W3CDTF">2019-09-09T18:13:03Z</dcterms:created>
  <dcterms:modified xsi:type="dcterms:W3CDTF">2019-09-14T19:52:17Z</dcterms:modified>
</cp:coreProperties>
</file>