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122C-CD4C-40EC-AC89-A8618F29D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32DF5-1136-4A7E-BA95-8E0A4ED21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66B9-83CB-43E7-BA20-A9115094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AE03-13DE-4541-89A7-DFC4091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9B28-9790-4786-A0A5-2F44C5C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7015-0CC0-44AF-B49F-86271547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34DC4-3FD8-4B14-B350-5C471113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BDE2F-EE6E-48E2-BBDA-FF32E5C6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E41E-DCBD-46F3-8901-DC6B1917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CE1C-EA95-4D72-88A6-60B9EB6D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A9A2E-8788-440A-97C3-AB98A83AB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6F118-CBAF-4311-B428-A6D201DA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946E-661C-4B8F-A5E9-66936614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98BA-C30D-4C9D-B629-3EF83A0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6D7D-954B-4C17-9F08-77EAFB5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DB48-5E1A-40A7-953A-00A981C5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BEEC-AC44-41F8-9F66-107F9DD1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CE37-203F-4A60-8B4F-AFA0EDAF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0CD7-C9FC-473D-AC1F-8F9E2A55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4C70-123C-4F67-906B-A67CE8F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F91D-CF25-4C29-A174-B53A0A69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5504-4F75-43F0-B6CE-CD7834F8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A55F-67F7-4ED8-9B1D-BCEAA7F6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C799-64AA-4287-A619-0F97A1E8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3DC8-2194-43C4-BCC5-3A239091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3709-3758-4189-B2DD-C47523B4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32DA-7E30-4F29-8F9F-099652227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0AC8-B6D6-4D9F-A6DE-B9AF5F9C4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10945-AFBF-43F4-97D1-97B3CE1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6900-340E-49A9-B9AB-5B0F859F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CE96-14ED-44A8-A3E6-2E52C0C0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9547-0519-421A-BD22-E2640B8A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F041-C316-4C3C-8A57-128FB3C4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373E-F047-4CA1-A7FB-AC26AC064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4BA40-9411-4F97-B3AA-75E26520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0F929-BAC0-4D50-8300-F424CEFB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C2C67-F64A-485E-B301-FCDFAAED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5E9BC-96CB-486F-822F-63630D5A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B74F3-ABF0-445F-B85F-5A73F981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BFC-AC29-45DB-AFC3-E1D97736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173F-A5C3-408E-83AE-43DCE45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3ECA9-39FE-43C9-BDF5-76E0F25E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BB2B-6B87-4B29-91E3-C6524417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C4A73-5CAF-4D53-82BA-4658931E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F8D47-DC2C-44AF-B4BF-F5E65C01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D2882-2ED7-46D8-B987-647FE30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0D44-0270-46AE-9596-1A866031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46DE-1A7C-4B35-A2E1-020521E5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78481-17C3-4F13-85A5-AF6A96D10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6F44-D143-40F1-B692-79A853AB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9DDF-AA60-4CD2-8DCD-F2D8E7D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272CF-2412-4052-943F-192A199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3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59ED-580A-41B3-BA08-92B05EA8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BAED0-F783-405F-9BBB-3A70A0814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7132-DF05-4A26-BA91-EEF8E9C6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32C67-8657-4D83-B827-F1EA73A9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81EA1-FDBF-4C96-833F-E953DFFD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34A4A-6CAB-4008-A17D-E75D0AA8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15989-305E-442A-A19D-D09CFD4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13C9-E24B-4F6C-8D4C-675D0957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539-80DB-446E-B106-0BFB96715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B7CE-8585-4953-8842-C94BE808658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D3C4-8471-4E95-B2E9-3ED54DB88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3DE5-B36C-4E73-A7F7-29712FB57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2FAF-E8D6-434E-AEBF-292EF27B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6044C-1649-473B-9651-4931C08FA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1" y="332874"/>
            <a:ext cx="6461960" cy="5169569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FEFC21EF-2FF5-47D7-A571-9EAD0BD8894F}"/>
              </a:ext>
            </a:extLst>
          </p:cNvPr>
          <p:cNvSpPr/>
          <p:nvPr/>
        </p:nvSpPr>
        <p:spPr>
          <a:xfrm rot="16200000">
            <a:off x="6584285" y="4018880"/>
            <a:ext cx="257345" cy="33634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17CFF2B-D57E-44D8-805B-FBC010D25CB4}"/>
              </a:ext>
            </a:extLst>
          </p:cNvPr>
          <p:cNvSpPr/>
          <p:nvPr/>
        </p:nvSpPr>
        <p:spPr>
          <a:xfrm rot="16200000">
            <a:off x="4185988" y="5099048"/>
            <a:ext cx="257344" cy="1215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EC3481E-6ABD-40C5-97DC-5573B481018B}"/>
              </a:ext>
            </a:extLst>
          </p:cNvPr>
          <p:cNvSpPr/>
          <p:nvPr/>
        </p:nvSpPr>
        <p:spPr>
          <a:xfrm rot="16200000">
            <a:off x="5076660" y="5528510"/>
            <a:ext cx="257342" cy="1781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8B69B-F1F5-40F3-9F03-9586845A8751}"/>
              </a:ext>
            </a:extLst>
          </p:cNvPr>
          <p:cNvSpPr txBox="1"/>
          <p:nvPr/>
        </p:nvSpPr>
        <p:spPr>
          <a:xfrm>
            <a:off x="3626010" y="575358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2DAD8-A5DE-42F8-A85B-9669135344AB}"/>
              </a:ext>
            </a:extLst>
          </p:cNvPr>
          <p:cNvSpPr txBox="1"/>
          <p:nvPr/>
        </p:nvSpPr>
        <p:spPr>
          <a:xfrm>
            <a:off x="5969035" y="5759936"/>
            <a:ext cx="14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Concave Zone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13005-3692-472C-8733-87D78FED5483}"/>
              </a:ext>
            </a:extLst>
          </p:cNvPr>
          <p:cNvSpPr txBox="1"/>
          <p:nvPr/>
        </p:nvSpPr>
        <p:spPr>
          <a:xfrm>
            <a:off x="4356806" y="6547852"/>
            <a:ext cx="173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Approximately 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5CBA8-0889-43AF-9334-1974628C37BA}"/>
              </a:ext>
            </a:extLst>
          </p:cNvPr>
          <p:cNvSpPr txBox="1"/>
          <p:nvPr/>
        </p:nvSpPr>
        <p:spPr>
          <a:xfrm>
            <a:off x="3178549" y="6004916"/>
            <a:ext cx="215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Approximately Exponential</a:t>
            </a:r>
          </a:p>
        </p:txBody>
      </p:sp>
    </p:spTree>
    <p:extLst>
      <p:ext uri="{BB962C8B-B14F-4D97-AF65-F5344CB8AC3E}">
        <p14:creationId xmlns:p14="http://schemas.microsoft.com/office/powerpoint/2010/main" val="5428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H. Wilson</dc:creator>
  <cp:lastModifiedBy>Chris H. Wilson</cp:lastModifiedBy>
  <cp:revision>2</cp:revision>
  <dcterms:created xsi:type="dcterms:W3CDTF">2019-03-03T17:51:49Z</dcterms:created>
  <dcterms:modified xsi:type="dcterms:W3CDTF">2019-03-03T17:56:52Z</dcterms:modified>
</cp:coreProperties>
</file>