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18376b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18376b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18376bd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18376bd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18376bd9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18376bd9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18376bd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18376bd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18376bd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18376bd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Krish Patel, Charles Woo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Update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Integrated traditional ML (Naive Bayes, SVM) and deep learning (LSTM).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Cleaned and preprocessed noisy social media texts.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Applied tokenization, lemmatization, and sequence padding.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Achieved measurable improvements in classification accuracy using LSTM.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are the strengths and limitations of LSTM, SVM, and Naive Bayes models when applied to sentiment analysis on </a:t>
            </a:r>
            <a:r>
              <a:rPr lang="en"/>
              <a:t>short-form informal text?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What preprocessing steps contribute most to model performance?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sentiment of short social posts be classified accurately using ML/DL?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Source: Kaggle, public mental health social media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Platforms: Twitter, Instagram, Reddit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Volume: Over 53,000 posts analyzed for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Time Frame: Multi-Year aggregation (2017 - 2023)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Preprocessing: noise removal, Tokenization, Cleaned Text.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Target: Categorize the post with Sentiment (status) with one of 7 categories (e.g., positive, negative).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 &amp; Observations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Confusion between “Anxiety” and “Depression” is common due to linguistic overlap.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Deep Learning outperforming traditional methods in most cases but with caveats related to class imbalance and computational cost.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Algorithms Observations: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Naive Bayes: Moderate accuracy, but struggles with complex language.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SVM: Improved precision, especially for neutral, positive labels,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LSTM: Highest Performance due to sequence testing.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</a:t>
            </a:r>
            <a:r>
              <a:rPr lang="en"/>
              <a:t> report reveals improved F1-score and better handling of class </a:t>
            </a:r>
            <a:r>
              <a:rPr lang="en"/>
              <a:t>imbalance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Future Work includes: </a:t>
            </a:r>
            <a:r>
              <a:rPr lang="en"/>
              <a:t>Improving</a:t>
            </a:r>
            <a:r>
              <a:rPr lang="en"/>
              <a:t> data balancing using oversampling or augmentation.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Incorporate attention mechanisms or BERT-style embeddings.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LSTM generalizes better to new unseen data.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Challenges include: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Handling class imbalance. Sequence length tuning and proper padding.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Overcome by using stratified splits, class encoding, and dropout in LSTM to reduce overfitting.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