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A006-F2B3-1E22-3B7E-127FA581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23B0-C98B-E3DC-D177-829C2075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554F-AED8-345F-E187-AAFBD6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4653-2710-F489-43C1-CE1128F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50F-415E-95A5-FF53-88FEDC7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37E-00B8-BE89-35F6-00898B8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84AC-3FE4-213C-FBC7-65C9ED4D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2062-9190-4E69-BA3E-AEAA496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CD1B-9EBA-1FE5-8A78-F9345D33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BDE1-F823-D4AD-791A-BF2C9FD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8D4CA-FE99-E80A-8AF0-0F0BF14C2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B4E99-4783-6AB4-AE64-093E8335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6C64-9952-6107-B595-4469844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C7C0-9D32-308C-CE7A-1DF62B7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9660-AACB-5EEB-4A92-3FEF6BBE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D30A-EAEB-23A2-1B99-D5E6122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A2B7-E028-C4F7-8709-5C4E2579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2138-3DB9-5BA2-7774-FA1ACF6C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86CA-9950-1D6C-1335-E2E064B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AC-FCDF-ADD9-E31E-82CD3FB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2D3-1A3C-3DE1-C4FB-23DD9C2D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172-1F4C-536A-E2C6-16A9250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A1D9-1822-21BC-8C30-6DC6568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1448-C0B9-4596-D336-D506E20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1A4-1089-1387-04E3-168848F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EC7-2E26-6359-A1F4-E924223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DAE-5C44-8ACA-95C1-6DB7785BC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2119-647E-9615-74DE-6B189CE9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3DB5-146F-AB9B-EF15-FB062760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4255-B226-C442-2994-6D3BE0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438D-0FC3-8F81-2B6F-A2DFB047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382D-A632-9D23-97C0-2BB1DD0A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DBFC-52CE-BF22-7438-49379F99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1AC5-E9A8-EBD3-45FF-B7BBCAB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B1B3-A2EF-4C47-87F6-E9B9B181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91739-0F84-7298-2C6F-1DEA64F5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6FC1-3C73-D9D6-9E72-2D66E83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3C5A-69AD-892A-11DD-4B22185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2F7C-2E9B-6D26-0932-D47E91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B03-D476-B58B-1F08-E8669B47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D4F7-3268-00F0-0E14-006900E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B9AE-529E-F9DF-2F1E-B7F9630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7D8D-AC95-7A68-4619-84041D5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6E1D-B536-5EA9-C4D4-4D0ABD2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73766-5B0C-2741-3F74-AAA5B59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25F4-5CF0-98B6-8FF4-2DA6108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21DF-AB53-86D1-AD5B-C8B08668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5CAD-B461-90D2-112E-895871B4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673B-FCEC-4B93-D0CA-16D5A7AB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423B-9BA1-6529-19A7-B447729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9D98-BE47-028C-0FFD-0146E49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8B6C-FB43-DCD5-EB7A-2055567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34E-3C91-9B2B-E6FD-4E267DF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3D2B8-5BE1-BA88-56F0-4C2E5951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E38A-1C3B-A313-DC48-B2775F91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425B-1AF6-F156-D3B8-48B773B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CE34-28E4-460F-83B5-E5DF36B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707C-9F20-91D8-CD07-F999C1B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8FF5-AB8C-1A67-A3D6-30C2382A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104B-66B1-19CC-2A24-4E03478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68BA-7565-E508-CDED-D92835AB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A983-8262-F71E-F1E5-EB17701F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B7F3-0895-0860-22A3-7CE127F1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3F07-C653-D3D7-2B9A-BBE5AF6C1B61}"/>
              </a:ext>
            </a:extLst>
          </p:cNvPr>
          <p:cNvSpPr/>
          <p:nvPr/>
        </p:nvSpPr>
        <p:spPr>
          <a:xfrm>
            <a:off x="814941" y="3257522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Entitlement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591ED-4E57-364E-B5EA-4232ED39E018}"/>
              </a:ext>
            </a:extLst>
          </p:cNvPr>
          <p:cNvSpPr/>
          <p:nvPr/>
        </p:nvSpPr>
        <p:spPr>
          <a:xfrm>
            <a:off x="3520218" y="277487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Production-based Entitle.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E097B-A3E3-7C3D-8076-5824C1DA7AD5}"/>
              </a:ext>
            </a:extLst>
          </p:cNvPr>
          <p:cNvSpPr/>
          <p:nvPr/>
        </p:nvSpPr>
        <p:spPr>
          <a:xfrm>
            <a:off x="3520218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Own-</a:t>
            </a:r>
            <a:r>
              <a:rPr lang="en-US" sz="1200" dirty="0" err="1"/>
              <a:t>labour</a:t>
            </a:r>
            <a:r>
              <a:rPr lang="en-US" sz="1200" dirty="0"/>
              <a:t> Entitle.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0BC31-132D-D5F2-7AAC-0360338789C5}"/>
              </a:ext>
            </a:extLst>
          </p:cNvPr>
          <p:cNvSpPr/>
          <p:nvPr/>
        </p:nvSpPr>
        <p:spPr>
          <a:xfrm>
            <a:off x="3520217" y="1868361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Trade-based Entitle.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C3F2A-9922-24B9-C89C-8B7A6FDC2424}"/>
              </a:ext>
            </a:extLst>
          </p:cNvPr>
          <p:cNvSpPr/>
          <p:nvPr/>
        </p:nvSpPr>
        <p:spPr>
          <a:xfrm>
            <a:off x="3520218" y="4587903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Inheritance and Transfer Entitle.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AAD6DD9-8B8F-0652-EE79-4AFFD81CE40C}"/>
              </a:ext>
            </a:extLst>
          </p:cNvPr>
          <p:cNvSpPr/>
          <p:nvPr/>
        </p:nvSpPr>
        <p:spPr>
          <a:xfrm>
            <a:off x="2606810" y="2202547"/>
            <a:ext cx="189187" cy="2569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D26D1E5-A554-B3C8-C892-6DE11CEAC7D1}"/>
              </a:ext>
            </a:extLst>
          </p:cNvPr>
          <p:cNvSpPr/>
          <p:nvPr/>
        </p:nvSpPr>
        <p:spPr>
          <a:xfrm>
            <a:off x="5317486" y="1942260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07E8985-F843-300F-B495-C4C67CC3EC95}"/>
              </a:ext>
            </a:extLst>
          </p:cNvPr>
          <p:cNvSpPr/>
          <p:nvPr/>
        </p:nvSpPr>
        <p:spPr>
          <a:xfrm>
            <a:off x="5317486" y="284877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DE3C6CD8-2AC3-01BA-45D9-663C92B17E15}"/>
              </a:ext>
            </a:extLst>
          </p:cNvPr>
          <p:cNvSpPr/>
          <p:nvPr/>
        </p:nvSpPr>
        <p:spPr>
          <a:xfrm>
            <a:off x="5317486" y="375528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F7B8A798-D247-EECA-74C3-A5C7C9807032}"/>
              </a:ext>
            </a:extLst>
          </p:cNvPr>
          <p:cNvSpPr/>
          <p:nvPr/>
        </p:nvSpPr>
        <p:spPr>
          <a:xfrm>
            <a:off x="5317486" y="466705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/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/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blipFill>
                <a:blip r:embed="rId3"/>
                <a:stretch>
                  <a:fillRect l="-20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/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blipFill>
                <a:blip r:embed="rId4"/>
                <a:stretch>
                  <a:fillRect l="-20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/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blipFill>
                <a:blip r:embed="rId5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983BF5A8-4A43-8E17-3E7C-DA5B9C525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785" y="3728981"/>
            <a:ext cx="360000" cy="360000"/>
          </a:xfrm>
          <a:prstGeom prst="rect">
            <a:avLst/>
          </a:prstGeom>
        </p:spPr>
      </p:pic>
      <p:pic>
        <p:nvPicPr>
          <p:cNvPr id="22" name="Graphic 21" descr="Crops outline">
            <a:extLst>
              <a:ext uri="{FF2B5EF4-FFF2-40B4-BE49-F238E27FC236}">
                <a16:creationId xmlns:a16="http://schemas.microsoft.com/office/drawing/2014/main" id="{31F0D510-BB03-0040-B154-878ACA44E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107" y="2824787"/>
            <a:ext cx="360000" cy="360000"/>
          </a:xfrm>
          <a:prstGeom prst="rect">
            <a:avLst/>
          </a:prstGeom>
        </p:spPr>
      </p:pic>
      <p:pic>
        <p:nvPicPr>
          <p:cNvPr id="24" name="Graphic 23" descr="Labour outline">
            <a:extLst>
              <a:ext uri="{FF2B5EF4-FFF2-40B4-BE49-F238E27FC236}">
                <a16:creationId xmlns:a16="http://schemas.microsoft.com/office/drawing/2014/main" id="{D39C58DC-E799-F3AC-3CFA-B14742FE8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8107" y="3731300"/>
            <a:ext cx="360000" cy="360000"/>
          </a:xfrm>
          <a:prstGeom prst="rect">
            <a:avLst/>
          </a:prstGeom>
        </p:spPr>
      </p:pic>
      <p:pic>
        <p:nvPicPr>
          <p:cNvPr id="26" name="Graphic 25" descr="Share outline">
            <a:extLst>
              <a:ext uri="{FF2B5EF4-FFF2-40B4-BE49-F238E27FC236}">
                <a16:creationId xmlns:a16="http://schemas.microsoft.com/office/drawing/2014/main" id="{5A6581DA-C9A0-FAC5-4C14-C35158037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8107" y="4637813"/>
            <a:ext cx="360000" cy="360000"/>
          </a:xfrm>
          <a:prstGeom prst="rect">
            <a:avLst/>
          </a:prstGeom>
        </p:spPr>
      </p:pic>
      <p:sp>
        <p:nvSpPr>
          <p:cNvPr id="27" name="Up-down Arrow 26">
            <a:extLst>
              <a:ext uri="{FF2B5EF4-FFF2-40B4-BE49-F238E27FC236}">
                <a16:creationId xmlns:a16="http://schemas.microsoft.com/office/drawing/2014/main" id="{5397D30C-6D5F-B00F-6D6E-C5F82762C496}"/>
              </a:ext>
            </a:extLst>
          </p:cNvPr>
          <p:cNvSpPr/>
          <p:nvPr/>
        </p:nvSpPr>
        <p:spPr>
          <a:xfrm>
            <a:off x="1550664" y="3894660"/>
            <a:ext cx="189186" cy="1422446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0FCFE-693A-3F80-CB6C-9771716A7CAE}"/>
              </a:ext>
            </a:extLst>
          </p:cNvPr>
          <p:cNvSpPr/>
          <p:nvPr/>
        </p:nvSpPr>
        <p:spPr>
          <a:xfrm>
            <a:off x="814940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FAD Theory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C6F033-6A98-4300-8E7F-45318729F1FB}"/>
              </a:ext>
            </a:extLst>
          </p:cNvPr>
          <p:cNvSpPr/>
          <p:nvPr/>
        </p:nvSpPr>
        <p:spPr>
          <a:xfrm>
            <a:off x="3520216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Availability </a:t>
            </a:r>
          </a:p>
        </p:txBody>
      </p:sp>
      <p:pic>
        <p:nvPicPr>
          <p:cNvPr id="31" name="Graphic 30" descr="Dead Fish Skeleton outline">
            <a:extLst>
              <a:ext uri="{FF2B5EF4-FFF2-40B4-BE49-F238E27FC236}">
                <a16:creationId xmlns:a16="http://schemas.microsoft.com/office/drawing/2014/main" id="{20ED28D8-5E27-5727-CC3E-24C5C2354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107" y="5544326"/>
            <a:ext cx="360000" cy="360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5F936A-D2A6-C86F-1710-1800CD609BFC}"/>
              </a:ext>
            </a:extLst>
          </p:cNvPr>
          <p:cNvCxnSpPr>
            <a:cxnSpLocks/>
          </p:cNvCxnSpPr>
          <p:nvPr/>
        </p:nvCxnSpPr>
        <p:spPr>
          <a:xfrm flipH="1">
            <a:off x="2606810" y="5724326"/>
            <a:ext cx="28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84F9A3B8-633E-75D4-22E4-1C26DFC5ED99}"/>
              </a:ext>
            </a:extLst>
          </p:cNvPr>
          <p:cNvSpPr/>
          <p:nvPr/>
        </p:nvSpPr>
        <p:spPr>
          <a:xfrm>
            <a:off x="5317197" y="5571016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/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blipFill>
                <a:blip r:embed="rId16"/>
                <a:stretch>
                  <a:fillRect l="-701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6C79D750-6D68-7F0F-34C0-271E452146D7}"/>
              </a:ext>
            </a:extLst>
          </p:cNvPr>
          <p:cNvSpPr/>
          <p:nvPr/>
        </p:nvSpPr>
        <p:spPr>
          <a:xfrm>
            <a:off x="6282751" y="1843506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20B72-F286-35D3-B7C5-20D8A0A1AE08}"/>
              </a:ext>
            </a:extLst>
          </p:cNvPr>
          <p:cNvSpPr/>
          <p:nvPr/>
        </p:nvSpPr>
        <p:spPr>
          <a:xfrm>
            <a:off x="7110176" y="2047488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Grain Price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7110176" y="159824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Potato Price</a:t>
            </a:r>
          </a:p>
        </p:txBody>
      </p:sp>
      <p:pic>
        <p:nvPicPr>
          <p:cNvPr id="44" name="Graphic 43" descr="Label outline">
            <a:extLst>
              <a:ext uri="{FF2B5EF4-FFF2-40B4-BE49-F238E27FC236}">
                <a16:creationId xmlns:a16="http://schemas.microsoft.com/office/drawing/2014/main" id="{194BE905-46D8-AD90-E13F-D3581ED981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09785" y="1679211"/>
            <a:ext cx="360000" cy="360000"/>
          </a:xfrm>
          <a:prstGeom prst="rect">
            <a:avLst/>
          </a:prstGeom>
        </p:spPr>
      </p:pic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549685C9-569B-20E1-22BD-1572D361F5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09785" y="2076928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8632" y="2965464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Ground 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8632" y="25084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Tithe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73392A5-7C6B-7418-80B5-1F1FAD607D6E}"/>
              </a:ext>
            </a:extLst>
          </p:cNvPr>
          <p:cNvSpPr/>
          <p:nvPr/>
        </p:nvSpPr>
        <p:spPr>
          <a:xfrm>
            <a:off x="6282751" y="28052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Tax outline">
            <a:extLst>
              <a:ext uri="{FF2B5EF4-FFF2-40B4-BE49-F238E27FC236}">
                <a16:creationId xmlns:a16="http://schemas.microsoft.com/office/drawing/2014/main" id="{C13ECC3C-BC2D-F91F-B401-AA18A96301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09785" y="2552081"/>
            <a:ext cx="360000" cy="360000"/>
          </a:xfrm>
          <a:prstGeom prst="rect">
            <a:avLst/>
          </a:prstGeom>
        </p:spPr>
      </p:pic>
      <p:pic>
        <p:nvPicPr>
          <p:cNvPr id="56" name="Graphic 55" descr="Mortgage outline">
            <a:extLst>
              <a:ext uri="{FF2B5EF4-FFF2-40B4-BE49-F238E27FC236}">
                <a16:creationId xmlns:a16="http://schemas.microsoft.com/office/drawing/2014/main" id="{4A9A2A8E-3312-9835-2A7B-167C354A7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09785" y="3013366"/>
            <a:ext cx="360000" cy="36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C608AF4-0A09-14CA-EB3E-CCBFB5C21566}"/>
              </a:ext>
            </a:extLst>
          </p:cNvPr>
          <p:cNvSpPr/>
          <p:nvPr/>
        </p:nvSpPr>
        <p:spPr>
          <a:xfrm>
            <a:off x="7110176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Wage</a:t>
            </a:r>
          </a:p>
        </p:txBody>
      </p:sp>
      <p:sp>
        <p:nvSpPr>
          <p:cNvPr id="61" name="Striped Right Arrow 60">
            <a:extLst>
              <a:ext uri="{FF2B5EF4-FFF2-40B4-BE49-F238E27FC236}">
                <a16:creationId xmlns:a16="http://schemas.microsoft.com/office/drawing/2014/main" id="{3E39AF71-D746-6FF7-AF27-041D4383EDBE}"/>
              </a:ext>
            </a:extLst>
          </p:cNvPr>
          <p:cNvSpPr/>
          <p:nvPr/>
        </p:nvSpPr>
        <p:spPr>
          <a:xfrm>
            <a:off x="6235630" y="375296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>
            <a:extLst>
              <a:ext uri="{FF2B5EF4-FFF2-40B4-BE49-F238E27FC236}">
                <a16:creationId xmlns:a16="http://schemas.microsoft.com/office/drawing/2014/main" id="{FD64968A-37A0-A633-8F3D-527BAC42D239}"/>
              </a:ext>
            </a:extLst>
          </p:cNvPr>
          <p:cNvSpPr/>
          <p:nvPr/>
        </p:nvSpPr>
        <p:spPr>
          <a:xfrm>
            <a:off x="6709785" y="5592299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af outline">
            <a:extLst>
              <a:ext uri="{FF2B5EF4-FFF2-40B4-BE49-F238E27FC236}">
                <a16:creationId xmlns:a16="http://schemas.microsoft.com/office/drawing/2014/main" id="{8FE40445-24F9-AB22-EB69-27972267BC7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59309" y="5544326"/>
            <a:ext cx="360000" cy="360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B46FB8F-62A6-B2A1-8014-D4D41084DE66}"/>
              </a:ext>
            </a:extLst>
          </p:cNvPr>
          <p:cNvSpPr/>
          <p:nvPr/>
        </p:nvSpPr>
        <p:spPr>
          <a:xfrm>
            <a:off x="7748418" y="5504299"/>
            <a:ext cx="1019066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Planting Acre</a:t>
            </a:r>
          </a:p>
        </p:txBody>
      </p:sp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F14C2CBA-02C1-1BB5-5A7E-58A05ECF3C3A}"/>
              </a:ext>
            </a:extLst>
          </p:cNvPr>
          <p:cNvSpPr/>
          <p:nvPr/>
        </p:nvSpPr>
        <p:spPr>
          <a:xfrm rot="10800000">
            <a:off x="8901225" y="167214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1E5EF-845A-6C0E-C4AA-0FBC7CA0C388}"/>
              </a:ext>
            </a:extLst>
          </p:cNvPr>
          <p:cNvSpPr/>
          <p:nvPr/>
        </p:nvSpPr>
        <p:spPr>
          <a:xfrm>
            <a:off x="9452055" y="1600958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 Term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1AA15-1B77-6B26-0BBE-D48364F1BF3A}"/>
              </a:ext>
            </a:extLst>
          </p:cNvPr>
          <p:cNvSpPr/>
          <p:nvPr/>
        </p:nvSpPr>
        <p:spPr>
          <a:xfrm>
            <a:off x="9452055" y="2047488"/>
            <a:ext cx="1660635" cy="3916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 Term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24D5BDF9-7BAC-391A-F046-D3EB4B0F0758}"/>
              </a:ext>
            </a:extLst>
          </p:cNvPr>
          <p:cNvSpPr/>
          <p:nvPr/>
        </p:nvSpPr>
        <p:spPr>
          <a:xfrm rot="10800000">
            <a:off x="8901225" y="384979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 descr="Store outline">
            <a:extLst>
              <a:ext uri="{FF2B5EF4-FFF2-40B4-BE49-F238E27FC236}">
                <a16:creationId xmlns:a16="http://schemas.microsoft.com/office/drawing/2014/main" id="{E61BF4FF-9CBC-94E6-DDAE-1F4D475D66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81021" y="1930206"/>
            <a:ext cx="360000" cy="360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816484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Level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344478-844E-C91B-67E3-353EFA987BE9}"/>
              </a:ext>
            </a:extLst>
          </p:cNvPr>
          <p:cNvSpPr/>
          <p:nvPr/>
        </p:nvSpPr>
        <p:spPr>
          <a:xfrm>
            <a:off x="6609763" y="788713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Hypothesis and Operationalization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412971-F63E-3932-3BFF-856D0691C12C}"/>
              </a:ext>
            </a:extLst>
          </p:cNvPr>
          <p:cNvSpPr/>
          <p:nvPr/>
        </p:nvSpPr>
        <p:spPr>
          <a:xfrm>
            <a:off x="3520216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Index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596CAF-77E2-233F-3298-21EAB23E100A}"/>
              </a:ext>
            </a:extLst>
          </p:cNvPr>
          <p:cNvSpPr/>
          <p:nvPr/>
        </p:nvSpPr>
        <p:spPr>
          <a:xfrm>
            <a:off x="9453599" y="78147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GAM Regression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3036380-AE73-6033-43BF-3CA61B1E0B74}"/>
              </a:ext>
            </a:extLst>
          </p:cNvPr>
          <p:cNvSpPr/>
          <p:nvPr/>
        </p:nvSpPr>
        <p:spPr>
          <a:xfrm>
            <a:off x="2672860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0C08FDF-B6BE-2ECD-12BB-A9A605C1A37B}"/>
              </a:ext>
            </a:extLst>
          </p:cNvPr>
          <p:cNvSpPr/>
          <p:nvPr/>
        </p:nvSpPr>
        <p:spPr>
          <a:xfrm>
            <a:off x="3032137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2691281" y="527329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F77DB1-F979-106B-B37F-5B44324AEE64}"/>
              </a:ext>
            </a:extLst>
          </p:cNvPr>
          <p:cNvCxnSpPr>
            <a:cxnSpLocks/>
          </p:cNvCxnSpPr>
          <p:nvPr/>
        </p:nvCxnSpPr>
        <p:spPr>
          <a:xfrm>
            <a:off x="5576975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9321641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hevron 98">
            <a:extLst>
              <a:ext uri="{FF2B5EF4-FFF2-40B4-BE49-F238E27FC236}">
                <a16:creationId xmlns:a16="http://schemas.microsoft.com/office/drawing/2014/main" id="{9877AC3D-A35E-7175-D95F-50A4C5A52034}"/>
              </a:ext>
            </a:extLst>
          </p:cNvPr>
          <p:cNvSpPr/>
          <p:nvPr/>
        </p:nvSpPr>
        <p:spPr>
          <a:xfrm>
            <a:off x="5378336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EE567DEB-3951-2C10-0B3A-292E8053B358}"/>
              </a:ext>
            </a:extLst>
          </p:cNvPr>
          <p:cNvSpPr/>
          <p:nvPr/>
        </p:nvSpPr>
        <p:spPr>
          <a:xfrm>
            <a:off x="5737613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57F57F60-F62A-1631-ACCC-B7B39FD2D185}"/>
              </a:ext>
            </a:extLst>
          </p:cNvPr>
          <p:cNvSpPr/>
          <p:nvPr/>
        </p:nvSpPr>
        <p:spPr>
          <a:xfrm>
            <a:off x="6103122" y="898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hevron 101">
            <a:extLst>
              <a:ext uri="{FF2B5EF4-FFF2-40B4-BE49-F238E27FC236}">
                <a16:creationId xmlns:a16="http://schemas.microsoft.com/office/drawing/2014/main" id="{22700076-B2F8-C3F9-9F04-A0C42E77F57A}"/>
              </a:ext>
            </a:extLst>
          </p:cNvPr>
          <p:cNvSpPr/>
          <p:nvPr/>
        </p:nvSpPr>
        <p:spPr>
          <a:xfrm>
            <a:off x="8351326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4FCDF53B-C3D9-7E4A-48D0-7CE28A340C33}"/>
              </a:ext>
            </a:extLst>
          </p:cNvPr>
          <p:cNvSpPr/>
          <p:nvPr/>
        </p:nvSpPr>
        <p:spPr>
          <a:xfrm>
            <a:off x="8710603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2BE2527-0FE4-67FE-2066-B5F204288194}"/>
              </a:ext>
            </a:extLst>
          </p:cNvPr>
          <p:cNvSpPr/>
          <p:nvPr/>
        </p:nvSpPr>
        <p:spPr>
          <a:xfrm>
            <a:off x="9076112" y="890732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E34259-91E3-7545-AF70-B7B07303EFFE}"/>
              </a:ext>
            </a:extLst>
          </p:cNvPr>
          <p:cNvSpPr/>
          <p:nvPr/>
        </p:nvSpPr>
        <p:spPr>
          <a:xfrm>
            <a:off x="531342" y="527329"/>
            <a:ext cx="10844174" cy="58033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8A724FA-9B91-5881-736D-44D280B2B411}"/>
              </a:ext>
            </a:extLst>
          </p:cNvPr>
          <p:cNvCxnSpPr>
            <a:cxnSpLocks/>
          </p:cNvCxnSpPr>
          <p:nvPr/>
        </p:nvCxnSpPr>
        <p:spPr>
          <a:xfrm>
            <a:off x="531342" y="1421026"/>
            <a:ext cx="108441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8CC67169-7285-4F5B-0E32-EDF94340DDB5}"/>
              </a:ext>
            </a:extLst>
          </p:cNvPr>
          <p:cNvSpPr/>
          <p:nvPr/>
        </p:nvSpPr>
        <p:spPr>
          <a:xfrm>
            <a:off x="6288732" y="46094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6849" y="4797080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Export Amount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6849" y="434010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Poor Law</a:t>
            </a:r>
          </a:p>
        </p:txBody>
      </p:sp>
      <p:pic>
        <p:nvPicPr>
          <p:cNvPr id="3" name="Graphic 2" descr="Scales of justice outline">
            <a:extLst>
              <a:ext uri="{FF2B5EF4-FFF2-40B4-BE49-F238E27FC236}">
                <a16:creationId xmlns:a16="http://schemas.microsoft.com/office/drawing/2014/main" id="{80E27CE6-0046-DD1C-D512-74F8ABDBF85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709785" y="4390018"/>
            <a:ext cx="360000" cy="360000"/>
          </a:xfrm>
          <a:prstGeom prst="rect">
            <a:avLst/>
          </a:prstGeom>
        </p:spPr>
      </p:pic>
      <p:pic>
        <p:nvPicPr>
          <p:cNvPr id="19" name="Graphic 18" descr="Freight outline">
            <a:extLst>
              <a:ext uri="{FF2B5EF4-FFF2-40B4-BE49-F238E27FC236}">
                <a16:creationId xmlns:a16="http://schemas.microsoft.com/office/drawing/2014/main" id="{0E69FD21-5C45-2386-B7C6-897DE8C4D7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09785" y="484699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53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晨希 李</dc:creator>
  <cp:lastModifiedBy>晨希 李</cp:lastModifiedBy>
  <cp:revision>11</cp:revision>
  <dcterms:created xsi:type="dcterms:W3CDTF">2024-08-02T13:10:10Z</dcterms:created>
  <dcterms:modified xsi:type="dcterms:W3CDTF">2024-08-08T15:15:52Z</dcterms:modified>
</cp:coreProperties>
</file>