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75B5-5EDD-405D-A672-5F640DD0599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F6-88CC-429C-9392-F67C46D2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22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75B5-5EDD-405D-A672-5F640DD0599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F6-88CC-429C-9392-F67C46D2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01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75B5-5EDD-405D-A672-5F640DD0599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F6-88CC-429C-9392-F67C46D2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21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75B5-5EDD-405D-A672-5F640DD0599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F6-88CC-429C-9392-F67C46D2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9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75B5-5EDD-405D-A672-5F640DD0599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F6-88CC-429C-9392-F67C46D2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76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75B5-5EDD-405D-A672-5F640DD0599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F6-88CC-429C-9392-F67C46D2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75B5-5EDD-405D-A672-5F640DD0599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F6-88CC-429C-9392-F67C46D2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76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75B5-5EDD-405D-A672-5F640DD0599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F6-88CC-429C-9392-F67C46D2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86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75B5-5EDD-405D-A672-5F640DD0599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F6-88CC-429C-9392-F67C46D2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21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75B5-5EDD-405D-A672-5F640DD0599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F6-88CC-429C-9392-F67C46D2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39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75B5-5EDD-405D-A672-5F640DD0599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F6-88CC-429C-9392-F67C46D2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31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375B5-5EDD-405D-A672-5F640DD05996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12AF6-88CC-429C-9392-F67C46D2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90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404" y="1184920"/>
            <a:ext cx="10668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404" y="3777208"/>
            <a:ext cx="14763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72" y="1184920"/>
            <a:ext cx="12763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72" y="3777208"/>
            <a:ext cx="15144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꺾인 연결선 6"/>
          <p:cNvCxnSpPr>
            <a:stCxn id="2" idx="1"/>
            <a:endCxn id="1027" idx="1"/>
          </p:cNvCxnSpPr>
          <p:nvPr/>
        </p:nvCxnSpPr>
        <p:spPr>
          <a:xfrm rot="10800000" flipV="1">
            <a:off x="2031404" y="1523057"/>
            <a:ext cx="12700" cy="2601813"/>
          </a:xfrm>
          <a:prstGeom prst="bent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28" idx="1"/>
            <a:endCxn id="1027" idx="3"/>
          </p:cNvCxnSpPr>
          <p:nvPr/>
        </p:nvCxnSpPr>
        <p:spPr>
          <a:xfrm rot="10800000" flipV="1">
            <a:off x="3507780" y="1761183"/>
            <a:ext cx="1835993" cy="23636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028" idx="3"/>
            <a:endCxn id="1029" idx="0"/>
          </p:cNvCxnSpPr>
          <p:nvPr/>
        </p:nvCxnSpPr>
        <p:spPr>
          <a:xfrm flipH="1">
            <a:off x="6101010" y="1761183"/>
            <a:ext cx="519112" cy="2016025"/>
          </a:xfrm>
          <a:prstGeom prst="bentConnector4">
            <a:avLst>
              <a:gd name="adj1" fmla="val -44037"/>
              <a:gd name="adj2" fmla="val 6429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15380" y="2577742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tb_site.uuid</a:t>
            </a:r>
            <a:endParaRPr lang="ko-KR" altLang="en-US" sz="1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31703" y="2577742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tb_recorder.uuid</a:t>
            </a:r>
            <a:endParaRPr lang="ko-KR" altLang="en-US" sz="1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64174" y="2646084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tb_recorder.uuid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37783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상세 설명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638943"/>
              </p:ext>
            </p:extLst>
          </p:nvPr>
        </p:nvGraphicFramePr>
        <p:xfrm>
          <a:off x="1979712" y="1988840"/>
          <a:ext cx="5422899" cy="3571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1036"/>
                <a:gridCol w="1817147"/>
                <a:gridCol w="1864716"/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table name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columns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description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tb_site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uuid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사이트별 정보에 대한 </a:t>
                      </a:r>
                      <a:r>
                        <a:rPr lang="en-US" altLang="ko-KR" sz="1100" u="none" strike="noStrike">
                          <a:effectLst/>
                        </a:rPr>
                        <a:t>key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사이트 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tb_recorder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uuid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레코딩서버 별 </a:t>
                      </a:r>
                      <a:r>
                        <a:rPr lang="en-US" altLang="ko-KR" sz="1100" u="none" strike="noStrike">
                          <a:effectLst/>
                        </a:rPr>
                        <a:t>key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레코딩 서버 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tb_site_recorder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site_uuid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사이트 </a:t>
                      </a:r>
                      <a:r>
                        <a:rPr lang="en-US" sz="1100" u="none" strike="noStrike">
                          <a:effectLst/>
                        </a:rPr>
                        <a:t>uuid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recorder_uuid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레코딩 서버 </a:t>
                      </a:r>
                      <a:r>
                        <a:rPr lang="en-US" sz="1100" u="none" strike="noStrike">
                          <a:effectLst/>
                        </a:rPr>
                        <a:t>uuid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레코딩 서버 </a:t>
                      </a:r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username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레코딩 서버 접근 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pwd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레코딩 서버 접근 패스워드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tb_status_log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tb_recorder_uuid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레코딩 서버 </a:t>
                      </a:r>
                      <a:r>
                        <a:rPr lang="en-US" sz="1100" u="none" strike="noStrike">
                          <a:effectLst/>
                        </a:rPr>
                        <a:t>uuid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시쿼스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시간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level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레벨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카테고리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resid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contents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53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66</Words>
  <Application>Microsoft Office PowerPoint</Application>
  <PresentationFormat>화면 슬라이드 쇼(4:3)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테이블 상세 설명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태규</dc:creator>
  <cp:lastModifiedBy>한 태규</cp:lastModifiedBy>
  <cp:revision>7</cp:revision>
  <dcterms:created xsi:type="dcterms:W3CDTF">2015-09-30T02:02:49Z</dcterms:created>
  <dcterms:modified xsi:type="dcterms:W3CDTF">2015-09-30T05:13:43Z</dcterms:modified>
</cp:coreProperties>
</file>