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7"/>
  </p:notesMasterIdLst>
  <p:sldIdLst>
    <p:sldId id="713" r:id="rId4"/>
    <p:sldId id="709" r:id="rId5"/>
    <p:sldId id="717" r:id="rId6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09"/>
            <p14:sldId id="7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31F"/>
    <a:srgbClr val="BF5700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89579-C760-4DD8-B5BE-C02FFDE12A3E}" v="32" dt="2022-09-26T21:22:24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90955" autoAdjust="0"/>
  </p:normalViewPr>
  <p:slideViewPr>
    <p:cSldViewPr>
      <p:cViewPr varScale="1">
        <p:scale>
          <a:sx n="99" d="100"/>
          <a:sy n="99" d="100"/>
        </p:scale>
        <p:origin x="989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han Nehete" userId="43d1b4f2c0d282b4" providerId="LiveId" clId="{EE489579-C760-4DD8-B5BE-C02FFDE12A3E}"/>
    <pc:docChg chg="undo custSel addSld delSld modSld modSection">
      <pc:chgData name="Rochan Nehete" userId="43d1b4f2c0d282b4" providerId="LiveId" clId="{EE489579-C760-4DD8-B5BE-C02FFDE12A3E}" dt="2022-09-26T21:30:35.381" v="402" actId="1076"/>
      <pc:docMkLst>
        <pc:docMk/>
      </pc:docMkLst>
      <pc:sldChg chg="delSp modSp mod">
        <pc:chgData name="Rochan Nehete" userId="43d1b4f2c0d282b4" providerId="LiveId" clId="{EE489579-C760-4DD8-B5BE-C02FFDE12A3E}" dt="2022-09-26T21:07:51.084" v="16" actId="404"/>
        <pc:sldMkLst>
          <pc:docMk/>
          <pc:sldMk cId="779105462" sldId="713"/>
        </pc:sldMkLst>
        <pc:spChg chg="mod">
          <ac:chgData name="Rochan Nehete" userId="43d1b4f2c0d282b4" providerId="LiveId" clId="{EE489579-C760-4DD8-B5BE-C02FFDE12A3E}" dt="2022-09-26T21:07:51.084" v="16" actId="404"/>
          <ac:spMkLst>
            <pc:docMk/>
            <pc:sldMk cId="779105462" sldId="713"/>
            <ac:spMk id="11" creationId="{00000000-0000-0000-0000-000000000000}"/>
          </ac:spMkLst>
        </pc:spChg>
        <pc:spChg chg="del">
          <ac:chgData name="Rochan Nehete" userId="43d1b4f2c0d282b4" providerId="LiveId" clId="{EE489579-C760-4DD8-B5BE-C02FFDE12A3E}" dt="2022-09-26T21:07:19.115" v="9" actId="478"/>
          <ac:spMkLst>
            <pc:docMk/>
            <pc:sldMk cId="779105462" sldId="713"/>
            <ac:spMk id="15" creationId="{00000000-0000-0000-0000-000000000000}"/>
          </ac:spMkLst>
        </pc:spChg>
      </pc:sldChg>
      <pc:sldChg chg="addSp delSp modSp del mod">
        <pc:chgData name="Rochan Nehete" userId="43d1b4f2c0d282b4" providerId="LiveId" clId="{EE489579-C760-4DD8-B5BE-C02FFDE12A3E}" dt="2022-09-26T21:30:07.059" v="398" actId="47"/>
        <pc:sldMkLst>
          <pc:docMk/>
          <pc:sldMk cId="1904618455" sldId="716"/>
        </pc:sldMkLst>
        <pc:spChg chg="add mod">
          <ac:chgData name="Rochan Nehete" userId="43d1b4f2c0d282b4" providerId="LiveId" clId="{EE489579-C760-4DD8-B5BE-C02FFDE12A3E}" dt="2022-09-26T21:18:41.970" v="139" actId="21"/>
          <ac:spMkLst>
            <pc:docMk/>
            <pc:sldMk cId="1904618455" sldId="716"/>
            <ac:spMk id="10" creationId="{D7543FA3-DC28-40E5-BA38-CC8FDEADA0A4}"/>
          </ac:spMkLst>
        </pc:spChg>
        <pc:picChg chg="del">
          <ac:chgData name="Rochan Nehete" userId="43d1b4f2c0d282b4" providerId="LiveId" clId="{EE489579-C760-4DD8-B5BE-C02FFDE12A3E}" dt="2022-09-26T21:18:41.970" v="139" actId="21"/>
          <ac:picMkLst>
            <pc:docMk/>
            <pc:sldMk cId="1904618455" sldId="716"/>
            <ac:picMk id="8" creationId="{17638FE0-1E78-14EF-A56E-A9C334D4DF86}"/>
          </ac:picMkLst>
        </pc:picChg>
      </pc:sldChg>
      <pc:sldChg chg="addSp delSp modSp add mod">
        <pc:chgData name="Rochan Nehete" userId="43d1b4f2c0d282b4" providerId="LiveId" clId="{EE489579-C760-4DD8-B5BE-C02FFDE12A3E}" dt="2022-09-26T21:30:35.381" v="402" actId="1076"/>
        <pc:sldMkLst>
          <pc:docMk/>
          <pc:sldMk cId="1658070527" sldId="717"/>
        </pc:sldMkLst>
        <pc:spChg chg="add del mod">
          <ac:chgData name="Rochan Nehete" userId="43d1b4f2c0d282b4" providerId="LiveId" clId="{EE489579-C760-4DD8-B5BE-C02FFDE12A3E}" dt="2022-09-26T21:08:19.156" v="19" actId="478"/>
          <ac:spMkLst>
            <pc:docMk/>
            <pc:sldMk cId="1658070527" sldId="717"/>
            <ac:spMk id="3" creationId="{31E773B6-288B-1A4B-7779-6113BAECEF54}"/>
          </ac:spMkLst>
        </pc:spChg>
        <pc:spChg chg="del">
          <ac:chgData name="Rochan Nehete" userId="43d1b4f2c0d282b4" providerId="LiveId" clId="{EE489579-C760-4DD8-B5BE-C02FFDE12A3E}" dt="2022-09-26T21:19:24.718" v="147" actId="478"/>
          <ac:spMkLst>
            <pc:docMk/>
            <pc:sldMk cId="1658070527" sldId="717"/>
            <ac:spMk id="4" creationId="{AA2A7C8E-9258-2936-8F08-A56A2203A11D}"/>
          </ac:spMkLst>
        </pc:spChg>
        <pc:spChg chg="del mod">
          <ac:chgData name="Rochan Nehete" userId="43d1b4f2c0d282b4" providerId="LiveId" clId="{EE489579-C760-4DD8-B5BE-C02FFDE12A3E}" dt="2022-09-26T21:13:19.990" v="86" actId="478"/>
          <ac:spMkLst>
            <pc:docMk/>
            <pc:sldMk cId="1658070527" sldId="717"/>
            <ac:spMk id="6" creationId="{CAF9D6AA-A29D-3DD0-C6F1-8E070A1F5BA9}"/>
          </ac:spMkLst>
        </pc:spChg>
        <pc:spChg chg="add del mod">
          <ac:chgData name="Rochan Nehete" userId="43d1b4f2c0d282b4" providerId="LiveId" clId="{EE489579-C760-4DD8-B5BE-C02FFDE12A3E}" dt="2022-09-26T21:13:22.740" v="87" actId="478"/>
          <ac:spMkLst>
            <pc:docMk/>
            <pc:sldMk cId="1658070527" sldId="717"/>
            <ac:spMk id="9" creationId="{EA37CFC0-0DDC-79C9-F988-D272E304E6BC}"/>
          </ac:spMkLst>
        </pc:spChg>
        <pc:spChg chg="add del mod">
          <ac:chgData name="Rochan Nehete" userId="43d1b4f2c0d282b4" providerId="LiveId" clId="{EE489579-C760-4DD8-B5BE-C02FFDE12A3E}" dt="2022-09-26T21:19:27.294" v="148" actId="478"/>
          <ac:spMkLst>
            <pc:docMk/>
            <pc:sldMk cId="1658070527" sldId="717"/>
            <ac:spMk id="12" creationId="{BF15260F-B64A-8494-2C26-79FA57937F10}"/>
          </ac:spMkLst>
        </pc:spChg>
        <pc:spChg chg="add del mod">
          <ac:chgData name="Rochan Nehete" userId="43d1b4f2c0d282b4" providerId="LiveId" clId="{EE489579-C760-4DD8-B5BE-C02FFDE12A3E}" dt="2022-09-26T21:19:36.454" v="150"/>
          <ac:spMkLst>
            <pc:docMk/>
            <pc:sldMk cId="1658070527" sldId="717"/>
            <ac:spMk id="13" creationId="{D5B63072-2704-CD1E-C6BB-D16E7768A22D}"/>
          </ac:spMkLst>
        </pc:spChg>
        <pc:spChg chg="add mod">
          <ac:chgData name="Rochan Nehete" userId="43d1b4f2c0d282b4" providerId="LiveId" clId="{EE489579-C760-4DD8-B5BE-C02FFDE12A3E}" dt="2022-09-26T21:20:19.525" v="183" actId="113"/>
          <ac:spMkLst>
            <pc:docMk/>
            <pc:sldMk cId="1658070527" sldId="717"/>
            <ac:spMk id="14" creationId="{EF233B04-2E4C-ADED-A420-4F803C3C2AEC}"/>
          </ac:spMkLst>
        </pc:spChg>
        <pc:spChg chg="add mod">
          <ac:chgData name="Rochan Nehete" userId="43d1b4f2c0d282b4" providerId="LiveId" clId="{EE489579-C760-4DD8-B5BE-C02FFDE12A3E}" dt="2022-09-26T21:30:35.381" v="402" actId="1076"/>
          <ac:spMkLst>
            <pc:docMk/>
            <pc:sldMk cId="1658070527" sldId="717"/>
            <ac:spMk id="15" creationId="{4B4C429F-768B-06EF-F304-95890E03E673}"/>
          </ac:spMkLst>
        </pc:spChg>
        <pc:graphicFrameChg chg="add mod modGraphic">
          <ac:chgData name="Rochan Nehete" userId="43d1b4f2c0d282b4" providerId="LiveId" clId="{EE489579-C760-4DD8-B5BE-C02FFDE12A3E}" dt="2022-09-26T21:30:25.913" v="400" actId="1076"/>
          <ac:graphicFrameMkLst>
            <pc:docMk/>
            <pc:sldMk cId="1658070527" sldId="717"/>
            <ac:graphicFrameMk id="5" creationId="{FB605227-ECF6-2475-C618-7AFE18C147ED}"/>
          </ac:graphicFrameMkLst>
        </pc:graphicFrameChg>
        <pc:picChg chg="del">
          <ac:chgData name="Rochan Nehete" userId="43d1b4f2c0d282b4" providerId="LiveId" clId="{EE489579-C760-4DD8-B5BE-C02FFDE12A3E}" dt="2022-09-26T21:08:16.380" v="18" actId="478"/>
          <ac:picMkLst>
            <pc:docMk/>
            <pc:sldMk cId="1658070527" sldId="717"/>
            <ac:picMk id="8" creationId="{17638FE0-1E78-14EF-A56E-A9C334D4DF86}"/>
          </ac:picMkLst>
        </pc:picChg>
        <pc:picChg chg="add mod">
          <ac:chgData name="Rochan Nehete" userId="43d1b4f2c0d282b4" providerId="LiveId" clId="{EE489579-C760-4DD8-B5BE-C02FFDE12A3E}" dt="2022-09-26T21:30:30.321" v="401" actId="1076"/>
          <ac:picMkLst>
            <pc:docMk/>
            <pc:sldMk cId="1658070527" sldId="717"/>
            <ac:picMk id="10" creationId="{253CF440-7375-FE55-9584-81F7128D193B}"/>
          </ac:picMkLst>
        </pc:picChg>
      </pc:sldChg>
      <pc:sldChg chg="new del">
        <pc:chgData name="Rochan Nehete" userId="43d1b4f2c0d282b4" providerId="LiveId" clId="{EE489579-C760-4DD8-B5BE-C02FFDE12A3E}" dt="2022-09-26T21:09:21.537" v="40" actId="680"/>
        <pc:sldMkLst>
          <pc:docMk/>
          <pc:sldMk cId="808913623" sldId="7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3257550"/>
            <a:ext cx="7886700" cy="13144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/>
              <a:t>Chyavan</a:t>
            </a:r>
            <a:r>
              <a:rPr lang="en-US" sz="1400" b="1" dirty="0"/>
              <a:t> M Chandrashekar</a:t>
            </a:r>
          </a:p>
          <a:p>
            <a:pPr marL="228600" indent="-228600" fontAlgn="auto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/>
              <a:t>Prathyusha</a:t>
            </a:r>
            <a:r>
              <a:rPr lang="en-US" sz="1400" b="1" dirty="0"/>
              <a:t> </a:t>
            </a:r>
            <a:r>
              <a:rPr lang="en-US" sz="1400" b="1" dirty="0" err="1"/>
              <a:t>Vedulla</a:t>
            </a:r>
            <a:endParaRPr lang="en-US" sz="1400" b="1" dirty="0"/>
          </a:p>
          <a:p>
            <a:pPr marL="228600" indent="-228600" fontAlgn="auto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/>
              <a:t>Rochan Nehete</a:t>
            </a:r>
          </a:p>
          <a:p>
            <a:pPr marL="228600" indent="-228600" fontAlgn="auto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/>
              <a:t>Sai Bhargav </a:t>
            </a:r>
            <a:r>
              <a:rPr lang="en-US" sz="1400" b="1" dirty="0" err="1"/>
              <a:t>Tetali</a:t>
            </a:r>
            <a:endParaRPr lang="en-US" sz="1400" b="1" dirty="0"/>
          </a:p>
          <a:p>
            <a:pPr marL="228600" indent="-228600" fontAlgn="auto">
              <a:lnSpc>
                <a:spcPct val="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400" b="1" dirty="0" err="1"/>
              <a:t>Shubhada</a:t>
            </a:r>
            <a:r>
              <a:rPr lang="en-US" sz="1400" b="1" dirty="0"/>
              <a:t> </a:t>
            </a:r>
            <a:r>
              <a:rPr lang="en-US" sz="1400" b="1" dirty="0" err="1"/>
              <a:t>Kapre</a:t>
            </a:r>
            <a:endParaRPr lang="en-US" sz="1400" b="1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3815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cap="all" dirty="0">
                <a:latin typeface="Arial Black" charset="0"/>
              </a:rPr>
              <a:t>September 2022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8260080" cy="190498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Marketing analysis of e-commerce data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Objectives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perform a Market-Basket Analysis of products of the retailer</a:t>
            </a:r>
          </a:p>
          <a:p>
            <a:r>
              <a:rPr lang="en-US" dirty="0"/>
              <a:t>To segment customers based on purchase history</a:t>
            </a:r>
          </a:p>
          <a:p>
            <a:r>
              <a:rPr lang="en-US" dirty="0"/>
              <a:t>To perform RFM analysis to determine most profitable customers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B605227-ECF6-2475-C618-7AFE18C14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44188"/>
              </p:ext>
            </p:extLst>
          </p:nvPr>
        </p:nvGraphicFramePr>
        <p:xfrm>
          <a:off x="157566" y="1271883"/>
          <a:ext cx="5334000" cy="3851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93955312"/>
                    </a:ext>
                  </a:extLst>
                </a:gridCol>
                <a:gridCol w="1050758">
                  <a:extLst>
                    <a:ext uri="{9D8B030D-6E8A-4147-A177-3AD203B41FA5}">
                      <a16:colId xmlns:a16="http://schemas.microsoft.com/office/drawing/2014/main" val="1016022900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2739160369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sz="1100" dirty="0"/>
                        <a:t>Column</a:t>
                      </a:r>
                    </a:p>
                  </a:txBody>
                  <a:tcPr>
                    <a:solidFill>
                      <a:srgbClr val="C653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>
                    <a:solidFill>
                      <a:srgbClr val="C653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Comment</a:t>
                      </a:r>
                    </a:p>
                  </a:txBody>
                  <a:tcPr>
                    <a:solidFill>
                      <a:srgbClr val="C653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286875"/>
                  </a:ext>
                </a:extLst>
              </a:tr>
              <a:tr h="573405"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effectLst/>
                        </a:rPr>
                        <a:t>InvoiceNo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Invoice number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A 6-digit integral number uniquely assigned to each transaction. If this code starts with the letter 'c', it indicates a cancellation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2661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effectLst/>
                        </a:rPr>
                        <a:t>StockCode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Product code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A 5-digit integral number uniquely assigned to each distinct product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06734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Description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Product name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5089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Quantity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The quantities of each product per transaction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441898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effectLst/>
                        </a:rPr>
                        <a:t>InvoiceDate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Invoice date and time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The day and time when a transaction was generated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403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effectLst/>
                        </a:rPr>
                        <a:t>UnitPrice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Unit price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Product price per unit in sterling (£)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2701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effectLst/>
                        </a:rPr>
                        <a:t>CustomerID</a:t>
                      </a:r>
                      <a:endParaRPr lang="en-US" sz="1100" b="0" i="0" dirty="0">
                        <a:effectLst/>
                        <a:latin typeface="inheri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</a:rPr>
                        <a:t>Customer number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A 5-digit integral number uniquely assigned to each customer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37051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Country</a:t>
                      </a:r>
                      <a:endParaRPr lang="en-US" sz="1100" b="0" i="0" dirty="0">
                        <a:effectLst/>
                        <a:latin typeface="inheri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Country name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effectLst/>
                        </a:rPr>
                        <a:t>The name of the country where a customer resides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87157"/>
                  </a:ext>
                </a:extLst>
              </a:tr>
            </a:tbl>
          </a:graphicData>
        </a:graphic>
      </p:graphicFrame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253CF440-7375-FE55-9584-81F7128D1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905" y="1271883"/>
            <a:ext cx="3351024" cy="1569893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F233B04-2E4C-ADED-A420-4F803C3C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0" dirty="0"/>
              <a:t>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4C429F-768B-06EF-F304-95890E03E673}"/>
              </a:ext>
            </a:extLst>
          </p:cNvPr>
          <p:cNvSpPr txBox="1"/>
          <p:nvPr/>
        </p:nvSpPr>
        <p:spPr>
          <a:xfrm>
            <a:off x="5681905" y="3276499"/>
            <a:ext cx="32037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1M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2-year dataset from Dec 2009 to Dec 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52961 invoices, 862 customers, 5576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70527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5692</TotalTime>
  <Words>169</Words>
  <Application>Microsoft Office PowerPoint</Application>
  <PresentationFormat>On-screen Show (16:9)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inherit</vt:lpstr>
      <vt:lpstr>16-9 Cover</vt:lpstr>
      <vt:lpstr>16-9 Light Background</vt:lpstr>
      <vt:lpstr>16-9 White Backgroud</vt:lpstr>
      <vt:lpstr>PowerPoint Presentation</vt:lpstr>
      <vt:lpstr>Objectives of Project</vt:lpstr>
      <vt:lpstr>Dataset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Rochan Nehete</cp:lastModifiedBy>
  <cp:revision>395</cp:revision>
  <cp:lastPrinted>2011-01-24T02:49:42Z</cp:lastPrinted>
  <dcterms:created xsi:type="dcterms:W3CDTF">2011-06-30T15:04:08Z</dcterms:created>
  <dcterms:modified xsi:type="dcterms:W3CDTF">2022-09-26T21:30:41Z</dcterms:modified>
  <cp:category/>
</cp:coreProperties>
</file>