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1289-19E8-4EFF-90E9-69806115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A7499-BE5D-4EF4-9FE3-BE28A2AC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2983-E62D-41F4-AFCA-99E438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1F1A-7E64-4C1F-BF12-D95764AE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CE19-4FD2-4A2C-BED6-2401D087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3411-EAB0-4DF6-98D1-32926608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AFEB-E2C3-4356-985D-D1387CAB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103F9-0573-46AE-8305-20A59737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0D83-6780-489C-94DA-E9A237E8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18C0-A425-4A4B-BBCC-0DB34D2F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2373-C842-4257-9732-D3E3E4CF0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15F70-426C-46F2-8B54-5DDD55F62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FF17-19AB-4419-83D1-4F9E3962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89EA-0C8D-4D93-9786-EA8A2B75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A4A7-A078-470D-8F03-EB3F343B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F71F-07CB-4C56-82F2-42B7481C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F1C3-ADCD-4BF4-9AAD-FBF12981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24CF-B2C1-4998-A92B-36370BE9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8292-2A12-4B45-ADC3-171E14A4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A7CD-184C-4233-81B8-FEEC82F5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5D49-59C7-4779-BE7D-7A9C1D8F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6049-A2B2-405F-B32A-409BDCA8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EE4B-3F4E-4DB1-8B6D-E818FA55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0D2-1B4B-4D02-A87E-C2C3A40F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585-A787-4DFA-BA8A-D2A7A605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51E-0F6E-4EBE-A843-CD61AC26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6BAA-8757-43CF-BAC1-720E8466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93DAA-0B39-4778-AB03-6B557EB7B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55BA5-FC14-4180-AD3E-48E08D5F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BFEF-9827-4D65-AC82-539FE1AA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1F1A-ABD8-4DA1-A28C-FDD48EC7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0E58-25A2-4739-804A-573559AA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A5022-6DCA-48AF-9C82-C68E7EF5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000CC-4F01-4966-93B0-5E65A0733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BD671-7849-46F5-AD8F-35D88CB09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01432-9B1C-400E-8604-DE7E4ED5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3B2BB-F4C9-4754-B6F4-F0D6FF5A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07653-C2EC-4FAA-84B5-F97BD83D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42F23-62AB-43DD-966D-179A6DF3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06AC-E70B-4E31-9AF5-A15A23F2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4FC8A-F072-46DC-82AC-EDB18E63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777CC-8732-4053-81ED-7467C5E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8C81-1C7F-4136-AF84-10EB1B07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9B814-B59D-4A68-AB10-85095A3F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42715-736C-4397-8087-C89BF4FD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5DF7D-DDA2-45A6-AA98-FD28184F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9CB5-7282-46AE-85B1-C94C665C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3244-2726-4155-998D-B4A3898C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23775-B80A-400C-B983-F412B0F83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8099-DA7A-418F-9E6C-3F2D1F23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FF1CF-465A-455E-8497-1AAB1DAC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4093F-5F72-48F6-8688-1B6569C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F551-A657-4A73-A0B1-38BACD38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A4010-37ED-4F4E-90DB-1A9D53B31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63B4-AA8B-4745-8BB3-731EFDA4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FEEFE-32BE-4564-8468-4072C9F3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312C-CFFE-43EB-B80F-900B6B87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3C62-3D19-455D-B1A6-2CEA11A7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1CE73-D0C9-46CB-8E81-A6B978CA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F8C77-0B92-4955-AF3D-7522E973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3BB3-2326-4AB3-A43F-563161CC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44EC-8F7A-4C35-8845-A0B1275932B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2D72-29B7-4B59-B5C5-F29CE59C1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A7D3-C584-442D-A0EE-2FC7C5FEC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9A4E-6DC4-4D11-9BA5-E921A5C7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products/boards-and-kits/board-functions/nav-embedded-process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jia\Desktop\长安\zynq7100 perf.JPG">
            <a:extLst>
              <a:ext uri="{FF2B5EF4-FFF2-40B4-BE49-F238E27FC236}">
                <a16:creationId xmlns:a16="http://schemas.microsoft.com/office/drawing/2014/main" id="{2E293765-56FA-48B5-BDB5-3B2606A5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51" y="4532054"/>
            <a:ext cx="4868863" cy="10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5B5A3E-06F2-4F27-939E-1CBF15773024}"/>
              </a:ext>
            </a:extLst>
          </p:cNvPr>
          <p:cNvSpPr/>
          <p:nvPr/>
        </p:nvSpPr>
        <p:spPr>
          <a:xfrm>
            <a:off x="0" y="38100"/>
            <a:ext cx="5486400" cy="5047536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https://www.xilinx.com/products/boards-and-kits/board-functions/nav-embedded-processing.html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Xilinx Zynq-7000 All Programmable </a:t>
            </a:r>
            <a:r>
              <a:rPr lang="en-US" dirty="0" err="1"/>
              <a:t>SoC</a:t>
            </a:r>
            <a:r>
              <a:rPr lang="en-US" dirty="0"/>
              <a:t> ZC706 Evaluation Kit </a:t>
            </a:r>
          </a:p>
          <a:p>
            <a:r>
              <a:rPr lang="en-US" dirty="0"/>
              <a:t>The Zynq-7000 </a:t>
            </a:r>
            <a:r>
              <a:rPr lang="en-US" dirty="0" err="1"/>
              <a:t>SoC</a:t>
            </a:r>
            <a:r>
              <a:rPr lang="en-US" dirty="0"/>
              <a:t> ZC706 Evaluation Kit includes all the basic components to enable a complete embedded processing platform and Transceiver based designs, including </a:t>
            </a:r>
            <a:r>
              <a:rPr lang="en-US" dirty="0" err="1"/>
              <a:t>PCIe</a:t>
            </a:r>
            <a:r>
              <a:rPr lang="en-US" dirty="0"/>
              <a:t>. 	$2,495</a:t>
            </a:r>
          </a:p>
          <a:p>
            <a:r>
              <a:rPr lang="en-US" dirty="0"/>
              <a:t>    XC7Z045 FFG900 – 2</a:t>
            </a:r>
          </a:p>
          <a:p>
            <a:r>
              <a:rPr lang="en-US" dirty="0"/>
              <a:t>    Dual-core ARM Cortex-A9 </a:t>
            </a:r>
            <a:r>
              <a:rPr lang="en-US" dirty="0" err="1"/>
              <a:t>MPCore</a:t>
            </a:r>
            <a:r>
              <a:rPr lang="en-US" dirty="0"/>
              <a:t>™ with </a:t>
            </a:r>
            <a:r>
              <a:rPr lang="en-US" dirty="0" err="1"/>
              <a:t>CoreSight</a:t>
            </a:r>
            <a:r>
              <a:rPr lang="en-US" dirty="0"/>
              <a:t>™</a:t>
            </a:r>
          </a:p>
          <a:p>
            <a:r>
              <a:rPr lang="en-US" dirty="0"/>
              <a:t>    DDR3 1GB + DDR3 SODIM 1GB</a:t>
            </a:r>
          </a:p>
          <a:p>
            <a:r>
              <a:rPr lang="en-US" dirty="0"/>
              <a:t>    2X16MB Quad SPI Flash</a:t>
            </a:r>
          </a:p>
          <a:p>
            <a:r>
              <a:rPr lang="en-US" dirty="0"/>
              <a:t>    SD Card Slot</a:t>
            </a:r>
          </a:p>
          <a:p>
            <a:r>
              <a:rPr lang="en-US" dirty="0"/>
              <a:t>    FMC LPC</a:t>
            </a:r>
          </a:p>
          <a:p>
            <a:r>
              <a:rPr lang="en-US" dirty="0"/>
              <a:t>    FMC HPC</a:t>
            </a:r>
          </a:p>
          <a:p>
            <a:r>
              <a:rPr lang="en-US" dirty="0"/>
              <a:t>    Dual &amp; Single </a:t>
            </a:r>
            <a:r>
              <a:rPr lang="en-US" dirty="0" err="1"/>
              <a:t>Pmod</a:t>
            </a:r>
            <a:endParaRPr lang="en-US" dirty="0"/>
          </a:p>
          <a:p>
            <a:r>
              <a:rPr lang="en-US" dirty="0"/>
              <a:t>    Gigabit Ethernet</a:t>
            </a:r>
          </a:p>
          <a:p>
            <a:r>
              <a:rPr lang="en-US" dirty="0"/>
              <a:t>    USB OTG 1 (PS)</a:t>
            </a:r>
          </a:p>
          <a:p>
            <a:r>
              <a:rPr lang="en-US" dirty="0"/>
              <a:t>    USB UART (PS)</a:t>
            </a:r>
          </a:p>
          <a:p>
            <a:r>
              <a:rPr lang="en-US" dirty="0"/>
              <a:t>    </a:t>
            </a:r>
            <a:r>
              <a:rPr lang="en-US" dirty="0" err="1"/>
              <a:t>PCIe</a:t>
            </a:r>
            <a:r>
              <a:rPr lang="en-US" dirty="0"/>
              <a:t> Gen2x4</a:t>
            </a:r>
          </a:p>
          <a:p>
            <a:r>
              <a:rPr lang="en-US" dirty="0"/>
              <a:t>    HDMI IN &amp; OUT</a:t>
            </a:r>
          </a:p>
          <a:p>
            <a:r>
              <a:rPr lang="en-US" dirty="0"/>
              <a:t>    No audio</a:t>
            </a:r>
          </a:p>
          <a:p>
            <a:r>
              <a:rPr lang="en-US" dirty="0"/>
              <a:t>    AMS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226DE-5C9D-4002-B179-91957EEE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62" y="47035"/>
            <a:ext cx="5457638" cy="42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Cheng (SW-TEGRA)</dc:creator>
  <cp:lastModifiedBy>Alex Cheng (SW-TEGRA)</cp:lastModifiedBy>
  <cp:revision>2</cp:revision>
  <dcterms:created xsi:type="dcterms:W3CDTF">2017-08-01T06:18:25Z</dcterms:created>
  <dcterms:modified xsi:type="dcterms:W3CDTF">2017-08-01T06:19:10Z</dcterms:modified>
</cp:coreProperties>
</file>