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ujn3vBp7/9YE1pQjPxbcs7+I6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0533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119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591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3980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5612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3079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962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1312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720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156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002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0929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7242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3632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363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587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2656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790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685800" y="188640"/>
            <a:ext cx="7772400" cy="3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專題報告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br>
              <a:rPr lang="zh-TW" dirty="0"/>
            </a:br>
            <a:br>
              <a:rPr lang="zh-TW" dirty="0"/>
            </a:br>
            <a:r>
              <a:rPr 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板擦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</a:t>
            </a:r>
            <a:endParaRPr sz="6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57779" y="3410786"/>
            <a:ext cx="6400800" cy="316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zh-TW" sz="3600" b="1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02</a:t>
            </a:r>
            <a:r>
              <a:rPr lang="zh-TW" sz="3600" b="1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王廷友</a:t>
            </a:r>
            <a:endParaRPr sz="3600" b="1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3600" b="1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16盧昱翔</a:t>
            </a:r>
            <a:endParaRPr lang="zh-TW" altLang="en-US" sz="3600" b="1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3600" b="1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22林家銘</a:t>
            </a:r>
            <a:endParaRPr lang="zh-TW" altLang="en-US" sz="3600" b="1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zh-TW" sz="3600" b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28</a:t>
            </a:r>
            <a:r>
              <a:rPr lang="zh-TW" altLang="en-US" sz="3600" b="1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林瑋翔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dirty="0">
                <a:solidFill>
                  <a:schemeClr val="dk1"/>
                </a:solidFill>
              </a:rPr>
              <a:t>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1070728" y="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400"/>
              <a:buFont typeface="Calibri"/>
              <a:buNone/>
            </a:pPr>
            <a:r>
              <a:rPr lang="zh-TW" sz="5400" b="1" dirty="0"/>
              <a:t>研究動機</a:t>
            </a:r>
            <a:endParaRPr sz="5400" b="1" dirty="0"/>
          </a:p>
        </p:txBody>
      </p:sp>
      <p:sp>
        <p:nvSpPr>
          <p:cNvPr id="68" name="Google Shape;68;p2"/>
          <p:cNvSpPr txBox="1">
            <a:spLocks noGrp="1"/>
          </p:cNvSpPr>
          <p:nvPr>
            <p:ph idx="1"/>
          </p:nvPr>
        </p:nvSpPr>
        <p:spPr>
          <a:xfrm>
            <a:off x="480768" y="1569351"/>
            <a:ext cx="8220172" cy="496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4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來回多次的的擦黑板也是</a:t>
            </a:r>
            <a:r>
              <a:rPr lang="zh-TW" sz="4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費力和費時</a:t>
            </a:r>
            <a:r>
              <a:rPr lang="zh-TW" sz="4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的問題 ，為了解決這日常生活中的問題，使用自動擦黑板機，</a:t>
            </a:r>
            <a:r>
              <a:rPr lang="zh-TW" sz="4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自動化代替人工</a:t>
            </a:r>
            <a:r>
              <a:rPr lang="zh-TW" sz="4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，使用上更為</a:t>
            </a:r>
            <a:r>
              <a:rPr lang="zh-TW" sz="4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便利</a:t>
            </a:r>
            <a:r>
              <a:rPr lang="zh-TW" sz="4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，不必再費力用人工的方式一個區塊一個區塊的擦乾淨。只需按下按鈕，</a:t>
            </a:r>
            <a:r>
              <a:rPr lang="zh-TW" altLang="en-US" sz="4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便能</a:t>
            </a:r>
            <a:r>
              <a:rPr lang="zh-TW" altLang="en-US" sz="4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完成擦拭的動作</a:t>
            </a:r>
            <a:r>
              <a:rPr lang="zh-TW" altLang="en-US" sz="4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，便</a:t>
            </a:r>
            <a:r>
              <a:rPr lang="zh-TW" sz="4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構想出</a:t>
            </a:r>
            <a:r>
              <a:rPr lang="zh-TW" altLang="en-US" sz="4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sz="4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自動擦黑板機。</a:t>
            </a:r>
            <a:endParaRPr sz="4000" b="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457200" y="82955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400"/>
              <a:buFont typeface="Calibri"/>
              <a:buNone/>
            </a:pPr>
            <a:r>
              <a:rPr 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欲解決之問題</a:t>
            </a:r>
            <a:endParaRPr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Google Shape;75;p4"/>
          <p:cNvSpPr txBox="1">
            <a:spLocks noGrp="1"/>
          </p:cNvSpPr>
          <p:nvPr>
            <p:ph idx="1"/>
          </p:nvPr>
        </p:nvSpPr>
        <p:spPr>
          <a:xfrm>
            <a:off x="457200" y="2277386"/>
            <a:ext cx="8229600" cy="375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6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1、</a:t>
            </a:r>
            <a:r>
              <a:rPr lang="zh-TW" sz="6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解決人工</a:t>
            </a:r>
            <a:r>
              <a:rPr lang="zh-TW" sz="6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擦黑板的方式。</a:t>
            </a:r>
            <a:endParaRPr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6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2、</a:t>
            </a:r>
            <a:r>
              <a:rPr lang="zh-TW" altLang="en-US" sz="6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減少課堂時間去擦拭。</a:t>
            </a:r>
            <a:endParaRPr sz="6000" b="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6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3、</a:t>
            </a:r>
            <a:r>
              <a:rPr lang="zh-TW" altLang="en-US" sz="6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減少</a:t>
            </a:r>
            <a:r>
              <a:rPr lang="zh-TW" altLang="en-US" sz="6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粉筆灰</a:t>
            </a:r>
            <a:r>
              <a:rPr lang="zh-TW" altLang="en-US" sz="6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，造成的損害。</a:t>
            </a:r>
            <a:endParaRPr lang="en-US" altLang="zh-TW" sz="6000" b="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1294566" y="-1270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製作器材</a:t>
            </a:r>
            <a:endParaRPr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idx="1"/>
          </p:nvPr>
        </p:nvSpPr>
        <p:spPr>
          <a:xfrm>
            <a:off x="1372385" y="2109203"/>
            <a:ext cx="6554867" cy="444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zh-TW" sz="3200" b="1" dirty="0" err="1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Adruino</a:t>
            </a:r>
            <a:endParaRPr lang="en-US" altLang="zh-TW" sz="3200" b="1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TW" sz="3200" b="1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zh-TW" sz="3200" b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MG90S</a:t>
            </a:r>
          </a:p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TW" sz="3200" b="1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zh-TW" sz="3200" b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HC-05</a:t>
            </a:r>
          </a:p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altLang="zh-TW" sz="3200" dirty="0"/>
            </a:br>
            <a:r>
              <a:rPr lang="en-US" altLang="zh-TW" sz="3200" b="1" dirty="0">
                <a:solidFill>
                  <a:schemeClr val="tx1"/>
                </a:solidFill>
              </a:rPr>
              <a:t>Tire</a:t>
            </a:r>
            <a:endParaRPr lang="en-US" altLang="zh-TW" sz="3200" b="1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TW" sz="3200" b="1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TW" sz="3200" b="1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TW" sz="3200" b="1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lvl="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TW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245BF6-DDD2-498D-8C1E-DEC428D7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289" y="1743959"/>
            <a:ext cx="2894320" cy="14140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E4393E-A633-4C82-BC03-C184DD061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289" y="3157979"/>
            <a:ext cx="1547902" cy="13464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B978EB-797A-4F84-B0E8-74B5B9CBC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191" y="3157979"/>
            <a:ext cx="1346418" cy="134641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35EDA3D-E031-46C0-B59B-251F15CB4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289" y="4504397"/>
            <a:ext cx="2894320" cy="17172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457200" y="475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400"/>
              <a:buFont typeface="Calibri"/>
              <a:buNone/>
            </a:pPr>
            <a:r>
              <a:rPr 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</a:t>
            </a:r>
            <a:endParaRPr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" name="Google Shape;82;p5"/>
          <p:cNvSpPr txBox="1">
            <a:spLocks noGrp="1"/>
          </p:cNvSpPr>
          <p:nvPr>
            <p:ph idx="1"/>
          </p:nvPr>
        </p:nvSpPr>
        <p:spPr>
          <a:xfrm>
            <a:off x="0" y="1595912"/>
            <a:ext cx="9144000" cy="5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TW"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利用手機照相功能</a:t>
            </a:r>
            <a:r>
              <a:rPr lang="zh-TW" altLang="en-US" sz="5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擷取相片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r>
              <a:rPr lang="en-US" altLang="zh-TW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自動</a:t>
            </a:r>
            <a:r>
              <a:rPr lang="en-US" altLang="zh-TW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傳入電腦進行</a:t>
            </a:r>
            <a:r>
              <a:rPr lang="zh-TW" altLang="en-US" sz="5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灰階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，取得黑與白，將</a:t>
            </a:r>
            <a:r>
              <a:rPr lang="zh-TW" altLang="en-US" sz="5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白色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部分進行</a:t>
            </a:r>
            <a:r>
              <a:rPr lang="zh-TW" altLang="en-US" sz="5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擦拭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r>
              <a:rPr lang="en-US" altLang="zh-TW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手動</a:t>
            </a:r>
            <a:r>
              <a:rPr lang="en-US" altLang="zh-TW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利用</a:t>
            </a:r>
            <a:r>
              <a:rPr lang="zh-TW" altLang="en-US" sz="5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按鈕陣列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，</a:t>
            </a:r>
            <a:r>
              <a:rPr lang="zh-TW" altLang="en-US" sz="5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點取</a:t>
            </a:r>
            <a:r>
              <a:rPr lang="zh-TW" altLang="en-US" sz="5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所需擦拭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的部分，並由電腦進行計算</a:t>
            </a:r>
            <a:r>
              <a:rPr lang="zh-TW" altLang="en-US" sz="5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最短路徑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。傳輸部分，利用</a:t>
            </a:r>
            <a:r>
              <a:rPr lang="zh-TW" altLang="en-US" sz="5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藍芽傳輸，控制馬達</a:t>
            </a:r>
            <a:r>
              <a:rPr lang="zh-TW" altLang="en-US" sz="5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lang="en-US" altLang="zh-TW" sz="5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568283" y="92593"/>
            <a:ext cx="8229600" cy="1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400"/>
              <a:buFont typeface="Calibri"/>
              <a:buNone/>
            </a:pPr>
            <a:r>
              <a:rPr 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系統方塊圖</a:t>
            </a:r>
            <a:endParaRPr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2467531" y="1642989"/>
            <a:ext cx="614400" cy="4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628973" y="1395507"/>
            <a:ext cx="1248672" cy="8940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拍照圖檔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7047649" y="1383445"/>
            <a:ext cx="1314300" cy="8940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電腦計算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775177" y="4568425"/>
            <a:ext cx="1314300" cy="8940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zh-TW" altLang="en-US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藍芽接收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3805497" y="1383445"/>
            <a:ext cx="1248672" cy="9061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dist"/>
            <a:r>
              <a:rPr lang="zh-TW" altLang="en-US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照片灰階</a:t>
            </a:r>
            <a:endParaRPr lang="en-US" altLang="zh-TW" b="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algn="dist"/>
            <a:r>
              <a:rPr lang="en-US" altLang="zh-TW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---------</a:t>
            </a:r>
          </a:p>
          <a:p>
            <a:pPr algn="dist"/>
            <a:r>
              <a:rPr lang="zh-TW" altLang="en-US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選取區域</a:t>
            </a:r>
            <a:endParaRPr lang="en-US" altLang="zh-TW" dirty="0"/>
          </a:p>
        </p:txBody>
      </p:sp>
      <p:sp>
        <p:nvSpPr>
          <p:cNvPr id="102" name="Google Shape;102;p8"/>
          <p:cNvSpPr/>
          <p:nvPr/>
        </p:nvSpPr>
        <p:spPr>
          <a:xfrm>
            <a:off x="7047649" y="4555423"/>
            <a:ext cx="1314300" cy="89406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>
                <a:solidFill>
                  <a:srgbClr val="000000"/>
                </a:solidFill>
                <a:latin typeface="Calibri"/>
                <a:ea typeface="標楷體" panose="03000509000000000000" pitchFamily="65" charset="-120"/>
                <a:cs typeface="Calibri"/>
                <a:sym typeface="Calibri"/>
              </a:rPr>
              <a:t>判斷黑白</a:t>
            </a:r>
            <a:endParaRPr lang="en-US" altLang="zh-TW" b="1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algn="ctr"/>
            <a:r>
              <a:rPr lang="en-US" altLang="zh-TW" b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---------</a:t>
            </a:r>
          </a:p>
          <a:p>
            <a:pPr algn="ctr"/>
            <a:r>
              <a:rPr lang="zh-TW" altLang="en-US" b="1">
                <a:solidFill>
                  <a:srgbClr val="000000"/>
                </a:solidFill>
                <a:latin typeface="Calibri"/>
                <a:ea typeface="標楷體" panose="03000509000000000000" pitchFamily="65" charset="-120"/>
                <a:cs typeface="Calibri"/>
                <a:sym typeface="Calibri"/>
              </a:rPr>
              <a:t>最短路徑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5812174" y="1609079"/>
            <a:ext cx="614400" cy="4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 rot="5400000">
            <a:off x="6861385" y="3092407"/>
            <a:ext cx="1686828" cy="4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 rot="10800000">
            <a:off x="2571985" y="4794057"/>
            <a:ext cx="614400" cy="4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585799" y="4568424"/>
            <a:ext cx="1314300" cy="89406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馬達控制</a:t>
            </a:r>
            <a:endParaRPr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7" name="Google Shape;107;p8"/>
          <p:cNvSpPr/>
          <p:nvPr/>
        </p:nvSpPr>
        <p:spPr>
          <a:xfrm rot="10800000">
            <a:off x="5812174" y="4781056"/>
            <a:ext cx="614400" cy="4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箭號: 向上 2">
            <a:extLst>
              <a:ext uri="{FF2B5EF4-FFF2-40B4-BE49-F238E27FC236}">
                <a16:creationId xmlns:a16="http://schemas.microsoft.com/office/drawing/2014/main" id="{30D2F7A7-CAE7-46E1-B19D-84350EFA886E}"/>
              </a:ext>
            </a:extLst>
          </p:cNvPr>
          <p:cNvSpPr/>
          <p:nvPr/>
        </p:nvSpPr>
        <p:spPr>
          <a:xfrm>
            <a:off x="1021549" y="2470393"/>
            <a:ext cx="442800" cy="1686828"/>
          </a:xfrm>
          <a:prstGeom prst="up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idx="1"/>
          </p:nvPr>
        </p:nvSpPr>
        <p:spPr>
          <a:xfrm rot="1292344">
            <a:off x="162939" y="2286217"/>
            <a:ext cx="7696689" cy="402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rPr lang="zh-TW" sz="9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  <a:endParaRPr sz="9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277</TotalTime>
  <Words>226</Words>
  <Application>Microsoft Office PowerPoint</Application>
  <PresentationFormat>如螢幕大小 (4:3)</PresentationFormat>
  <Paragraphs>36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Calibri</vt:lpstr>
      <vt:lpstr>Century Gothic</vt:lpstr>
      <vt:lpstr>Wingdings 3</vt:lpstr>
      <vt:lpstr>切割線</vt:lpstr>
      <vt:lpstr>-專題報告-  板擦機器人</vt:lpstr>
      <vt:lpstr>研究動機</vt:lpstr>
      <vt:lpstr>欲解決之問題</vt:lpstr>
      <vt:lpstr>製作器材</vt:lpstr>
      <vt:lpstr>系統功能</vt:lpstr>
      <vt:lpstr>系統方塊圖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  自動板擦車</dc:title>
  <dc:creator>user</dc:creator>
  <cp:lastModifiedBy>瑋翔 林</cp:lastModifiedBy>
  <cp:revision>42</cp:revision>
  <dcterms:created xsi:type="dcterms:W3CDTF">2018-10-13T14:11:44Z</dcterms:created>
  <dcterms:modified xsi:type="dcterms:W3CDTF">2019-12-08T14:50:24Z</dcterms:modified>
</cp:coreProperties>
</file>