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slide" Target="slides/slide9.xml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aleway-italic.fntdata"/><Relationship Id="rId6" Type="http://schemas.openxmlformats.org/officeDocument/2006/relationships/slide" Target="slides/slide2.xml"/><Relationship Id="rId18" Type="http://schemas.openxmlformats.org/officeDocument/2006/relationships/font" Target="fonts/Ralew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e15fea2d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e15fea2d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e15fea2d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e15fea2d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ea8a06ae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ea8a06ae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ea8a06a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ea8a06a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ea8a06ae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ea8a06a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ea8a06ae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ea8a06ae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ea8a06ae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ea8a06ae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e9601de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e9601de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e9601de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e9601de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e9601de9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e9601de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e15fea2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e15fea2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Computer Interaction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2182325"/>
            <a:ext cx="7688100" cy="15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r>
              <a:rPr lang="en"/>
              <a:t> on Projects(1-3)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Group M01, Mon 12-14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Julian Jürgen Janson (2548428)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Hassan Mahmoud Soliman (2576774)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Koushik Chowdhury (2572865)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idx="4294967295" type="title"/>
          </p:nvPr>
        </p:nvSpPr>
        <p:spPr>
          <a:xfrm>
            <a:off x="729450" y="0"/>
            <a:ext cx="76887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4050" y="417725"/>
            <a:ext cx="4102950" cy="46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idx="4294967295" type="title"/>
          </p:nvPr>
        </p:nvSpPr>
        <p:spPr>
          <a:xfrm>
            <a:off x="675250" y="50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(Cont.)</a:t>
            </a:r>
            <a:endParaRPr/>
          </a:p>
        </p:txBody>
      </p:sp>
      <p:sp>
        <p:nvSpPr>
          <p:cNvPr id="149" name="Google Shape;149;p23"/>
          <p:cNvSpPr txBox="1"/>
          <p:nvPr>
            <p:ph idx="4294967295" type="body"/>
          </p:nvPr>
        </p:nvSpPr>
        <p:spPr>
          <a:xfrm>
            <a:off x="729450" y="585900"/>
            <a:ext cx="7688700" cy="3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Interviews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 you think about this application?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your experience in terms of finding the fitness trail location and instructions by this applicatio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is/are the most complex functionality of this application?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this application motivate people to use fitness trail?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this application be more improved?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struggle that you face to use this application?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you have any other thoughts about the struggled issues?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Describe the things that you enjoyed when you were using this application?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functionality should have been added?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your overall impression about this application? Do you recommend this app to other? If not, why?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Observing People while doing exercises in Project 1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459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People were a little stressed or worried about being observed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Identifying what exactly the type of characteristics or capabilities that should be recorded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Couldn’t find different contexts to observe people other than individuals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have they been addressed?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459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 just asked them to feel free to do anything they want in the fitness trail, then I took aside and left them experimenting while I took notes 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Other than basic characteristics like “Age”, “Height”, “Weight”. I thought that also “Physique” and “Strength” are highly correlated with their ability to do some of the exercises</a:t>
            </a:r>
            <a:br>
              <a:rPr lang="en" sz="1600"/>
            </a:b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Tried to observe context of groups by </a:t>
            </a:r>
            <a:br>
              <a:rPr lang="en" sz="1600"/>
            </a:br>
            <a:r>
              <a:rPr lang="en" sz="1600"/>
              <a:t>asking a couple of individuals to </a:t>
            </a:r>
            <a:br>
              <a:rPr lang="en" sz="1600"/>
            </a:br>
            <a:r>
              <a:rPr lang="en" sz="1600"/>
              <a:t>perform a certain exercise together </a:t>
            </a:r>
            <a:br>
              <a:rPr lang="en" sz="1600"/>
            </a:br>
            <a:r>
              <a:rPr lang="en" sz="1600"/>
              <a:t>and they came up with new ideas of </a:t>
            </a:r>
            <a:br>
              <a:rPr lang="en" sz="1600"/>
            </a:br>
            <a:r>
              <a:rPr lang="en" sz="1600"/>
              <a:t>how to do the exercise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6775" y="1189325"/>
            <a:ext cx="2565651" cy="342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of addressing the challenges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231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People started to feel natural about trying to do different exercises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People with bulky “Physique” and high “Strength” could do tougher exercises than the others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 could observe a context of groups doing the exercises and they came up with new ideas doing it together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Step of Design a Interface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Look at other Applications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Hidden Menu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Only Buttons (Mensa App)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Buttons combined with other functions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Drawing Interface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Draw and got feedback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to design this in detail ?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Design of other functions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Connection between this 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Chosen</a:t>
            </a:r>
            <a:r>
              <a:rPr lang="en"/>
              <a:t> Design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Drop down menu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Much space 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Common used</a:t>
            </a:r>
            <a:endParaRPr sz="160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625" y="617350"/>
            <a:ext cx="2711475" cy="40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 </a:t>
            </a:r>
            <a:r>
              <a:rPr lang="en"/>
              <a:t>Prototype and getting feedback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1502850" cy="22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9450" y="2078875"/>
            <a:ext cx="5903875" cy="233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