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72" r:id="rId4"/>
    <p:sldId id="263" r:id="rId5"/>
    <p:sldId id="265" r:id="rId6"/>
    <p:sldId id="269" r:id="rId7"/>
    <p:sldId id="273" r:id="rId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706" autoAdjust="0"/>
  </p:normalViewPr>
  <p:slideViewPr>
    <p:cSldViewPr snapToGrid="0">
      <p:cViewPr varScale="1">
        <p:scale>
          <a:sx n="119" d="100"/>
          <a:sy n="119" d="100"/>
        </p:scale>
        <p:origin x="90" y="4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11.12.2022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11.12.2022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 smtClean="0"/>
              <a:t>Edytuj style wzorca tekstu</a:t>
            </a:r>
          </a:p>
          <a:p>
            <a:pPr lvl="1" rtl="0"/>
            <a:r>
              <a:rPr lang="pl-PL" noProof="0" dirty="0" smtClean="0"/>
              <a:t>Drugi </a:t>
            </a:r>
            <a:r>
              <a:rPr lang="pl-PL" noProof="0" dirty="0"/>
              <a:t>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73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24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271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275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11.12.2022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11.12.2022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11.12.2022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11.12.2022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11.12.2022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11.12.2022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11.12.2022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11.12.2022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 smtClean="0"/>
              <a:t>Edytuj style wzorca tekstu</a:t>
            </a:r>
          </a:p>
          <a:p>
            <a:pPr lvl="1" rtl="0"/>
            <a:r>
              <a:rPr lang="pl-PL" noProof="0" dirty="0" smtClean="0"/>
              <a:t>Drugi </a:t>
            </a:r>
            <a:r>
              <a:rPr lang="pl-PL" noProof="0" dirty="0"/>
              <a:t>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11.12.2022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Projekt Inżynierski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l-PL" dirty="0"/>
              <a:t>Implementacja symulatora Maszyny W na platformie procesorowej ARM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Główne c</a:t>
            </a:r>
            <a:r>
              <a:rPr lang="pl-PL" dirty="0" smtClean="0"/>
              <a:t>ele projektu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l-PL" dirty="0"/>
              <a:t>I</a:t>
            </a:r>
            <a:r>
              <a:rPr lang="pl-PL" dirty="0" smtClean="0"/>
              <a:t>mplementacja na </a:t>
            </a:r>
            <a:r>
              <a:rPr lang="pl-PL" dirty="0"/>
              <a:t>platformie procesorowej </a:t>
            </a:r>
            <a:r>
              <a:rPr lang="pl-PL" dirty="0" smtClean="0"/>
              <a:t>ARM</a:t>
            </a:r>
          </a:p>
          <a:p>
            <a:r>
              <a:rPr lang="pl-PL" dirty="0" smtClean="0"/>
              <a:t>Interfejs w języku angielskim</a:t>
            </a:r>
          </a:p>
          <a:p>
            <a:r>
              <a:rPr lang="pl-PL" dirty="0" smtClean="0"/>
              <a:t>Rozszerzenie oryginalnych funkcjonalności, interaktywność</a:t>
            </a:r>
            <a:endParaRPr lang="pl-PL" dirty="0"/>
          </a:p>
          <a:p>
            <a:r>
              <a:rPr lang="pl-PL" dirty="0" smtClean="0"/>
              <a:t>Umożliwienie prezentowania zasad działania mikrokontrolerów poprzez propozycję dodatkowej architektury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Pożądane efekty realizacji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1295400" y="1949116"/>
            <a:ext cx="9601200" cy="3809999"/>
          </a:xfrm>
        </p:spPr>
        <p:txBody>
          <a:bodyPr rtlCol="0"/>
          <a:lstStyle/>
          <a:p>
            <a:r>
              <a:rPr lang="pl-PL" dirty="0" smtClean="0"/>
              <a:t>Zachowanie pełnej kompatybilności wstecznej</a:t>
            </a:r>
          </a:p>
          <a:p>
            <a:r>
              <a:rPr lang="pl-PL" dirty="0" smtClean="0"/>
              <a:t>Wersja dwujęzykowa (w tym dwujęzykowość rozkazów)</a:t>
            </a:r>
          </a:p>
          <a:p>
            <a:r>
              <a:rPr lang="pl-PL" dirty="0" err="1" smtClean="0"/>
              <a:t>Multiplatformowość</a:t>
            </a:r>
            <a:endParaRPr lang="pl-PL" dirty="0" smtClean="0"/>
          </a:p>
          <a:p>
            <a:r>
              <a:rPr lang="pl-PL" dirty="0" smtClean="0"/>
              <a:t>Pełna separacja logiki oraz interfejsu</a:t>
            </a:r>
          </a:p>
        </p:txBody>
      </p:sp>
    </p:spTree>
    <p:extLst>
      <p:ext uri="{BB962C8B-B14F-4D97-AF65-F5344CB8AC3E}">
        <p14:creationId xmlns:p14="http://schemas.microsoft.com/office/powerpoint/2010/main" val="31128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Technologie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7752347" y="5831305"/>
            <a:ext cx="4572000" cy="53741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l-PL" sz="1600" dirty="0" smtClean="0"/>
              <a:t>*</a:t>
            </a:r>
            <a:r>
              <a:rPr lang="pl-PL" sz="1600" dirty="0" err="1"/>
              <a:t>Raspberry</a:t>
            </a:r>
            <a:r>
              <a:rPr lang="pl-PL" sz="1600" dirty="0"/>
              <a:t> Pi OS</a:t>
            </a:r>
            <a:r>
              <a:rPr lang="pl-PL" sz="1600" dirty="0" smtClean="0"/>
              <a:t> i </a:t>
            </a:r>
            <a:r>
              <a:rPr lang="pl-PL" sz="1600" b="1" dirty="0" smtClean="0"/>
              <a:t>Windows</a:t>
            </a:r>
            <a:r>
              <a:rPr lang="pl-PL" sz="1600" dirty="0" smtClean="0"/>
              <a:t> </a:t>
            </a:r>
            <a:r>
              <a:rPr lang="pl-PL" sz="1600" dirty="0" err="1" smtClean="0"/>
              <a:t>Forms</a:t>
            </a:r>
            <a:r>
              <a:rPr lang="pl-PL" sz="1600" dirty="0" smtClean="0"/>
              <a:t>?</a:t>
            </a:r>
          </a:p>
        </p:txBody>
      </p:sp>
      <p:graphicFrame>
        <p:nvGraphicFramePr>
          <p:cNvPr id="5" name="Zawartość — symbol zastępczy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4947252"/>
              </p:ext>
            </p:extLst>
          </p:nvPr>
        </p:nvGraphicFramePr>
        <p:xfrm>
          <a:off x="1295400" y="2013283"/>
          <a:ext cx="5915526" cy="1660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734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18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3453">
                <a:tc>
                  <a:txBody>
                    <a:bodyPr/>
                    <a:lstStyle/>
                    <a:p>
                      <a:pPr algn="ctr" rtl="0"/>
                      <a:r>
                        <a:rPr lang="pl-PL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Platforma ARM </a:t>
                      </a:r>
                      <a:endParaRPr lang="pl-PL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Logika</a:t>
                      </a:r>
                      <a:endParaRPr lang="pl-PL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Interfejs</a:t>
                      </a:r>
                      <a:endParaRPr lang="pl-PL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pPr algn="ctr" rtl="0"/>
                      <a:r>
                        <a:rPr lang="pl-PL" sz="180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Raspberry</a:t>
                      </a:r>
                      <a:r>
                        <a:rPr lang="pl-PL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PI 400</a:t>
                      </a:r>
                      <a:endParaRPr lang="pl-PL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endParaRPr lang="pl-PL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pl-PL" sz="1800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</a:t>
                      </a:r>
                      <a:r>
                        <a:rPr lang="pl-PL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pl-PL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 smtClean="0"/>
                        <a:t>Moduł</a:t>
                      </a:r>
                      <a:r>
                        <a:rPr lang="pl-PL" baseline="0" noProof="0" dirty="0" smtClean="0"/>
                        <a:t> </a:t>
                      </a:r>
                      <a:r>
                        <a:rPr lang="pl-PL" noProof="0" dirty="0" err="1" smtClean="0"/>
                        <a:t>Sense</a:t>
                      </a:r>
                      <a:r>
                        <a:rPr lang="pl-PL" noProof="0" dirty="0" smtClean="0"/>
                        <a:t> </a:t>
                      </a:r>
                      <a:r>
                        <a:rPr lang="pl-PL" noProof="0" dirty="0" err="1" smtClean="0"/>
                        <a:t>Hat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 err="1" smtClean="0"/>
                        <a:t>Python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 smtClean="0"/>
                        <a:t>Platforma</a:t>
                      </a:r>
                      <a:r>
                        <a:rPr lang="pl-PL" baseline="0" noProof="0" dirty="0" smtClean="0"/>
                        <a:t> </a:t>
                      </a:r>
                      <a:r>
                        <a:rPr lang="pl-PL" i="1" baseline="0" noProof="0" dirty="0" smtClean="0"/>
                        <a:t>Mono</a:t>
                      </a:r>
                      <a:endParaRPr lang="pl-PL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r" rtl="0"/>
            <a:r>
              <a:rPr lang="pl-PL" sz="4800" dirty="0" smtClean="0"/>
              <a:t>Dotychczasowe postępy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13152" y="2181726"/>
            <a:ext cx="3657600" cy="586874"/>
          </a:xfrm>
        </p:spPr>
        <p:txBody>
          <a:bodyPr rtlCol="0"/>
          <a:lstStyle/>
          <a:p>
            <a:pPr rtl="0"/>
            <a:r>
              <a:rPr lang="pl-PL" dirty="0" smtClean="0"/>
              <a:t>Zaimplementowane:</a:t>
            </a:r>
            <a:endParaRPr lang="pl-PL" dirty="0"/>
          </a:p>
        </p:txBody>
      </p:sp>
      <p:sp>
        <p:nvSpPr>
          <p:cNvPr id="6" name="Tekst — symbol zastępczy 5"/>
          <p:cNvSpPr>
            <a:spLocks noGrp="1"/>
          </p:cNvSpPr>
          <p:nvPr>
            <p:ph type="body" sz="half" idx="2"/>
          </p:nvPr>
        </p:nvSpPr>
        <p:spPr>
          <a:xfrm>
            <a:off x="7913151" y="2995012"/>
            <a:ext cx="4150511" cy="3646420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 dirty="0" smtClean="0"/>
              <a:t>Ładowanie list oraz pojedynczych rozkazów </a:t>
            </a:r>
          </a:p>
          <a:p>
            <a:pPr rtl="0"/>
            <a:r>
              <a:rPr lang="pl-PL" dirty="0" smtClean="0"/>
              <a:t>Wczytanie, edycja, zapis i asemblacja kodu</a:t>
            </a:r>
          </a:p>
          <a:p>
            <a:pPr rtl="0"/>
            <a:r>
              <a:rPr lang="pl-PL" dirty="0" smtClean="0"/>
              <a:t>Wykonanie programu w całości</a:t>
            </a:r>
          </a:p>
          <a:p>
            <a:r>
              <a:rPr lang="pl-PL" dirty="0" smtClean="0"/>
              <a:t>Debugger</a:t>
            </a:r>
          </a:p>
          <a:p>
            <a:pPr rtl="0"/>
            <a:r>
              <a:rPr lang="pl-PL" dirty="0" smtClean="0"/>
              <a:t>Pełna logika </a:t>
            </a:r>
            <a:r>
              <a:rPr lang="pl-PL" dirty="0" err="1" smtClean="0"/>
              <a:t>architektur</a:t>
            </a:r>
            <a:r>
              <a:rPr lang="pl-PL" dirty="0" smtClean="0"/>
              <a:t> W, W+, L  </a:t>
            </a:r>
          </a:p>
          <a:p>
            <a:pPr rtl="0"/>
            <a:r>
              <a:rPr lang="pl-PL" dirty="0" smtClean="0"/>
              <a:t>Wybór architektury oraz składników</a:t>
            </a:r>
          </a:p>
          <a:p>
            <a:pPr rtl="0"/>
            <a:endParaRPr lang="pl-PL" dirty="0" smtClean="0"/>
          </a:p>
          <a:p>
            <a:pPr rtl="0"/>
            <a:r>
              <a:rPr lang="pl-PL" sz="1800" dirty="0" smtClean="0">
                <a:latin typeface="Arial Black" panose="020B0A04020102020204" pitchFamily="34" charset="0"/>
              </a:rPr>
              <a:t>TODO:</a:t>
            </a:r>
          </a:p>
          <a:p>
            <a:pPr rtl="0"/>
            <a:r>
              <a:rPr lang="pl-PL" dirty="0" smtClean="0"/>
              <a:t>Obsługa IO – standardowe oraz dodane</a:t>
            </a:r>
          </a:p>
          <a:p>
            <a:pPr rtl="0"/>
            <a:r>
              <a:rPr lang="pl-PL" dirty="0" smtClean="0"/>
              <a:t>Obsługa przerwań (</a:t>
            </a:r>
            <a:r>
              <a:rPr lang="pl-PL" i="1" dirty="0" err="1" smtClean="0"/>
              <a:t>Sense</a:t>
            </a:r>
            <a:r>
              <a:rPr lang="pl-PL" i="1" dirty="0" err="1" smtClean="0"/>
              <a:t>Hat</a:t>
            </a:r>
            <a:r>
              <a:rPr lang="pl-PL" i="1" dirty="0" smtClean="0"/>
              <a:t> </a:t>
            </a:r>
            <a:r>
              <a:rPr lang="pl-PL" dirty="0" smtClean="0"/>
              <a:t>Joystick</a:t>
            </a:r>
            <a:r>
              <a:rPr lang="pl-PL" dirty="0" smtClean="0"/>
              <a:t>)</a:t>
            </a:r>
          </a:p>
          <a:p>
            <a:pPr rtl="0"/>
            <a:r>
              <a:rPr lang="pl-PL" dirty="0" smtClean="0"/>
              <a:t>Interfejs i ręczne sterowanie</a:t>
            </a:r>
          </a:p>
          <a:p>
            <a:pPr rtl="0"/>
            <a:r>
              <a:rPr lang="pl-PL" dirty="0" smtClean="0"/>
              <a:t>Opcja przełączania na wersję angielską</a:t>
            </a:r>
            <a:endParaRPr lang="pl-PL" dirty="0" smtClean="0"/>
          </a:p>
          <a:p>
            <a:pPr rtl="0"/>
            <a:endParaRPr lang="pl-PL" dirty="0" smtClean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4036"/>
            <a:ext cx="7315200" cy="3553964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" y="0"/>
            <a:ext cx="7311803" cy="33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dirty="0" smtClean="0"/>
              <a:t>Dziękuję za uwagę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l-PL" dirty="0" smtClean="0"/>
              <a:t>Michał Chyla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64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92</TotalTime>
  <Words>152</Words>
  <Application>Microsoft Office PowerPoint</Application>
  <PresentationFormat>Panoramiczny</PresentationFormat>
  <Paragraphs>45</Paragraphs>
  <Slides>7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Arial Black</vt:lpstr>
      <vt:lpstr>Siatka rombowa 16x9</vt:lpstr>
      <vt:lpstr>Projekt Inżynierski</vt:lpstr>
      <vt:lpstr>Główne cele projektu</vt:lpstr>
      <vt:lpstr>Pożądane efekty realizacji</vt:lpstr>
      <vt:lpstr>Technologie</vt:lpstr>
      <vt:lpstr>Dotychczasowe postępy</vt:lpstr>
      <vt:lpstr>Zaimplementowane:</vt:lpstr>
      <vt:lpstr>Dziękuję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Inżynierski</dc:title>
  <dc:creator>Dell</dc:creator>
  <cp:lastModifiedBy>Dell</cp:lastModifiedBy>
  <cp:revision>9</cp:revision>
  <dcterms:created xsi:type="dcterms:W3CDTF">2022-12-11T18:29:40Z</dcterms:created>
  <dcterms:modified xsi:type="dcterms:W3CDTF">2022-12-11T20:02:31Z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