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BCD3380-B28B-4C32-B3D5-FB4E19BF4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BB00D35-07F6-4872-9874-EDD79C34B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3/2/2020 11:33:13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E1AFC5A-B029-464C-8186-EA871597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0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F5524AB9-8717-4E32-9047-6628B6A9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Book2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Book2</dc:title>
  <dc:creator/>
  <cp:lastModifiedBy>Caroline Hylton</cp:lastModifiedBy>
  <cp:revision>1</cp:revision>
  <dcterms:created xsi:type="dcterms:W3CDTF">2020-03-02T17:33:14Z</dcterms:created>
  <dcterms:modified xsi:type="dcterms:W3CDTF">2020-03-02T17:37:17Z</dcterms:modified>
</cp:coreProperties>
</file>