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22433-4E3C-40F0-AA21-34712B8120BD}" v="1862" dt="2022-07-13T04:55:21.440"/>
    <p1510:client id="{83B46180-7E59-4C66-85DF-C6ACF2FF404D}" v="150" dt="2022-07-13T11:47:00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ylton martins" userId="c29d411fcef1af46" providerId="Windows Live" clId="Web-{2A522433-4E3C-40F0-AA21-34712B8120BD}"/>
    <pc:docChg chg="addSld delSld modSld sldOrd">
      <pc:chgData name="chylton martins" userId="c29d411fcef1af46" providerId="Windows Live" clId="Web-{2A522433-4E3C-40F0-AA21-34712B8120BD}" dt="2022-07-13T04:55:21.440" v="1940" actId="20577"/>
      <pc:docMkLst>
        <pc:docMk/>
      </pc:docMkLst>
      <pc:sldChg chg="addSp delSp modSp mod setBg">
        <pc:chgData name="chylton martins" userId="c29d411fcef1af46" providerId="Windows Live" clId="Web-{2A522433-4E3C-40F0-AA21-34712B8120BD}" dt="2022-07-13T00:07:38.552" v="16"/>
        <pc:sldMkLst>
          <pc:docMk/>
          <pc:sldMk cId="2210866551" sldId="256"/>
        </pc:sldMkLst>
        <pc:spChg chg="del mod">
          <ac:chgData name="chylton martins" userId="c29d411fcef1af46" providerId="Windows Live" clId="Web-{2A522433-4E3C-40F0-AA21-34712B8120BD}" dt="2022-07-13T00:05:57.518" v="6"/>
          <ac:spMkLst>
            <pc:docMk/>
            <pc:sldMk cId="2210866551" sldId="256"/>
            <ac:spMk id="2" creationId="{00000000-0000-0000-0000-000000000000}"/>
          </ac:spMkLst>
        </pc:spChg>
        <pc:spChg chg="del mod">
          <ac:chgData name="chylton martins" userId="c29d411fcef1af46" providerId="Windows Live" clId="Web-{2A522433-4E3C-40F0-AA21-34712B8120BD}" dt="2022-07-13T00:06:18.003" v="8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chylton martins" userId="c29d411fcef1af46" providerId="Windows Live" clId="Web-{2A522433-4E3C-40F0-AA21-34712B8120BD}" dt="2022-07-13T00:06:40.941" v="11"/>
          <ac:spMkLst>
            <pc:docMk/>
            <pc:sldMk cId="2210866551" sldId="256"/>
            <ac:spMk id="6" creationId="{B59A8B73-9B7A-5F47-BCD4-FCE84AC3DA24}"/>
          </ac:spMkLst>
        </pc:spChg>
        <pc:spChg chg="add del mod">
          <ac:chgData name="chylton martins" userId="c29d411fcef1af46" providerId="Windows Live" clId="Web-{2A522433-4E3C-40F0-AA21-34712B8120BD}" dt="2022-07-13T00:07:38.552" v="16"/>
          <ac:spMkLst>
            <pc:docMk/>
            <pc:sldMk cId="2210866551" sldId="256"/>
            <ac:spMk id="7" creationId="{7B227658-23A9-7120-F0AD-CD4DBB031BF8}"/>
          </ac:spMkLst>
        </pc:spChg>
        <pc:spChg chg="add del">
          <ac:chgData name="chylton martins" userId="c29d411fcef1af46" providerId="Windows Live" clId="Web-{2A522433-4E3C-40F0-AA21-34712B8120BD}" dt="2022-07-13T00:06:58.442" v="13"/>
          <ac:spMkLst>
            <pc:docMk/>
            <pc:sldMk cId="2210866551" sldId="256"/>
            <ac:spMk id="9" creationId="{B7BD7FCF-A254-4A97-A15C-319B67622677}"/>
          </ac:spMkLst>
        </pc:spChg>
        <pc:spChg chg="add del">
          <ac:chgData name="chylton martins" userId="c29d411fcef1af46" providerId="Windows Live" clId="Web-{2A522433-4E3C-40F0-AA21-34712B8120BD}" dt="2022-07-13T00:06:58.442" v="13"/>
          <ac:spMkLst>
            <pc:docMk/>
            <pc:sldMk cId="2210866551" sldId="256"/>
            <ac:spMk id="11" creationId="{52FFAF72-6204-4676-9C6F-9A4CC4D91805}"/>
          </ac:spMkLst>
        </pc:spChg>
        <pc:picChg chg="add mod">
          <ac:chgData name="chylton martins" userId="c29d411fcef1af46" providerId="Windows Live" clId="Web-{2A522433-4E3C-40F0-AA21-34712B8120BD}" dt="2022-07-13T00:06:58.442" v="13"/>
          <ac:picMkLst>
            <pc:docMk/>
            <pc:sldMk cId="2210866551" sldId="256"/>
            <ac:picMk id="4" creationId="{F85B78B9-A9C3-36CE-B2BB-4D458BDDDD56}"/>
          </ac:picMkLst>
        </pc:picChg>
        <pc:picChg chg="add mod">
          <ac:chgData name="chylton martins" userId="c29d411fcef1af46" providerId="Windows Live" clId="Web-{2A522433-4E3C-40F0-AA21-34712B8120BD}" dt="2022-07-13T00:06:58.442" v="13"/>
          <ac:picMkLst>
            <pc:docMk/>
            <pc:sldMk cId="2210866551" sldId="256"/>
            <ac:picMk id="5" creationId="{048DCF0B-B9BD-DA3B-548A-EEDEF28FFE6F}"/>
          </ac:picMkLst>
        </pc:picChg>
      </pc:sldChg>
      <pc:sldChg chg="addSp delSp modSp new addAnim modAnim">
        <pc:chgData name="chylton martins" userId="c29d411fcef1af46" providerId="Windows Live" clId="Web-{2A522433-4E3C-40F0-AA21-34712B8120BD}" dt="2022-07-13T04:51:33.513" v="1911"/>
        <pc:sldMkLst>
          <pc:docMk/>
          <pc:sldMk cId="3691037773" sldId="257"/>
        </pc:sldMkLst>
        <pc:spChg chg="mod">
          <ac:chgData name="chylton martins" userId="c29d411fcef1af46" providerId="Windows Live" clId="Web-{2A522433-4E3C-40F0-AA21-34712B8120BD}" dt="2022-07-13T00:12:56.592" v="45" actId="20577"/>
          <ac:spMkLst>
            <pc:docMk/>
            <pc:sldMk cId="3691037773" sldId="257"/>
            <ac:spMk id="2" creationId="{D6681DB2-E9CB-99BE-B546-15022CE36E00}"/>
          </ac:spMkLst>
        </pc:spChg>
        <pc:spChg chg="mod">
          <ac:chgData name="chylton martins" userId="c29d411fcef1af46" providerId="Windows Live" clId="Web-{2A522433-4E3C-40F0-AA21-34712B8120BD}" dt="2022-07-13T04:51:17.419" v="1909" actId="14100"/>
          <ac:spMkLst>
            <pc:docMk/>
            <pc:sldMk cId="3691037773" sldId="257"/>
            <ac:spMk id="3" creationId="{37224349-D063-BCE5-5F86-629098F9EBEA}"/>
          </ac:spMkLst>
        </pc:spChg>
        <pc:picChg chg="add del mod">
          <ac:chgData name="chylton martins" userId="c29d411fcef1af46" providerId="Windows Live" clId="Web-{2A522433-4E3C-40F0-AA21-34712B8120BD}" dt="2022-07-13T00:09:00.601" v="25"/>
          <ac:picMkLst>
            <pc:docMk/>
            <pc:sldMk cId="3691037773" sldId="257"/>
            <ac:picMk id="5" creationId="{0DD5FEF5-D4EE-9119-6803-D16C3A28D91E}"/>
          </ac:picMkLst>
        </pc:picChg>
        <pc:picChg chg="add mod">
          <ac:chgData name="chylton martins" userId="c29d411fcef1af46" providerId="Windows Live" clId="Web-{2A522433-4E3C-40F0-AA21-34712B8120BD}" dt="2022-07-13T00:09:11.492" v="28" actId="1076"/>
          <ac:picMkLst>
            <pc:docMk/>
            <pc:sldMk cId="3691037773" sldId="257"/>
            <ac:picMk id="7" creationId="{9E8E9868-C0E5-5279-8274-714FB9DFA811}"/>
          </ac:picMkLst>
        </pc:picChg>
      </pc:sldChg>
      <pc:sldChg chg="addSp modSp add replId addAnim modAnim">
        <pc:chgData name="chylton martins" userId="c29d411fcef1af46" providerId="Windows Live" clId="Web-{2A522433-4E3C-40F0-AA21-34712B8120BD}" dt="2022-07-13T04:53:34.953" v="1928"/>
        <pc:sldMkLst>
          <pc:docMk/>
          <pc:sldMk cId="1810982503" sldId="258"/>
        </pc:sldMkLst>
        <pc:spChg chg="mod">
          <ac:chgData name="chylton martins" userId="c29d411fcef1af46" providerId="Windows Live" clId="Web-{2A522433-4E3C-40F0-AA21-34712B8120BD}" dt="2022-07-13T00:28:19.399" v="159" actId="20577"/>
          <ac:spMkLst>
            <pc:docMk/>
            <pc:sldMk cId="1810982503" sldId="258"/>
            <ac:spMk id="2" creationId="{D6681DB2-E9CB-99BE-B546-15022CE36E00}"/>
          </ac:spMkLst>
        </pc:spChg>
        <pc:spChg chg="mod">
          <ac:chgData name="chylton martins" userId="c29d411fcef1af46" providerId="Windows Live" clId="Web-{2A522433-4E3C-40F0-AA21-34712B8120BD}" dt="2022-07-13T04:51:59.279" v="1919" actId="20577"/>
          <ac:spMkLst>
            <pc:docMk/>
            <pc:sldMk cId="1810982503" sldId="258"/>
            <ac:spMk id="3" creationId="{37224349-D063-BCE5-5F86-629098F9EBEA}"/>
          </ac:spMkLst>
        </pc:spChg>
        <pc:spChg chg="add mod">
          <ac:chgData name="chylton martins" userId="c29d411fcef1af46" providerId="Windows Live" clId="Web-{2A522433-4E3C-40F0-AA21-34712B8120BD}" dt="2022-07-13T04:52:30.327" v="1924" actId="20577"/>
          <ac:spMkLst>
            <pc:docMk/>
            <pc:sldMk cId="1810982503" sldId="258"/>
            <ac:spMk id="5" creationId="{F4484190-1E38-D63C-043B-A68380E219D3}"/>
          </ac:spMkLst>
        </pc:spChg>
      </pc:sldChg>
      <pc:sldChg chg="new del">
        <pc:chgData name="chylton martins" userId="c29d411fcef1af46" providerId="Windows Live" clId="Web-{2A522433-4E3C-40F0-AA21-34712B8120BD}" dt="2022-07-13T00:27:59.180" v="139"/>
        <pc:sldMkLst>
          <pc:docMk/>
          <pc:sldMk cId="4194520243" sldId="258"/>
        </pc:sldMkLst>
      </pc:sldChg>
      <pc:sldChg chg="addSp delSp modSp add replId addAnim delAnim modAnim">
        <pc:chgData name="chylton martins" userId="c29d411fcef1af46" providerId="Windows Live" clId="Web-{2A522433-4E3C-40F0-AA21-34712B8120BD}" dt="2022-07-13T01:06:55.339" v="695"/>
        <pc:sldMkLst>
          <pc:docMk/>
          <pc:sldMk cId="2875612545" sldId="259"/>
        </pc:sldMkLst>
        <pc:spChg chg="mod">
          <ac:chgData name="chylton martins" userId="c29d411fcef1af46" providerId="Windows Live" clId="Web-{2A522433-4E3C-40F0-AA21-34712B8120BD}" dt="2022-07-13T00:44:50.333" v="344" actId="20577"/>
          <ac:spMkLst>
            <pc:docMk/>
            <pc:sldMk cId="2875612545" sldId="259"/>
            <ac:spMk id="2" creationId="{D6681DB2-E9CB-99BE-B546-15022CE36E00}"/>
          </ac:spMkLst>
        </pc:spChg>
        <pc:spChg chg="add del mod">
          <ac:chgData name="chylton martins" userId="c29d411fcef1af46" providerId="Windows Live" clId="Web-{2A522433-4E3C-40F0-AA21-34712B8120BD}" dt="2022-07-13T01:06:32.885" v="691" actId="20577"/>
          <ac:spMkLst>
            <pc:docMk/>
            <pc:sldMk cId="2875612545" sldId="259"/>
            <ac:spMk id="3" creationId="{37224349-D063-BCE5-5F86-629098F9EBEA}"/>
          </ac:spMkLst>
        </pc:spChg>
        <pc:spChg chg="add del mod">
          <ac:chgData name="chylton martins" userId="c29d411fcef1af46" providerId="Windows Live" clId="Web-{2A522433-4E3C-40F0-AA21-34712B8120BD}" dt="2022-07-13T01:06:06.759" v="679"/>
          <ac:spMkLst>
            <pc:docMk/>
            <pc:sldMk cId="2875612545" sldId="259"/>
            <ac:spMk id="4" creationId="{22F98F1E-D504-F23A-FBA4-9EC3461DFEE2}"/>
          </ac:spMkLst>
        </pc:spChg>
        <pc:spChg chg="add del mod">
          <ac:chgData name="chylton martins" userId="c29d411fcef1af46" providerId="Windows Live" clId="Web-{2A522433-4E3C-40F0-AA21-34712B8120BD}" dt="2022-07-13T01:01:19.204" v="645"/>
          <ac:spMkLst>
            <pc:docMk/>
            <pc:sldMk cId="2875612545" sldId="259"/>
            <ac:spMk id="5" creationId="{B94515A4-BEB9-0AFF-211D-76F91A992CDB}"/>
          </ac:spMkLst>
        </pc:spChg>
        <pc:spChg chg="add del mod">
          <ac:chgData name="chylton martins" userId="c29d411fcef1af46" providerId="Windows Live" clId="Web-{2A522433-4E3C-40F0-AA21-34712B8120BD}" dt="2022-07-13T01:06:05.978" v="677"/>
          <ac:spMkLst>
            <pc:docMk/>
            <pc:sldMk cId="2875612545" sldId="259"/>
            <ac:spMk id="8" creationId="{E92CD84A-0E46-AB7F-6E58-A1BDCE6C64BD}"/>
          </ac:spMkLst>
        </pc:spChg>
        <pc:spChg chg="add del mod">
          <ac:chgData name="chylton martins" userId="c29d411fcef1af46" providerId="Windows Live" clId="Web-{2A522433-4E3C-40F0-AA21-34712B8120BD}" dt="2022-07-13T01:05:54.884" v="662"/>
          <ac:spMkLst>
            <pc:docMk/>
            <pc:sldMk cId="2875612545" sldId="259"/>
            <ac:spMk id="10" creationId="{480F754C-69BA-7DC4-68E1-87C8A8111860}"/>
          </ac:spMkLst>
        </pc:spChg>
      </pc:sldChg>
      <pc:sldChg chg="addSp delSp modSp add mod replId setBg addAnim">
        <pc:chgData name="chylton martins" userId="c29d411fcef1af46" providerId="Windows Live" clId="Web-{2A522433-4E3C-40F0-AA21-34712B8120BD}" dt="2022-07-13T04:55:21.440" v="1940" actId="20577"/>
        <pc:sldMkLst>
          <pc:docMk/>
          <pc:sldMk cId="3887705371" sldId="260"/>
        </pc:sldMkLst>
        <pc:spChg chg="mod">
          <ac:chgData name="chylton martins" userId="c29d411fcef1af46" providerId="Windows Live" clId="Web-{2A522433-4E3C-40F0-AA21-34712B8120BD}" dt="2022-07-13T01:20:50.815" v="775"/>
          <ac:spMkLst>
            <pc:docMk/>
            <pc:sldMk cId="3887705371" sldId="260"/>
            <ac:spMk id="2" creationId="{D6681DB2-E9CB-99BE-B546-15022CE36E00}"/>
          </ac:spMkLst>
        </pc:spChg>
        <pc:spChg chg="mod">
          <ac:chgData name="chylton martins" userId="c29d411fcef1af46" providerId="Windows Live" clId="Web-{2A522433-4E3C-40F0-AA21-34712B8120BD}" dt="2022-07-13T04:54:20.486" v="1931" actId="14100"/>
          <ac:spMkLst>
            <pc:docMk/>
            <pc:sldMk cId="3887705371" sldId="260"/>
            <ac:spMk id="3" creationId="{37224349-D063-BCE5-5F86-629098F9EBEA}"/>
          </ac:spMkLst>
        </pc:spChg>
        <pc:spChg chg="add mod">
          <ac:chgData name="chylton martins" userId="c29d411fcef1af46" providerId="Windows Live" clId="Web-{2A522433-4E3C-40F0-AA21-34712B8120BD}" dt="2022-07-13T04:54:59.846" v="1938" actId="20577"/>
          <ac:spMkLst>
            <pc:docMk/>
            <pc:sldMk cId="3887705371" sldId="260"/>
            <ac:spMk id="5" creationId="{1914735C-F786-2858-A16B-8D12FBC28B42}"/>
          </ac:spMkLst>
        </pc:spChg>
        <pc:spChg chg="add mod">
          <ac:chgData name="chylton martins" userId="c29d411fcef1af46" providerId="Windows Live" clId="Web-{2A522433-4E3C-40F0-AA21-34712B8120BD}" dt="2022-07-13T04:55:21.440" v="1940" actId="20577"/>
          <ac:spMkLst>
            <pc:docMk/>
            <pc:sldMk cId="3887705371" sldId="260"/>
            <ac:spMk id="8" creationId="{84295544-271D-A7B5-3A4F-6B2CD57C6F25}"/>
          </ac:spMkLst>
        </pc:spChg>
        <pc:spChg chg="add del">
          <ac:chgData name="chylton martins" userId="c29d411fcef1af46" providerId="Windows Live" clId="Web-{2A522433-4E3C-40F0-AA21-34712B8120BD}" dt="2022-07-13T01:20:50.815" v="775"/>
          <ac:spMkLst>
            <pc:docMk/>
            <pc:sldMk cId="3887705371" sldId="260"/>
            <ac:spMk id="12" creationId="{59A309A7-1751-4ABE-A3C1-EEC40366AD89}"/>
          </ac:spMkLst>
        </pc:spChg>
        <pc:spChg chg="add del">
          <ac:chgData name="chylton martins" userId="c29d411fcef1af46" providerId="Windows Live" clId="Web-{2A522433-4E3C-40F0-AA21-34712B8120BD}" dt="2022-07-13T01:20:50.815" v="775"/>
          <ac:spMkLst>
            <pc:docMk/>
            <pc:sldMk cId="3887705371" sldId="260"/>
            <ac:spMk id="14" creationId="{967D8EB6-EAE1-4F9C-B398-83321E287204}"/>
          </ac:spMkLst>
        </pc:spChg>
        <pc:picChg chg="mod">
          <ac:chgData name="chylton martins" userId="c29d411fcef1af46" providerId="Windows Live" clId="Web-{2A522433-4E3C-40F0-AA21-34712B8120BD}" dt="2022-07-13T01:20:50.815" v="775"/>
          <ac:picMkLst>
            <pc:docMk/>
            <pc:sldMk cId="3887705371" sldId="260"/>
            <ac:picMk id="7" creationId="{9E8E9868-C0E5-5279-8274-714FB9DFA811}"/>
          </ac:picMkLst>
        </pc:picChg>
      </pc:sldChg>
      <pc:sldChg chg="addSp delSp modSp add del replId modTransition addAnim delAnim">
        <pc:chgData name="chylton martins" userId="c29d411fcef1af46" providerId="Windows Live" clId="Web-{2A522433-4E3C-40F0-AA21-34712B8120BD}" dt="2022-07-13T01:46:37.403" v="842"/>
        <pc:sldMkLst>
          <pc:docMk/>
          <pc:sldMk cId="3083846205" sldId="261"/>
        </pc:sldMkLst>
        <pc:spChg chg="del mod">
          <ac:chgData name="chylton martins" userId="c29d411fcef1af46" providerId="Windows Live" clId="Web-{2A522433-4E3C-40F0-AA21-34712B8120BD}" dt="2022-07-13T01:45:08.541" v="836"/>
          <ac:spMkLst>
            <pc:docMk/>
            <pc:sldMk cId="3083846205" sldId="261"/>
            <ac:spMk id="2" creationId="{D6681DB2-E9CB-99BE-B546-15022CE36E00}"/>
          </ac:spMkLst>
        </pc:spChg>
        <pc:spChg chg="add del mod">
          <ac:chgData name="chylton martins" userId="c29d411fcef1af46" providerId="Windows Live" clId="Web-{2A522433-4E3C-40F0-AA21-34712B8120BD}" dt="2022-07-13T01:46:34.184" v="841" actId="20577"/>
          <ac:spMkLst>
            <pc:docMk/>
            <pc:sldMk cId="3083846205" sldId="261"/>
            <ac:spMk id="3" creationId="{37224349-D063-BCE5-5F86-629098F9EBEA}"/>
          </ac:spMkLst>
        </pc:spChg>
        <pc:spChg chg="add del mod">
          <ac:chgData name="chylton martins" userId="c29d411fcef1af46" providerId="Windows Live" clId="Web-{2A522433-4E3C-40F0-AA21-34712B8120BD}" dt="2022-07-13T01:44:31.993" v="827"/>
          <ac:spMkLst>
            <pc:docMk/>
            <pc:sldMk cId="3083846205" sldId="261"/>
            <ac:spMk id="5" creationId="{EAAFA8D1-C9D7-B8D3-257D-2436A94651D7}"/>
          </ac:spMkLst>
        </pc:spChg>
        <pc:spChg chg="add del mod">
          <ac:chgData name="chylton martins" userId="c29d411fcef1af46" providerId="Windows Live" clId="Web-{2A522433-4E3C-40F0-AA21-34712B8120BD}" dt="2022-07-13T01:45:17.338" v="838"/>
          <ac:spMkLst>
            <pc:docMk/>
            <pc:sldMk cId="3083846205" sldId="261"/>
            <ac:spMk id="8" creationId="{078AF7F7-69D1-5899-A4D1-98DA43A2F831}"/>
          </ac:spMkLst>
        </pc:spChg>
      </pc:sldChg>
      <pc:sldChg chg="modSp new">
        <pc:chgData name="chylton martins" userId="c29d411fcef1af46" providerId="Windows Live" clId="Web-{2A522433-4E3C-40F0-AA21-34712B8120BD}" dt="2022-07-13T01:48:03.359" v="851" actId="20577"/>
        <pc:sldMkLst>
          <pc:docMk/>
          <pc:sldMk cId="3882574027" sldId="261"/>
        </pc:sldMkLst>
        <pc:spChg chg="mod">
          <ac:chgData name="chylton martins" userId="c29d411fcef1af46" providerId="Windows Live" clId="Web-{2A522433-4E3C-40F0-AA21-34712B8120BD}" dt="2022-07-13T01:48:03.359" v="851" actId="20577"/>
          <ac:spMkLst>
            <pc:docMk/>
            <pc:sldMk cId="3882574027" sldId="261"/>
            <ac:spMk id="2" creationId="{F5126CCE-7E8F-6E93-9F4D-6A2234513591}"/>
          </ac:spMkLst>
        </pc:spChg>
      </pc:sldChg>
      <pc:sldChg chg="addSp delSp modSp add ord replId addAnim delAnim">
        <pc:chgData name="chylton martins" userId="c29d411fcef1af46" providerId="Windows Live" clId="Web-{2A522433-4E3C-40F0-AA21-34712B8120BD}" dt="2022-07-13T02:22:26.889" v="1385" actId="20577"/>
        <pc:sldMkLst>
          <pc:docMk/>
          <pc:sldMk cId="1928640155" sldId="262"/>
        </pc:sldMkLst>
        <pc:spChg chg="mod">
          <ac:chgData name="chylton martins" userId="c29d411fcef1af46" providerId="Windows Live" clId="Web-{2A522433-4E3C-40F0-AA21-34712B8120BD}" dt="2022-07-13T01:49:11.501" v="873" actId="20577"/>
          <ac:spMkLst>
            <pc:docMk/>
            <pc:sldMk cId="1928640155" sldId="262"/>
            <ac:spMk id="2" creationId="{D6681DB2-E9CB-99BE-B546-15022CE36E00}"/>
          </ac:spMkLst>
        </pc:spChg>
        <pc:spChg chg="mod">
          <ac:chgData name="chylton martins" userId="c29d411fcef1af46" providerId="Windows Live" clId="Web-{2A522433-4E3C-40F0-AA21-34712B8120BD}" dt="2022-07-13T01:52:27.335" v="1001" actId="20577"/>
          <ac:spMkLst>
            <pc:docMk/>
            <pc:sldMk cId="1928640155" sldId="262"/>
            <ac:spMk id="3" creationId="{37224349-D063-BCE5-5F86-629098F9EBEA}"/>
          </ac:spMkLst>
        </pc:spChg>
        <pc:spChg chg="add del mod">
          <ac:chgData name="chylton martins" userId="c29d411fcef1af46" providerId="Windows Live" clId="Web-{2A522433-4E3C-40F0-AA21-34712B8120BD}" dt="2022-07-13T01:52:13.319" v="985"/>
          <ac:spMkLst>
            <pc:docMk/>
            <pc:sldMk cId="1928640155" sldId="262"/>
            <ac:spMk id="5" creationId="{FC046BCC-A6F9-69DD-D976-701CB8B2C81A}"/>
          </ac:spMkLst>
        </pc:spChg>
        <pc:spChg chg="add del mod">
          <ac:chgData name="chylton martins" userId="c29d411fcef1af46" providerId="Windows Live" clId="Web-{2A522433-4E3C-40F0-AA21-34712B8120BD}" dt="2022-07-13T01:53:03.164" v="1010"/>
          <ac:spMkLst>
            <pc:docMk/>
            <pc:sldMk cId="1928640155" sldId="262"/>
            <ac:spMk id="8" creationId="{1034767A-CDEE-A0A8-B969-B4BAC7941C36}"/>
          </ac:spMkLst>
        </pc:spChg>
        <pc:spChg chg="add mod">
          <ac:chgData name="chylton martins" userId="c29d411fcef1af46" providerId="Windows Live" clId="Web-{2A522433-4E3C-40F0-AA21-34712B8120BD}" dt="2022-07-13T01:56:21.561" v="1207" actId="20577"/>
          <ac:spMkLst>
            <pc:docMk/>
            <pc:sldMk cId="1928640155" sldId="262"/>
            <ac:spMk id="10" creationId="{8E2C0DC1-9B2B-829F-FD3B-0E529412F431}"/>
          </ac:spMkLst>
        </pc:spChg>
        <pc:spChg chg="add mod">
          <ac:chgData name="chylton martins" userId="c29d411fcef1af46" providerId="Windows Live" clId="Web-{2A522433-4E3C-40F0-AA21-34712B8120BD}" dt="2022-07-13T02:14:45.500" v="1289" actId="20577"/>
          <ac:spMkLst>
            <pc:docMk/>
            <pc:sldMk cId="1928640155" sldId="262"/>
            <ac:spMk id="12" creationId="{5EC4E427-B2A4-DD55-C7F3-2C94670A1EC5}"/>
          </ac:spMkLst>
        </pc:spChg>
        <pc:spChg chg="add mod">
          <ac:chgData name="chylton martins" userId="c29d411fcef1af46" providerId="Windows Live" clId="Web-{2A522433-4E3C-40F0-AA21-34712B8120BD}" dt="2022-07-13T02:15:46.642" v="1328" actId="20577"/>
          <ac:spMkLst>
            <pc:docMk/>
            <pc:sldMk cId="1928640155" sldId="262"/>
            <ac:spMk id="14" creationId="{73E739FF-960F-BE05-CF66-F9847FEB1D7B}"/>
          </ac:spMkLst>
        </pc:spChg>
        <pc:spChg chg="add mod">
          <ac:chgData name="chylton martins" userId="c29d411fcef1af46" providerId="Windows Live" clId="Web-{2A522433-4E3C-40F0-AA21-34712B8120BD}" dt="2022-07-13T02:22:26.889" v="1385" actId="20577"/>
          <ac:spMkLst>
            <pc:docMk/>
            <pc:sldMk cId="1928640155" sldId="262"/>
            <ac:spMk id="16" creationId="{A9E72B75-757B-4199-780E-63298769047A}"/>
          </ac:spMkLst>
        </pc:spChg>
      </pc:sldChg>
      <pc:sldChg chg="addSp delSp modSp add mod replId setBg delAnim">
        <pc:chgData name="chylton martins" userId="c29d411fcef1af46" providerId="Windows Live" clId="Web-{2A522433-4E3C-40F0-AA21-34712B8120BD}" dt="2022-07-13T02:55:28.626" v="1419" actId="20577"/>
        <pc:sldMkLst>
          <pc:docMk/>
          <pc:sldMk cId="702711916" sldId="263"/>
        </pc:sldMkLst>
        <pc:spChg chg="mod">
          <ac:chgData name="chylton martins" userId="c29d411fcef1af46" providerId="Windows Live" clId="Web-{2A522433-4E3C-40F0-AA21-34712B8120BD}" dt="2022-07-13T02:55:28.626" v="1419" actId="20577"/>
          <ac:spMkLst>
            <pc:docMk/>
            <pc:sldMk cId="702711916" sldId="263"/>
            <ac:spMk id="2" creationId="{D6681DB2-E9CB-99BE-B546-15022CE36E00}"/>
          </ac:spMkLst>
        </pc:spChg>
        <pc:spChg chg="del">
          <ac:chgData name="chylton martins" userId="c29d411fcef1af46" providerId="Windows Live" clId="Web-{2A522433-4E3C-40F0-AA21-34712B8120BD}" dt="2022-07-13T02:22:35.998" v="1387"/>
          <ac:spMkLst>
            <pc:docMk/>
            <pc:sldMk cId="702711916" sldId="263"/>
            <ac:spMk id="3" creationId="{37224349-D063-BCE5-5F86-629098F9EBEA}"/>
          </ac:spMkLst>
        </pc:spChg>
        <pc:spChg chg="add del mod">
          <ac:chgData name="chylton martins" userId="c29d411fcef1af46" providerId="Windows Live" clId="Web-{2A522433-4E3C-40F0-AA21-34712B8120BD}" dt="2022-07-13T02:22:40.389" v="1388"/>
          <ac:spMkLst>
            <pc:docMk/>
            <pc:sldMk cId="702711916" sldId="263"/>
            <ac:spMk id="5" creationId="{5A430637-A8D4-F500-5AEC-DC69E40F4DFA}"/>
          </ac:spMkLst>
        </pc:spChg>
        <pc:spChg chg="del">
          <ac:chgData name="chylton martins" userId="c29d411fcef1af46" providerId="Windows Live" clId="Web-{2A522433-4E3C-40F0-AA21-34712B8120BD}" dt="2022-07-13T02:22:42.358" v="1389"/>
          <ac:spMkLst>
            <pc:docMk/>
            <pc:sldMk cId="702711916" sldId="263"/>
            <ac:spMk id="10" creationId="{8E2C0DC1-9B2B-829F-FD3B-0E529412F431}"/>
          </ac:spMkLst>
        </pc:spChg>
        <pc:spChg chg="del">
          <ac:chgData name="chylton martins" userId="c29d411fcef1af46" providerId="Windows Live" clId="Web-{2A522433-4E3C-40F0-AA21-34712B8120BD}" dt="2022-07-13T02:22:44.030" v="1390"/>
          <ac:spMkLst>
            <pc:docMk/>
            <pc:sldMk cId="702711916" sldId="263"/>
            <ac:spMk id="12" creationId="{5EC4E427-B2A4-DD55-C7F3-2C94670A1EC5}"/>
          </ac:spMkLst>
        </pc:spChg>
        <pc:spChg chg="add del">
          <ac:chgData name="chylton martins" userId="c29d411fcef1af46" providerId="Windows Live" clId="Web-{2A522433-4E3C-40F0-AA21-34712B8120BD}" dt="2022-07-13T02:49:58.699" v="1417"/>
          <ac:spMkLst>
            <pc:docMk/>
            <pc:sldMk cId="702711916" sldId="263"/>
            <ac:spMk id="13" creationId="{C4879EFC-8E62-4E00-973C-C45EE9EC676D}"/>
          </ac:spMkLst>
        </pc:spChg>
        <pc:spChg chg="del">
          <ac:chgData name="chylton martins" userId="c29d411fcef1af46" providerId="Windows Live" clId="Web-{2A522433-4E3C-40F0-AA21-34712B8120BD}" dt="2022-07-13T02:22:46.139" v="1391"/>
          <ac:spMkLst>
            <pc:docMk/>
            <pc:sldMk cId="702711916" sldId="263"/>
            <ac:spMk id="14" creationId="{73E739FF-960F-BE05-CF66-F9847FEB1D7B}"/>
          </ac:spMkLst>
        </pc:spChg>
        <pc:spChg chg="add del">
          <ac:chgData name="chylton martins" userId="c29d411fcef1af46" providerId="Windows Live" clId="Web-{2A522433-4E3C-40F0-AA21-34712B8120BD}" dt="2022-07-13T02:49:58.699" v="1417"/>
          <ac:spMkLst>
            <pc:docMk/>
            <pc:sldMk cId="702711916" sldId="263"/>
            <ac:spMk id="15" creationId="{D6A9C53F-5F90-40A5-8C85-5412D39C8C68}"/>
          </ac:spMkLst>
        </pc:spChg>
        <pc:spChg chg="del">
          <ac:chgData name="chylton martins" userId="c29d411fcef1af46" providerId="Windows Live" clId="Web-{2A522433-4E3C-40F0-AA21-34712B8120BD}" dt="2022-07-13T02:22:47.655" v="1392"/>
          <ac:spMkLst>
            <pc:docMk/>
            <pc:sldMk cId="702711916" sldId="263"/>
            <ac:spMk id="16" creationId="{A9E72B75-757B-4199-780E-63298769047A}"/>
          </ac:spMkLst>
        </pc:spChg>
        <pc:picChg chg="add del mod">
          <ac:chgData name="chylton martins" userId="c29d411fcef1af46" providerId="Windows Live" clId="Web-{2A522433-4E3C-40F0-AA21-34712B8120BD}" dt="2022-07-13T02:24:55.190" v="1412"/>
          <ac:picMkLst>
            <pc:docMk/>
            <pc:sldMk cId="702711916" sldId="263"/>
            <ac:picMk id="6" creationId="{18E7AA3D-C772-F320-9273-CBE56D01F178}"/>
          </ac:picMkLst>
        </pc:picChg>
        <pc:picChg chg="mod">
          <ac:chgData name="chylton martins" userId="c29d411fcef1af46" providerId="Windows Live" clId="Web-{2A522433-4E3C-40F0-AA21-34712B8120BD}" dt="2022-07-13T02:49:58.699" v="1417"/>
          <ac:picMkLst>
            <pc:docMk/>
            <pc:sldMk cId="702711916" sldId="263"/>
            <ac:picMk id="7" creationId="{9E8E9868-C0E5-5279-8274-714FB9DFA811}"/>
          </ac:picMkLst>
        </pc:picChg>
        <pc:picChg chg="add mod">
          <ac:chgData name="chylton martins" userId="c29d411fcef1af46" providerId="Windows Live" clId="Web-{2A522433-4E3C-40F0-AA21-34712B8120BD}" dt="2022-07-13T02:49:58.699" v="1417"/>
          <ac:picMkLst>
            <pc:docMk/>
            <pc:sldMk cId="702711916" sldId="263"/>
            <ac:picMk id="8" creationId="{9F5FF7D2-0917-905E-6CA7-C08B47C34894}"/>
          </ac:picMkLst>
        </pc:picChg>
      </pc:sldChg>
      <pc:sldChg chg="addSp delSp modSp add del replId">
        <pc:chgData name="chylton martins" userId="c29d411fcef1af46" providerId="Windows Live" clId="Web-{2A522433-4E3C-40F0-AA21-34712B8120BD}" dt="2022-07-13T03:21:06.477" v="1433"/>
        <pc:sldMkLst>
          <pc:docMk/>
          <pc:sldMk cId="1450678338" sldId="264"/>
        </pc:sldMkLst>
        <pc:spChg chg="mod">
          <ac:chgData name="chylton martins" userId="c29d411fcef1af46" providerId="Windows Live" clId="Web-{2A522433-4E3C-40F0-AA21-34712B8120BD}" dt="2022-07-13T03:20:14.913" v="1427" actId="20577"/>
          <ac:spMkLst>
            <pc:docMk/>
            <pc:sldMk cId="1450678338" sldId="264"/>
            <ac:spMk id="2" creationId="{D6681DB2-E9CB-99BE-B546-15022CE36E00}"/>
          </ac:spMkLst>
        </pc:spChg>
        <pc:picChg chg="add mod">
          <ac:chgData name="chylton martins" userId="c29d411fcef1af46" providerId="Windows Live" clId="Web-{2A522433-4E3C-40F0-AA21-34712B8120BD}" dt="2022-07-13T03:20:31.288" v="1431" actId="1076"/>
          <ac:picMkLst>
            <pc:docMk/>
            <pc:sldMk cId="1450678338" sldId="264"/>
            <ac:picMk id="3" creationId="{EE330E6D-6721-023C-658C-42AD1A31828E}"/>
          </ac:picMkLst>
        </pc:picChg>
        <pc:picChg chg="del">
          <ac:chgData name="chylton martins" userId="c29d411fcef1af46" providerId="Windows Live" clId="Web-{2A522433-4E3C-40F0-AA21-34712B8120BD}" dt="2022-07-13T03:20:18.913" v="1428"/>
          <ac:picMkLst>
            <pc:docMk/>
            <pc:sldMk cId="1450678338" sldId="264"/>
            <ac:picMk id="8" creationId="{9F5FF7D2-0917-905E-6CA7-C08B47C34894}"/>
          </ac:picMkLst>
        </pc:picChg>
      </pc:sldChg>
      <pc:sldChg chg="modSp add replId">
        <pc:chgData name="chylton martins" userId="c29d411fcef1af46" providerId="Windows Live" clId="Web-{2A522433-4E3C-40F0-AA21-34712B8120BD}" dt="2022-07-13T03:28:30.614" v="1613" actId="20577"/>
        <pc:sldMkLst>
          <pc:docMk/>
          <pc:sldMk cId="4136402794" sldId="265"/>
        </pc:sldMkLst>
        <pc:spChg chg="mod">
          <ac:chgData name="chylton martins" userId="c29d411fcef1af46" providerId="Windows Live" clId="Web-{2A522433-4E3C-40F0-AA21-34712B8120BD}" dt="2022-07-13T03:28:30.614" v="1613" actId="20577"/>
          <ac:spMkLst>
            <pc:docMk/>
            <pc:sldMk cId="4136402794" sldId="265"/>
            <ac:spMk id="2" creationId="{D6681DB2-E9CB-99BE-B546-15022CE36E00}"/>
          </ac:spMkLst>
        </pc:spChg>
      </pc:sldChg>
      <pc:sldChg chg="addSp modSp add replId addAnim delAnim">
        <pc:chgData name="chylton martins" userId="c29d411fcef1af46" providerId="Windows Live" clId="Web-{2A522433-4E3C-40F0-AA21-34712B8120BD}" dt="2022-07-13T03:27:35.831" v="1611" actId="20577"/>
        <pc:sldMkLst>
          <pc:docMk/>
          <pc:sldMk cId="542946822" sldId="266"/>
        </pc:sldMkLst>
        <pc:spChg chg="mod">
          <ac:chgData name="chylton martins" userId="c29d411fcef1af46" providerId="Windows Live" clId="Web-{2A522433-4E3C-40F0-AA21-34712B8120BD}" dt="2022-07-13T03:21:23.868" v="1435" actId="20577"/>
          <ac:spMkLst>
            <pc:docMk/>
            <pc:sldMk cId="542946822" sldId="266"/>
            <ac:spMk id="2" creationId="{D6681DB2-E9CB-99BE-B546-15022CE36E00}"/>
          </ac:spMkLst>
        </pc:spChg>
        <pc:spChg chg="mod">
          <ac:chgData name="chylton martins" userId="c29d411fcef1af46" providerId="Windows Live" clId="Web-{2A522433-4E3C-40F0-AA21-34712B8120BD}" dt="2022-07-13T03:26:17.173" v="1557" actId="20577"/>
          <ac:spMkLst>
            <pc:docMk/>
            <pc:sldMk cId="542946822" sldId="266"/>
            <ac:spMk id="3" creationId="{37224349-D063-BCE5-5F86-629098F9EBEA}"/>
          </ac:spMkLst>
        </pc:spChg>
        <pc:spChg chg="add mod">
          <ac:chgData name="chylton martins" userId="c29d411fcef1af46" providerId="Windows Live" clId="Web-{2A522433-4E3C-40F0-AA21-34712B8120BD}" dt="2022-07-13T03:27:35.831" v="1611" actId="20577"/>
          <ac:spMkLst>
            <pc:docMk/>
            <pc:sldMk cId="542946822" sldId="266"/>
            <ac:spMk id="5" creationId="{F454FC86-09B7-8370-91AE-EDF849889E0E}"/>
          </ac:spMkLst>
        </pc:spChg>
      </pc:sldChg>
      <pc:sldChg chg="addSp delSp modSp add replId addAnim">
        <pc:chgData name="chylton martins" userId="c29d411fcef1af46" providerId="Windows Live" clId="Web-{2A522433-4E3C-40F0-AA21-34712B8120BD}" dt="2022-07-13T03:43:02.324" v="1749" actId="20577"/>
        <pc:sldMkLst>
          <pc:docMk/>
          <pc:sldMk cId="3949820781" sldId="267"/>
        </pc:sldMkLst>
        <pc:spChg chg="mod">
          <ac:chgData name="chylton martins" userId="c29d411fcef1af46" providerId="Windows Live" clId="Web-{2A522433-4E3C-40F0-AA21-34712B8120BD}" dt="2022-07-13T03:33:21.246" v="1621" actId="20577"/>
          <ac:spMkLst>
            <pc:docMk/>
            <pc:sldMk cId="3949820781" sldId="267"/>
            <ac:spMk id="2" creationId="{D6681DB2-E9CB-99BE-B546-15022CE36E00}"/>
          </ac:spMkLst>
        </pc:spChg>
        <pc:spChg chg="add mod">
          <ac:chgData name="chylton martins" userId="c29d411fcef1af46" providerId="Windows Live" clId="Web-{2A522433-4E3C-40F0-AA21-34712B8120BD}" dt="2022-07-13T03:36:03.454" v="1636" actId="20577"/>
          <ac:spMkLst>
            <pc:docMk/>
            <pc:sldMk cId="3949820781" sldId="267"/>
            <ac:spMk id="5" creationId="{5033F7AC-2A0D-937D-6773-EB50C6A3A2E0}"/>
          </ac:spMkLst>
        </pc:spChg>
        <pc:spChg chg="add mod">
          <ac:chgData name="chylton martins" userId="c29d411fcef1af46" providerId="Windows Live" clId="Web-{2A522433-4E3C-40F0-AA21-34712B8120BD}" dt="2022-07-13T03:36:51.767" v="1668" actId="20577"/>
          <ac:spMkLst>
            <pc:docMk/>
            <pc:sldMk cId="3949820781" sldId="267"/>
            <ac:spMk id="8" creationId="{E36AFE55-FCED-60E4-969A-27630C58FC71}"/>
          </ac:spMkLst>
        </pc:spChg>
        <pc:spChg chg="add mod">
          <ac:chgData name="chylton martins" userId="c29d411fcef1af46" providerId="Windows Live" clId="Web-{2A522433-4E3C-40F0-AA21-34712B8120BD}" dt="2022-07-13T03:37:23.659" v="1719" actId="20577"/>
          <ac:spMkLst>
            <pc:docMk/>
            <pc:sldMk cId="3949820781" sldId="267"/>
            <ac:spMk id="10" creationId="{795D439D-BCC5-488D-55E8-0EFFDCC85980}"/>
          </ac:spMkLst>
        </pc:spChg>
        <pc:spChg chg="add mod">
          <ac:chgData name="chylton martins" userId="c29d411fcef1af46" providerId="Windows Live" clId="Web-{2A522433-4E3C-40F0-AA21-34712B8120BD}" dt="2022-07-13T03:43:02.324" v="1749" actId="20577"/>
          <ac:spMkLst>
            <pc:docMk/>
            <pc:sldMk cId="3949820781" sldId="267"/>
            <ac:spMk id="12" creationId="{2A009F69-046C-7BBE-5E20-16D0C7852E31}"/>
          </ac:spMkLst>
        </pc:spChg>
        <pc:picChg chg="del">
          <ac:chgData name="chylton martins" userId="c29d411fcef1af46" providerId="Windows Live" clId="Web-{2A522433-4E3C-40F0-AA21-34712B8120BD}" dt="2022-07-13T03:33:24.746" v="1622"/>
          <ac:picMkLst>
            <pc:docMk/>
            <pc:sldMk cId="3949820781" sldId="267"/>
            <ac:picMk id="3" creationId="{EE330E6D-6721-023C-658C-42AD1A31828E}"/>
          </ac:picMkLst>
        </pc:picChg>
      </pc:sldChg>
      <pc:sldChg chg="addSp delSp modSp add replId delAnim">
        <pc:chgData name="chylton martins" userId="c29d411fcef1af46" providerId="Windows Live" clId="Web-{2A522433-4E3C-40F0-AA21-34712B8120BD}" dt="2022-07-13T03:43:30.544" v="1759" actId="1076"/>
        <pc:sldMkLst>
          <pc:docMk/>
          <pc:sldMk cId="749718783" sldId="268"/>
        </pc:sldMkLst>
        <pc:spChg chg="add del mod">
          <ac:chgData name="chylton martins" userId="c29d411fcef1af46" providerId="Windows Live" clId="Web-{2A522433-4E3C-40F0-AA21-34712B8120BD}" dt="2022-07-13T03:43:12.418" v="1752"/>
          <ac:spMkLst>
            <pc:docMk/>
            <pc:sldMk cId="749718783" sldId="268"/>
            <ac:spMk id="4" creationId="{3B0A3CBA-1466-F8BC-03BE-99D4EDB29721}"/>
          </ac:spMkLst>
        </pc:spChg>
        <pc:spChg chg="del">
          <ac:chgData name="chylton martins" userId="c29d411fcef1af46" providerId="Windows Live" clId="Web-{2A522433-4E3C-40F0-AA21-34712B8120BD}" dt="2022-07-13T03:43:08.465" v="1751"/>
          <ac:spMkLst>
            <pc:docMk/>
            <pc:sldMk cId="749718783" sldId="268"/>
            <ac:spMk id="5" creationId="{5033F7AC-2A0D-937D-6773-EB50C6A3A2E0}"/>
          </ac:spMkLst>
        </pc:spChg>
        <pc:spChg chg="del">
          <ac:chgData name="chylton martins" userId="c29d411fcef1af46" providerId="Windows Live" clId="Web-{2A522433-4E3C-40F0-AA21-34712B8120BD}" dt="2022-07-13T03:43:13.762" v="1753"/>
          <ac:spMkLst>
            <pc:docMk/>
            <pc:sldMk cId="749718783" sldId="268"/>
            <ac:spMk id="8" creationId="{E36AFE55-FCED-60E4-969A-27630C58FC71}"/>
          </ac:spMkLst>
        </pc:spChg>
        <pc:spChg chg="del">
          <ac:chgData name="chylton martins" userId="c29d411fcef1af46" providerId="Windows Live" clId="Web-{2A522433-4E3C-40F0-AA21-34712B8120BD}" dt="2022-07-13T03:43:15.262" v="1754"/>
          <ac:spMkLst>
            <pc:docMk/>
            <pc:sldMk cId="749718783" sldId="268"/>
            <ac:spMk id="10" creationId="{795D439D-BCC5-488D-55E8-0EFFDCC85980}"/>
          </ac:spMkLst>
        </pc:spChg>
        <pc:spChg chg="del mod">
          <ac:chgData name="chylton martins" userId="c29d411fcef1af46" providerId="Windows Live" clId="Web-{2A522433-4E3C-40F0-AA21-34712B8120BD}" dt="2022-07-13T03:43:18.668" v="1756"/>
          <ac:spMkLst>
            <pc:docMk/>
            <pc:sldMk cId="749718783" sldId="268"/>
            <ac:spMk id="12" creationId="{2A009F69-046C-7BBE-5E20-16D0C7852E31}"/>
          </ac:spMkLst>
        </pc:spChg>
        <pc:picChg chg="add mod">
          <ac:chgData name="chylton martins" userId="c29d411fcef1af46" providerId="Windows Live" clId="Web-{2A522433-4E3C-40F0-AA21-34712B8120BD}" dt="2022-07-13T03:43:30.544" v="1759" actId="1076"/>
          <ac:picMkLst>
            <pc:docMk/>
            <pc:sldMk cId="749718783" sldId="268"/>
            <ac:picMk id="6" creationId="{B596883D-BD9E-53DF-D2CD-EF6523C8AFA9}"/>
          </ac:picMkLst>
        </pc:picChg>
      </pc:sldChg>
      <pc:sldChg chg="addSp delSp modSp add del replId">
        <pc:chgData name="chylton martins" userId="c29d411fcef1af46" providerId="Windows Live" clId="Web-{2A522433-4E3C-40F0-AA21-34712B8120BD}" dt="2022-07-13T04:07:02.807" v="1768"/>
        <pc:sldMkLst>
          <pc:docMk/>
          <pc:sldMk cId="4166496641" sldId="269"/>
        </pc:sldMkLst>
        <pc:picChg chg="add mod">
          <ac:chgData name="chylton martins" userId="c29d411fcef1af46" providerId="Windows Live" clId="Web-{2A522433-4E3C-40F0-AA21-34712B8120BD}" dt="2022-07-13T04:06:31.994" v="1764" actId="1076"/>
          <ac:picMkLst>
            <pc:docMk/>
            <pc:sldMk cId="4166496641" sldId="269"/>
            <ac:picMk id="3" creationId="{B13CAA7B-23D5-C2B8-D64E-F9C48CB319CE}"/>
          </ac:picMkLst>
        </pc:picChg>
        <pc:picChg chg="del">
          <ac:chgData name="chylton martins" userId="c29d411fcef1af46" providerId="Windows Live" clId="Web-{2A522433-4E3C-40F0-AA21-34712B8120BD}" dt="2022-07-13T04:06:15.712" v="1761"/>
          <ac:picMkLst>
            <pc:docMk/>
            <pc:sldMk cId="4166496641" sldId="269"/>
            <ac:picMk id="6" creationId="{B596883D-BD9E-53DF-D2CD-EF6523C8AFA9}"/>
          </ac:picMkLst>
        </pc:picChg>
      </pc:sldChg>
      <pc:sldChg chg="addSp delSp add replId">
        <pc:chgData name="chylton martins" userId="c29d411fcef1af46" providerId="Windows Live" clId="Web-{2A522433-4E3C-40F0-AA21-34712B8120BD}" dt="2022-07-13T04:06:57.932" v="1767"/>
        <pc:sldMkLst>
          <pc:docMk/>
          <pc:sldMk cId="3878674128" sldId="270"/>
        </pc:sldMkLst>
        <pc:picChg chg="add">
          <ac:chgData name="chylton martins" userId="c29d411fcef1af46" providerId="Windows Live" clId="Web-{2A522433-4E3C-40F0-AA21-34712B8120BD}" dt="2022-07-13T04:06:50.213" v="1766"/>
          <ac:picMkLst>
            <pc:docMk/>
            <pc:sldMk cId="3878674128" sldId="270"/>
            <ac:picMk id="4" creationId="{F1CA1228-FE0C-120B-F239-540FDF63877E}"/>
          </ac:picMkLst>
        </pc:picChg>
        <pc:picChg chg="del">
          <ac:chgData name="chylton martins" userId="c29d411fcef1af46" providerId="Windows Live" clId="Web-{2A522433-4E3C-40F0-AA21-34712B8120BD}" dt="2022-07-13T04:06:57.932" v="1767"/>
          <ac:picMkLst>
            <pc:docMk/>
            <pc:sldMk cId="3878674128" sldId="270"/>
            <ac:picMk id="6" creationId="{B596883D-BD9E-53DF-D2CD-EF6523C8AFA9}"/>
          </ac:picMkLst>
        </pc:picChg>
      </pc:sldChg>
      <pc:sldChg chg="addSp delSp modSp add replId">
        <pc:chgData name="chylton martins" userId="c29d411fcef1af46" providerId="Windows Live" clId="Web-{2A522433-4E3C-40F0-AA21-34712B8120BD}" dt="2022-07-13T04:10:43.750" v="1777"/>
        <pc:sldMkLst>
          <pc:docMk/>
          <pc:sldMk cId="306832531" sldId="271"/>
        </pc:sldMkLst>
        <pc:picChg chg="add mod">
          <ac:chgData name="chylton martins" userId="c29d411fcef1af46" providerId="Windows Live" clId="Web-{2A522433-4E3C-40F0-AA21-34712B8120BD}" dt="2022-07-13T04:10:28.812" v="1775" actId="14100"/>
          <ac:picMkLst>
            <pc:docMk/>
            <pc:sldMk cId="306832531" sldId="271"/>
            <ac:picMk id="3" creationId="{2CDEF735-9AFD-5C07-FF14-3E474E355200}"/>
          </ac:picMkLst>
        </pc:picChg>
        <pc:picChg chg="add del">
          <ac:chgData name="chylton martins" userId="c29d411fcef1af46" providerId="Windows Live" clId="Web-{2A522433-4E3C-40F0-AA21-34712B8120BD}" dt="2022-07-13T04:10:43.750" v="1777"/>
          <ac:picMkLst>
            <pc:docMk/>
            <pc:sldMk cId="306832531" sldId="271"/>
            <ac:picMk id="5" creationId="{A1F9A16F-C82D-32E4-15FD-83BD019EC613}"/>
          </ac:picMkLst>
        </pc:picChg>
      </pc:sldChg>
      <pc:sldChg chg="addSp modSp add replId">
        <pc:chgData name="chylton martins" userId="c29d411fcef1af46" providerId="Windows Live" clId="Web-{2A522433-4E3C-40F0-AA21-34712B8120BD}" dt="2022-07-13T04:13:14.363" v="1786" actId="14100"/>
        <pc:sldMkLst>
          <pc:docMk/>
          <pc:sldMk cId="4231079111" sldId="272"/>
        </pc:sldMkLst>
        <pc:picChg chg="add mod">
          <ac:chgData name="chylton martins" userId="c29d411fcef1af46" providerId="Windows Live" clId="Web-{2A522433-4E3C-40F0-AA21-34712B8120BD}" dt="2022-07-13T04:13:14.363" v="1786" actId="14100"/>
          <ac:picMkLst>
            <pc:docMk/>
            <pc:sldMk cId="4231079111" sldId="272"/>
            <ac:picMk id="5" creationId="{31EA259D-72C5-9460-3CF5-72E988ACFC59}"/>
          </ac:picMkLst>
        </pc:picChg>
      </pc:sldChg>
      <pc:sldChg chg="addSp delSp modSp add mod replId setBg setClrOvrMap">
        <pc:chgData name="chylton martins" userId="c29d411fcef1af46" providerId="Windows Live" clId="Web-{2A522433-4E3C-40F0-AA21-34712B8120BD}" dt="2022-07-13T04:18:40.668" v="1823"/>
        <pc:sldMkLst>
          <pc:docMk/>
          <pc:sldMk cId="2818470471" sldId="273"/>
        </pc:sldMkLst>
        <pc:spChg chg="mod ord">
          <ac:chgData name="chylton martins" userId="c29d411fcef1af46" providerId="Windows Live" clId="Web-{2A522433-4E3C-40F0-AA21-34712B8120BD}" dt="2022-07-13T04:18:40.668" v="1823"/>
          <ac:spMkLst>
            <pc:docMk/>
            <pc:sldMk cId="2818470471" sldId="273"/>
            <ac:spMk id="2" creationId="{D6681DB2-E9CB-99BE-B546-15022CE36E00}"/>
          </ac:spMkLst>
        </pc:spChg>
        <pc:spChg chg="add del">
          <ac:chgData name="chylton martins" userId="c29d411fcef1af46" providerId="Windows Live" clId="Web-{2A522433-4E3C-40F0-AA21-34712B8120BD}" dt="2022-07-13T04:18:40.668" v="1823"/>
          <ac:spMkLst>
            <pc:docMk/>
            <pc:sldMk cId="2818470471" sldId="273"/>
            <ac:spMk id="12" creationId="{95724071-AC7B-4A67-934B-CD7F90745802}"/>
          </ac:spMkLst>
        </pc:spChg>
        <pc:picChg chg="del">
          <ac:chgData name="chylton martins" userId="c29d411fcef1af46" providerId="Windows Live" clId="Web-{2A522433-4E3C-40F0-AA21-34712B8120BD}" dt="2022-07-13T04:17:12.213" v="1792"/>
          <ac:picMkLst>
            <pc:docMk/>
            <pc:sldMk cId="2818470471" sldId="273"/>
            <ac:picMk id="3" creationId="{2CDEF735-9AFD-5C07-FF14-3E474E355200}"/>
          </ac:picMkLst>
        </pc:picChg>
        <pc:picChg chg="del">
          <ac:chgData name="chylton martins" userId="c29d411fcef1af46" providerId="Windows Live" clId="Web-{2A522433-4E3C-40F0-AA21-34712B8120BD}" dt="2022-07-13T04:17:13.838" v="1793"/>
          <ac:picMkLst>
            <pc:docMk/>
            <pc:sldMk cId="2818470471" sldId="273"/>
            <ac:picMk id="4" creationId="{F1CA1228-FE0C-120B-F239-540FDF63877E}"/>
          </ac:picMkLst>
        </pc:picChg>
        <pc:picChg chg="del">
          <ac:chgData name="chylton martins" userId="c29d411fcef1af46" providerId="Windows Live" clId="Web-{2A522433-4E3C-40F0-AA21-34712B8120BD}" dt="2022-07-13T04:17:10.306" v="1791"/>
          <ac:picMkLst>
            <pc:docMk/>
            <pc:sldMk cId="2818470471" sldId="273"/>
            <ac:picMk id="5" creationId="{31EA259D-72C5-9460-3CF5-72E988ACFC59}"/>
          </ac:picMkLst>
        </pc:picChg>
        <pc:picChg chg="add mod">
          <ac:chgData name="chylton martins" userId="c29d411fcef1af46" providerId="Windows Live" clId="Web-{2A522433-4E3C-40F0-AA21-34712B8120BD}" dt="2022-07-13T04:18:40.668" v="1823"/>
          <ac:picMkLst>
            <pc:docMk/>
            <pc:sldMk cId="2818470471" sldId="273"/>
            <ac:picMk id="6" creationId="{FE26CE97-57B0-7769-26EE-03F350C25D58}"/>
          </ac:picMkLst>
        </pc:picChg>
        <pc:picChg chg="mod">
          <ac:chgData name="chylton martins" userId="c29d411fcef1af46" providerId="Windows Live" clId="Web-{2A522433-4E3C-40F0-AA21-34712B8120BD}" dt="2022-07-13T04:18:40.668" v="1823"/>
          <ac:picMkLst>
            <pc:docMk/>
            <pc:sldMk cId="2818470471" sldId="273"/>
            <ac:picMk id="7" creationId="{9E8E9868-C0E5-5279-8274-714FB9DFA811}"/>
          </ac:picMkLst>
        </pc:picChg>
      </pc:sldChg>
      <pc:sldChg chg="addSp modSp add ord replId">
        <pc:chgData name="chylton martins" userId="c29d411fcef1af46" providerId="Windows Live" clId="Web-{2A522433-4E3C-40F0-AA21-34712B8120BD}" dt="2022-07-13T04:25:53.678" v="1839" actId="14100"/>
        <pc:sldMkLst>
          <pc:docMk/>
          <pc:sldMk cId="1732732943" sldId="274"/>
        </pc:sldMkLst>
        <pc:spChg chg="mod">
          <ac:chgData name="chylton martins" userId="c29d411fcef1af46" providerId="Windows Live" clId="Web-{2A522433-4E3C-40F0-AA21-34712B8120BD}" dt="2022-07-13T04:25:32.178" v="1832" actId="20577"/>
          <ac:spMkLst>
            <pc:docMk/>
            <pc:sldMk cId="1732732943" sldId="274"/>
            <ac:spMk id="2" creationId="{D6681DB2-E9CB-99BE-B546-15022CE36E00}"/>
          </ac:spMkLst>
        </pc:spChg>
        <pc:picChg chg="add mod">
          <ac:chgData name="chylton martins" userId="c29d411fcef1af46" providerId="Windows Live" clId="Web-{2A522433-4E3C-40F0-AA21-34712B8120BD}" dt="2022-07-13T04:25:53.678" v="1839" actId="14100"/>
          <ac:picMkLst>
            <pc:docMk/>
            <pc:sldMk cId="1732732943" sldId="274"/>
            <ac:picMk id="6" creationId="{EA5B1BC3-6380-A791-65B1-34512152896E}"/>
          </ac:picMkLst>
        </pc:picChg>
      </pc:sldChg>
      <pc:sldChg chg="addSp modSp add replId">
        <pc:chgData name="chylton martins" userId="c29d411fcef1af46" providerId="Windows Live" clId="Web-{2A522433-4E3C-40F0-AA21-34712B8120BD}" dt="2022-07-13T04:26:24.460" v="1847" actId="14100"/>
        <pc:sldMkLst>
          <pc:docMk/>
          <pc:sldMk cId="1562447494" sldId="275"/>
        </pc:sldMkLst>
        <pc:picChg chg="add mod">
          <ac:chgData name="chylton martins" userId="c29d411fcef1af46" providerId="Windows Live" clId="Web-{2A522433-4E3C-40F0-AA21-34712B8120BD}" dt="2022-07-13T04:26:24.460" v="1847" actId="14100"/>
          <ac:picMkLst>
            <pc:docMk/>
            <pc:sldMk cId="1562447494" sldId="275"/>
            <ac:picMk id="8" creationId="{AEC4C88F-C81C-13CE-63F7-D50EE78FF25F}"/>
          </ac:picMkLst>
        </pc:picChg>
      </pc:sldChg>
      <pc:sldChg chg="delSp add del replId">
        <pc:chgData name="chylton martins" userId="c29d411fcef1af46" providerId="Windows Live" clId="Web-{2A522433-4E3C-40F0-AA21-34712B8120BD}" dt="2022-07-13T04:31:46.218" v="1850"/>
        <pc:sldMkLst>
          <pc:docMk/>
          <pc:sldMk cId="976777380" sldId="276"/>
        </pc:sldMkLst>
        <pc:picChg chg="del">
          <ac:chgData name="chylton martins" userId="c29d411fcef1af46" providerId="Windows Live" clId="Web-{2A522433-4E3C-40F0-AA21-34712B8120BD}" dt="2022-07-13T04:31:42.390" v="1849"/>
          <ac:picMkLst>
            <pc:docMk/>
            <pc:sldMk cId="976777380" sldId="276"/>
            <ac:picMk id="8" creationId="{AEC4C88F-C81C-13CE-63F7-D50EE78FF25F}"/>
          </ac:picMkLst>
        </pc:picChg>
      </pc:sldChg>
      <pc:sldChg chg="addSp modSp add replId addAnim">
        <pc:chgData name="chylton martins" userId="c29d411fcef1af46" providerId="Windows Live" clId="Web-{2A522433-4E3C-40F0-AA21-34712B8120BD}" dt="2022-07-13T04:37:15.867" v="1908" actId="20577"/>
        <pc:sldMkLst>
          <pc:docMk/>
          <pc:sldMk cId="988264269" sldId="276"/>
        </pc:sldMkLst>
        <pc:spChg chg="mod">
          <ac:chgData name="chylton martins" userId="c29d411fcef1af46" providerId="Windows Live" clId="Web-{2A522433-4E3C-40F0-AA21-34712B8120BD}" dt="2022-07-13T04:32:05.234" v="1857" actId="20577"/>
          <ac:spMkLst>
            <pc:docMk/>
            <pc:sldMk cId="988264269" sldId="276"/>
            <ac:spMk id="2" creationId="{D6681DB2-E9CB-99BE-B546-15022CE36E00}"/>
          </ac:spMkLst>
        </pc:spChg>
        <pc:spChg chg="add mod">
          <ac:chgData name="chylton martins" userId="c29d411fcef1af46" providerId="Windows Live" clId="Web-{2A522433-4E3C-40F0-AA21-34712B8120BD}" dt="2022-07-13T04:37:15.867" v="1908" actId="20577"/>
          <ac:spMkLst>
            <pc:docMk/>
            <pc:sldMk cId="988264269" sldId="276"/>
            <ac:spMk id="4" creationId="{F39C1C16-8522-F33E-3087-D7D96AA3CD41}"/>
          </ac:spMkLst>
        </pc:spChg>
        <pc:spChg chg="mod">
          <ac:chgData name="chylton martins" userId="c29d411fcef1af46" providerId="Windows Live" clId="Web-{2A522433-4E3C-40F0-AA21-34712B8120BD}" dt="2022-07-13T04:35:58.428" v="1870" actId="20577"/>
          <ac:spMkLst>
            <pc:docMk/>
            <pc:sldMk cId="988264269" sldId="276"/>
            <ac:spMk id="5" creationId="{5033F7AC-2A0D-937D-6773-EB50C6A3A2E0}"/>
          </ac:spMkLst>
        </pc:spChg>
        <pc:spChg chg="mod">
          <ac:chgData name="chylton martins" userId="c29d411fcef1af46" providerId="Windows Live" clId="Web-{2A522433-4E3C-40F0-AA21-34712B8120BD}" dt="2022-07-13T04:36:14.819" v="1881" actId="20577"/>
          <ac:spMkLst>
            <pc:docMk/>
            <pc:sldMk cId="988264269" sldId="276"/>
            <ac:spMk id="8" creationId="{E36AFE55-FCED-60E4-969A-27630C58FC71}"/>
          </ac:spMkLst>
        </pc:spChg>
        <pc:spChg chg="mod">
          <ac:chgData name="chylton martins" userId="c29d411fcef1af46" providerId="Windows Live" clId="Web-{2A522433-4E3C-40F0-AA21-34712B8120BD}" dt="2022-07-13T04:36:39.913" v="1888" actId="20577"/>
          <ac:spMkLst>
            <pc:docMk/>
            <pc:sldMk cId="988264269" sldId="276"/>
            <ac:spMk id="10" creationId="{795D439D-BCC5-488D-55E8-0EFFDCC85980}"/>
          </ac:spMkLst>
        </pc:spChg>
        <pc:spChg chg="mod">
          <ac:chgData name="chylton martins" userId="c29d411fcef1af46" providerId="Windows Live" clId="Web-{2A522433-4E3C-40F0-AA21-34712B8120BD}" dt="2022-07-13T04:36:54.648" v="1895" actId="20577"/>
          <ac:spMkLst>
            <pc:docMk/>
            <pc:sldMk cId="988264269" sldId="276"/>
            <ac:spMk id="12" creationId="{2A009F69-046C-7BBE-5E20-16D0C7852E31}"/>
          </ac:spMkLst>
        </pc:spChg>
      </pc:sldChg>
    </pc:docChg>
  </pc:docChgLst>
  <pc:docChgLst>
    <pc:chgData name="chylton martins" userId="c29d411fcef1af46" providerId="Windows Live" clId="Web-{83B46180-7E59-4C66-85DF-C6ACF2FF404D}"/>
    <pc:docChg chg="addSld delSld modSld">
      <pc:chgData name="chylton martins" userId="c29d411fcef1af46" providerId="Windows Live" clId="Web-{83B46180-7E59-4C66-85DF-C6ACF2FF404D}" dt="2022-07-13T11:47:00.790" v="140" actId="20577"/>
      <pc:docMkLst>
        <pc:docMk/>
      </pc:docMkLst>
      <pc:sldChg chg="addSp delSp modSp">
        <pc:chgData name="chylton martins" userId="c29d411fcef1af46" providerId="Windows Live" clId="Web-{83B46180-7E59-4C66-85DF-C6ACF2FF404D}" dt="2022-07-13T11:43:57.800" v="132" actId="1076"/>
        <pc:sldMkLst>
          <pc:docMk/>
          <pc:sldMk cId="2210866551" sldId="256"/>
        </pc:sldMkLst>
        <pc:picChg chg="add mod">
          <ac:chgData name="chylton martins" userId="c29d411fcef1af46" providerId="Windows Live" clId="Web-{83B46180-7E59-4C66-85DF-C6ACF2FF404D}" dt="2022-07-13T11:43:57.800" v="132" actId="1076"/>
          <ac:picMkLst>
            <pc:docMk/>
            <pc:sldMk cId="2210866551" sldId="256"/>
            <ac:picMk id="2" creationId="{F36E64AF-FDB3-3CAD-E2CB-9A17E738FE15}"/>
          </ac:picMkLst>
        </pc:picChg>
        <pc:picChg chg="del">
          <ac:chgData name="chylton martins" userId="c29d411fcef1af46" providerId="Windows Live" clId="Web-{83B46180-7E59-4C66-85DF-C6ACF2FF404D}" dt="2022-07-13T11:34:38.453" v="1"/>
          <ac:picMkLst>
            <pc:docMk/>
            <pc:sldMk cId="2210866551" sldId="256"/>
            <ac:picMk id="4" creationId="{F85B78B9-A9C3-36CE-B2BB-4D458BDDDD56}"/>
          </ac:picMkLst>
        </pc:picChg>
      </pc:sldChg>
      <pc:sldChg chg="addSp delSp modSp">
        <pc:chgData name="chylton martins" userId="c29d411fcef1af46" providerId="Windows Live" clId="Web-{83B46180-7E59-4C66-85DF-C6ACF2FF404D}" dt="2022-07-13T11:41:32.406" v="86" actId="14100"/>
        <pc:sldMkLst>
          <pc:docMk/>
          <pc:sldMk cId="3691037773" sldId="257"/>
        </pc:sldMkLst>
        <pc:picChg chg="add mod">
          <ac:chgData name="chylton martins" userId="c29d411fcef1af46" providerId="Windows Live" clId="Web-{83B46180-7E59-4C66-85DF-C6ACF2FF404D}" dt="2022-07-13T11:41:32.406" v="86" actId="14100"/>
          <ac:picMkLst>
            <pc:docMk/>
            <pc:sldMk cId="3691037773" sldId="257"/>
            <ac:picMk id="5" creationId="{47EA1B2D-8A60-31D4-CD39-34D174C674B0}"/>
          </ac:picMkLst>
        </pc:picChg>
        <pc:picChg chg="del">
          <ac:chgData name="chylton martins" userId="c29d411fcef1af46" providerId="Windows Live" clId="Web-{83B46180-7E59-4C66-85DF-C6ACF2FF404D}" dt="2022-07-13T11:35:00.860" v="5"/>
          <ac:picMkLst>
            <pc:docMk/>
            <pc:sldMk cId="3691037773" sldId="257"/>
            <ac:picMk id="7" creationId="{9E8E9868-C0E5-5279-8274-714FB9DFA811}"/>
          </ac:picMkLst>
        </pc:picChg>
      </pc:sldChg>
      <pc:sldChg chg="addSp delSp">
        <pc:chgData name="chylton martins" userId="c29d411fcef1af46" providerId="Windows Live" clId="Web-{83B46180-7E59-4C66-85DF-C6ACF2FF404D}" dt="2022-07-13T11:41:51.828" v="88"/>
        <pc:sldMkLst>
          <pc:docMk/>
          <pc:sldMk cId="1810982503" sldId="258"/>
        </pc:sldMkLst>
        <pc:picChg chg="add del">
          <ac:chgData name="chylton martins" userId="c29d411fcef1af46" providerId="Windows Live" clId="Web-{83B46180-7E59-4C66-85DF-C6ACF2FF404D}" dt="2022-07-13T11:41:51.188" v="87"/>
          <ac:picMkLst>
            <pc:docMk/>
            <pc:sldMk cId="1810982503" sldId="258"/>
            <ac:picMk id="6" creationId="{0D067BD9-05DD-A277-AD50-ED338BDD2E10}"/>
          </ac:picMkLst>
        </pc:picChg>
        <pc:picChg chg="del">
          <ac:chgData name="chylton martins" userId="c29d411fcef1af46" providerId="Windows Live" clId="Web-{83B46180-7E59-4C66-85DF-C6ACF2FF404D}" dt="2022-07-13T11:35:14.907" v="8"/>
          <ac:picMkLst>
            <pc:docMk/>
            <pc:sldMk cId="1810982503" sldId="258"/>
            <ac:picMk id="7" creationId="{9E8E9868-C0E5-5279-8274-714FB9DFA811}"/>
          </ac:picMkLst>
        </pc:picChg>
        <pc:picChg chg="add">
          <ac:chgData name="chylton martins" userId="c29d411fcef1af46" providerId="Windows Live" clId="Web-{83B46180-7E59-4C66-85DF-C6ACF2FF404D}" dt="2022-07-13T11:41:51.828" v="88"/>
          <ac:picMkLst>
            <pc:docMk/>
            <pc:sldMk cId="1810982503" sldId="258"/>
            <ac:picMk id="9" creationId="{02660C9F-E80E-592A-0300-492DF31B28E7}"/>
          </ac:picMkLst>
        </pc:picChg>
      </pc:sldChg>
      <pc:sldChg chg="addSp delSp">
        <pc:chgData name="chylton martins" userId="c29d411fcef1af46" providerId="Windows Live" clId="Web-{83B46180-7E59-4C66-85DF-C6ACF2FF404D}" dt="2022-07-13T11:41:55.860" v="90"/>
        <pc:sldMkLst>
          <pc:docMk/>
          <pc:sldMk cId="2875612545" sldId="259"/>
        </pc:sldMkLst>
        <pc:picChg chg="add del">
          <ac:chgData name="chylton martins" userId="c29d411fcef1af46" providerId="Windows Live" clId="Web-{83B46180-7E59-4C66-85DF-C6ACF2FF404D}" dt="2022-07-13T11:41:55.094" v="89"/>
          <ac:picMkLst>
            <pc:docMk/>
            <pc:sldMk cId="2875612545" sldId="259"/>
            <ac:picMk id="5" creationId="{77AF7AA1-1DE4-1D86-EBC9-20492903C741}"/>
          </ac:picMkLst>
        </pc:picChg>
        <pc:picChg chg="del">
          <ac:chgData name="chylton martins" userId="c29d411fcef1af46" providerId="Windows Live" clId="Web-{83B46180-7E59-4C66-85DF-C6ACF2FF404D}" dt="2022-07-13T11:35:24.970" v="10"/>
          <ac:picMkLst>
            <pc:docMk/>
            <pc:sldMk cId="2875612545" sldId="259"/>
            <ac:picMk id="7" creationId="{9E8E9868-C0E5-5279-8274-714FB9DFA811}"/>
          </ac:picMkLst>
        </pc:picChg>
        <pc:picChg chg="add">
          <ac:chgData name="chylton martins" userId="c29d411fcef1af46" providerId="Windows Live" clId="Web-{83B46180-7E59-4C66-85DF-C6ACF2FF404D}" dt="2022-07-13T11:41:55.860" v="90"/>
          <ac:picMkLst>
            <pc:docMk/>
            <pc:sldMk cId="2875612545" sldId="259"/>
            <ac:picMk id="8" creationId="{39D11EC0-E178-FEA3-BD33-73DDBFFBCBDD}"/>
          </ac:picMkLst>
        </pc:picChg>
      </pc:sldChg>
      <pc:sldChg chg="addSp delSp">
        <pc:chgData name="chylton martins" userId="c29d411fcef1af46" providerId="Windows Live" clId="Web-{83B46180-7E59-4C66-85DF-C6ACF2FF404D}" dt="2022-07-13T11:41:59.703" v="92"/>
        <pc:sldMkLst>
          <pc:docMk/>
          <pc:sldMk cId="3887705371" sldId="260"/>
        </pc:sldMkLst>
        <pc:picChg chg="add del">
          <ac:chgData name="chylton martins" userId="c29d411fcef1af46" providerId="Windows Live" clId="Web-{83B46180-7E59-4C66-85DF-C6ACF2FF404D}" dt="2022-07-13T11:41:59.219" v="91"/>
          <ac:picMkLst>
            <pc:docMk/>
            <pc:sldMk cId="3887705371" sldId="260"/>
            <ac:picMk id="6" creationId="{85D5FFD9-7BF6-0FF4-F7B1-C4E0A4FB9BEF}"/>
          </ac:picMkLst>
        </pc:picChg>
        <pc:picChg chg="del">
          <ac:chgData name="chylton martins" userId="c29d411fcef1af46" providerId="Windows Live" clId="Web-{83B46180-7E59-4C66-85DF-C6ACF2FF404D}" dt="2022-07-13T11:35:29.938" v="12"/>
          <ac:picMkLst>
            <pc:docMk/>
            <pc:sldMk cId="3887705371" sldId="260"/>
            <ac:picMk id="7" creationId="{9E8E9868-C0E5-5279-8274-714FB9DFA811}"/>
          </ac:picMkLst>
        </pc:picChg>
        <pc:picChg chg="add">
          <ac:chgData name="chylton martins" userId="c29d411fcef1af46" providerId="Windows Live" clId="Web-{83B46180-7E59-4C66-85DF-C6ACF2FF404D}" dt="2022-07-13T11:41:59.703" v="92"/>
          <ac:picMkLst>
            <pc:docMk/>
            <pc:sldMk cId="3887705371" sldId="260"/>
            <ac:picMk id="10" creationId="{0D313BD4-E036-F42F-50DF-A5C9E74B41CD}"/>
          </ac:picMkLst>
        </pc:picChg>
      </pc:sldChg>
      <pc:sldChg chg="addSp delSp">
        <pc:chgData name="chylton martins" userId="c29d411fcef1af46" providerId="Windows Live" clId="Web-{83B46180-7E59-4C66-85DF-C6ACF2FF404D}" dt="2022-07-13T11:42:04.672" v="94"/>
        <pc:sldMkLst>
          <pc:docMk/>
          <pc:sldMk cId="3882574027" sldId="261"/>
        </pc:sldMkLst>
        <pc:spChg chg="del">
          <ac:chgData name="chylton martins" userId="c29d411fcef1af46" providerId="Windows Live" clId="Web-{83B46180-7E59-4C66-85DF-C6ACF2FF404D}" dt="2022-07-13T11:38:33.740" v="59"/>
          <ac:spMkLst>
            <pc:docMk/>
            <pc:sldMk cId="3882574027" sldId="261"/>
            <ac:spMk id="3" creationId="{2A5F41A7-75FF-9DB7-859A-A9D0757F00F1}"/>
          </ac:spMkLst>
        </pc:spChg>
        <pc:picChg chg="add del">
          <ac:chgData name="chylton martins" userId="c29d411fcef1af46" providerId="Windows Live" clId="Web-{83B46180-7E59-4C66-85DF-C6ACF2FF404D}" dt="2022-07-13T11:42:03.641" v="93"/>
          <ac:picMkLst>
            <pc:docMk/>
            <pc:sldMk cId="3882574027" sldId="261"/>
            <ac:picMk id="5" creationId="{2E479C9B-D065-3DB8-5BBC-BB673803AB50}"/>
          </ac:picMkLst>
        </pc:picChg>
        <pc:picChg chg="add">
          <ac:chgData name="chylton martins" userId="c29d411fcef1af46" providerId="Windows Live" clId="Web-{83B46180-7E59-4C66-85DF-C6ACF2FF404D}" dt="2022-07-13T11:42:04.672" v="94"/>
          <ac:picMkLst>
            <pc:docMk/>
            <pc:sldMk cId="3882574027" sldId="261"/>
            <ac:picMk id="7" creationId="{1D1CDD8A-617A-9AE0-1A0C-829AA887CC11}"/>
          </ac:picMkLst>
        </pc:picChg>
      </pc:sldChg>
      <pc:sldChg chg="addSp delSp modSp">
        <pc:chgData name="chylton martins" userId="c29d411fcef1af46" providerId="Windows Live" clId="Web-{83B46180-7E59-4C66-85DF-C6ACF2FF404D}" dt="2022-07-13T11:47:00.790" v="140" actId="20577"/>
        <pc:sldMkLst>
          <pc:docMk/>
          <pc:sldMk cId="1928640155" sldId="262"/>
        </pc:sldMkLst>
        <pc:spChg chg="mod">
          <ac:chgData name="chylton martins" userId="c29d411fcef1af46" providerId="Windows Live" clId="Web-{83B46180-7E59-4C66-85DF-C6ACF2FF404D}" dt="2022-07-13T11:47:00.790" v="140" actId="20577"/>
          <ac:spMkLst>
            <pc:docMk/>
            <pc:sldMk cId="1928640155" sldId="262"/>
            <ac:spMk id="10" creationId="{8E2C0DC1-9B2B-829F-FD3B-0E529412F431}"/>
          </ac:spMkLst>
        </pc:spChg>
        <pc:picChg chg="add del">
          <ac:chgData name="chylton martins" userId="c29d411fcef1af46" providerId="Windows Live" clId="Web-{83B46180-7E59-4C66-85DF-C6ACF2FF404D}" dt="2022-07-13T11:42:07.579" v="95"/>
          <ac:picMkLst>
            <pc:docMk/>
            <pc:sldMk cId="1928640155" sldId="262"/>
            <ac:picMk id="5" creationId="{09E65E87-EFF0-B068-8B6A-5D0C2BE06F63}"/>
          </ac:picMkLst>
        </pc:picChg>
        <pc:picChg chg="del">
          <ac:chgData name="chylton martins" userId="c29d411fcef1af46" providerId="Windows Live" clId="Web-{83B46180-7E59-4C66-85DF-C6ACF2FF404D}" dt="2022-07-13T11:35:38.736" v="15"/>
          <ac:picMkLst>
            <pc:docMk/>
            <pc:sldMk cId="1928640155" sldId="262"/>
            <ac:picMk id="7" creationId="{9E8E9868-C0E5-5279-8274-714FB9DFA811}"/>
          </ac:picMkLst>
        </pc:picChg>
        <pc:picChg chg="add">
          <ac:chgData name="chylton martins" userId="c29d411fcef1af46" providerId="Windows Live" clId="Web-{83B46180-7E59-4C66-85DF-C6ACF2FF404D}" dt="2022-07-13T11:42:08.126" v="96"/>
          <ac:picMkLst>
            <pc:docMk/>
            <pc:sldMk cId="1928640155" sldId="262"/>
            <ac:picMk id="8" creationId="{686154A8-0292-BFB2-BF24-E3F93F4201EA}"/>
          </ac:picMkLst>
        </pc:picChg>
      </pc:sldChg>
      <pc:sldChg chg="addSp delSp modSp">
        <pc:chgData name="chylton martins" userId="c29d411fcef1af46" providerId="Windows Live" clId="Web-{83B46180-7E59-4C66-85DF-C6ACF2FF404D}" dt="2022-07-13T11:42:12.594" v="98"/>
        <pc:sldMkLst>
          <pc:docMk/>
          <pc:sldMk cId="702711916" sldId="263"/>
        </pc:sldMkLst>
        <pc:spChg chg="mod">
          <ac:chgData name="chylton martins" userId="c29d411fcef1af46" providerId="Windows Live" clId="Web-{83B46180-7E59-4C66-85DF-C6ACF2FF404D}" dt="2022-07-13T11:39:16.351" v="67" actId="20577"/>
          <ac:spMkLst>
            <pc:docMk/>
            <pc:sldMk cId="702711916" sldId="263"/>
            <ac:spMk id="2" creationId="{D6681DB2-E9CB-99BE-B546-15022CE36E00}"/>
          </ac:spMkLst>
        </pc:spChg>
        <pc:picChg chg="add del">
          <ac:chgData name="chylton martins" userId="c29d411fcef1af46" providerId="Windows Live" clId="Web-{83B46180-7E59-4C66-85DF-C6ACF2FF404D}" dt="2022-07-13T11:42:11.907" v="97"/>
          <ac:picMkLst>
            <pc:docMk/>
            <pc:sldMk cId="702711916" sldId="263"/>
            <ac:picMk id="4" creationId="{99E6A718-6A19-6303-D815-497CB0C5776A}"/>
          </ac:picMkLst>
        </pc:picChg>
        <pc:picChg chg="add">
          <ac:chgData name="chylton martins" userId="c29d411fcef1af46" providerId="Windows Live" clId="Web-{83B46180-7E59-4C66-85DF-C6ACF2FF404D}" dt="2022-07-13T11:42:12.594" v="98"/>
          <ac:picMkLst>
            <pc:docMk/>
            <pc:sldMk cId="702711916" sldId="263"/>
            <ac:picMk id="6" creationId="{F2C607C2-A223-0591-686E-A0670B01EF7D}"/>
          </ac:picMkLst>
        </pc:picChg>
        <pc:picChg chg="del">
          <ac:chgData name="chylton martins" userId="c29d411fcef1af46" providerId="Windows Live" clId="Web-{83B46180-7E59-4C66-85DF-C6ACF2FF404D}" dt="2022-07-13T11:35:42.689" v="17"/>
          <ac:picMkLst>
            <pc:docMk/>
            <pc:sldMk cId="702711916" sldId="263"/>
            <ac:picMk id="7" creationId="{9E8E9868-C0E5-5279-8274-714FB9DFA811}"/>
          </ac:picMkLst>
        </pc:picChg>
      </pc:sldChg>
      <pc:sldChg chg="addSp delSp modSp">
        <pc:chgData name="chylton martins" userId="c29d411fcef1af46" providerId="Windows Live" clId="Web-{83B46180-7E59-4C66-85DF-C6ACF2FF404D}" dt="2022-07-13T11:42:20.720" v="102"/>
        <pc:sldMkLst>
          <pc:docMk/>
          <pc:sldMk cId="4136402794" sldId="265"/>
        </pc:sldMkLst>
        <pc:spChg chg="mod">
          <ac:chgData name="chylton martins" userId="c29d411fcef1af46" providerId="Windows Live" clId="Web-{83B46180-7E59-4C66-85DF-C6ACF2FF404D}" dt="2022-07-13T11:39:44.367" v="80" actId="20577"/>
          <ac:spMkLst>
            <pc:docMk/>
            <pc:sldMk cId="4136402794" sldId="265"/>
            <ac:spMk id="2" creationId="{D6681DB2-E9CB-99BE-B546-15022CE36E00}"/>
          </ac:spMkLst>
        </pc:spChg>
        <pc:picChg chg="add del">
          <ac:chgData name="chylton martins" userId="c29d411fcef1af46" providerId="Windows Live" clId="Web-{83B46180-7E59-4C66-85DF-C6ACF2FF404D}" dt="2022-07-13T11:42:20.001" v="101"/>
          <ac:picMkLst>
            <pc:docMk/>
            <pc:sldMk cId="4136402794" sldId="265"/>
            <ac:picMk id="5" creationId="{5F234E80-FED9-CBA3-2232-AB46B3DB8FFA}"/>
          </ac:picMkLst>
        </pc:picChg>
        <pc:picChg chg="del">
          <ac:chgData name="chylton martins" userId="c29d411fcef1af46" providerId="Windows Live" clId="Web-{83B46180-7E59-4C66-85DF-C6ACF2FF404D}" dt="2022-07-13T11:35:50.470" v="21"/>
          <ac:picMkLst>
            <pc:docMk/>
            <pc:sldMk cId="4136402794" sldId="265"/>
            <ac:picMk id="7" creationId="{9E8E9868-C0E5-5279-8274-714FB9DFA811}"/>
          </ac:picMkLst>
        </pc:picChg>
        <pc:picChg chg="add">
          <ac:chgData name="chylton martins" userId="c29d411fcef1af46" providerId="Windows Live" clId="Web-{83B46180-7E59-4C66-85DF-C6ACF2FF404D}" dt="2022-07-13T11:42:20.720" v="102"/>
          <ac:picMkLst>
            <pc:docMk/>
            <pc:sldMk cId="4136402794" sldId="265"/>
            <ac:picMk id="8" creationId="{949E75DD-87D1-DFD4-1019-16E08E93E1CB}"/>
          </ac:picMkLst>
        </pc:picChg>
      </pc:sldChg>
      <pc:sldChg chg="addSp delSp modSp">
        <pc:chgData name="chylton martins" userId="c29d411fcef1af46" providerId="Windows Live" clId="Web-{83B46180-7E59-4C66-85DF-C6ACF2FF404D}" dt="2022-07-13T11:42:16.610" v="100"/>
        <pc:sldMkLst>
          <pc:docMk/>
          <pc:sldMk cId="542946822" sldId="266"/>
        </pc:sldMkLst>
        <pc:spChg chg="mod">
          <ac:chgData name="chylton martins" userId="c29d411fcef1af46" providerId="Windows Live" clId="Web-{83B46180-7E59-4C66-85DF-C6ACF2FF404D}" dt="2022-07-13T11:39:24.211" v="69" actId="20577"/>
          <ac:spMkLst>
            <pc:docMk/>
            <pc:sldMk cId="542946822" sldId="266"/>
            <ac:spMk id="2" creationId="{D6681DB2-E9CB-99BE-B546-15022CE36E00}"/>
          </ac:spMkLst>
        </pc:spChg>
        <pc:picChg chg="add del">
          <ac:chgData name="chylton martins" userId="c29d411fcef1af46" providerId="Windows Live" clId="Web-{83B46180-7E59-4C66-85DF-C6ACF2FF404D}" dt="2022-07-13T11:42:15.923" v="99"/>
          <ac:picMkLst>
            <pc:docMk/>
            <pc:sldMk cId="542946822" sldId="266"/>
            <ac:picMk id="6" creationId="{96E5EBF3-CE77-57A7-14D2-F4BF19411F82}"/>
          </ac:picMkLst>
        </pc:picChg>
        <pc:picChg chg="del">
          <ac:chgData name="chylton martins" userId="c29d411fcef1af46" providerId="Windows Live" clId="Web-{83B46180-7E59-4C66-85DF-C6ACF2FF404D}" dt="2022-07-13T11:35:46.783" v="19"/>
          <ac:picMkLst>
            <pc:docMk/>
            <pc:sldMk cId="542946822" sldId="266"/>
            <ac:picMk id="7" creationId="{9E8E9868-C0E5-5279-8274-714FB9DFA811}"/>
          </ac:picMkLst>
        </pc:picChg>
        <pc:picChg chg="add">
          <ac:chgData name="chylton martins" userId="c29d411fcef1af46" providerId="Windows Live" clId="Web-{83B46180-7E59-4C66-85DF-C6ACF2FF404D}" dt="2022-07-13T11:42:16.610" v="100"/>
          <ac:picMkLst>
            <pc:docMk/>
            <pc:sldMk cId="542946822" sldId="266"/>
            <ac:picMk id="9" creationId="{DA762CF3-359B-6EC4-90A2-89F9370E43E8}"/>
          </ac:picMkLst>
        </pc:picChg>
      </pc:sldChg>
      <pc:sldChg chg="addSp delSp">
        <pc:chgData name="chylton martins" userId="c29d411fcef1af46" providerId="Windows Live" clId="Web-{83B46180-7E59-4C66-85DF-C6ACF2FF404D}" dt="2022-07-13T11:42:24.032" v="104"/>
        <pc:sldMkLst>
          <pc:docMk/>
          <pc:sldMk cId="3949820781" sldId="267"/>
        </pc:sldMkLst>
        <pc:picChg chg="add del">
          <ac:chgData name="chylton martins" userId="c29d411fcef1af46" providerId="Windows Live" clId="Web-{83B46180-7E59-4C66-85DF-C6ACF2FF404D}" dt="2022-07-13T11:42:23.610" v="103"/>
          <ac:picMkLst>
            <pc:docMk/>
            <pc:sldMk cId="3949820781" sldId="267"/>
            <ac:picMk id="4" creationId="{FC0D19A1-DCA1-05A6-EE85-AFE5ADE62F5F}"/>
          </ac:picMkLst>
        </pc:picChg>
        <pc:picChg chg="del">
          <ac:chgData name="chylton martins" userId="c29d411fcef1af46" providerId="Windows Live" clId="Web-{83B46180-7E59-4C66-85DF-C6ACF2FF404D}" dt="2022-07-13T11:35:54.424" v="23"/>
          <ac:picMkLst>
            <pc:docMk/>
            <pc:sldMk cId="3949820781" sldId="267"/>
            <ac:picMk id="7" creationId="{9E8E9868-C0E5-5279-8274-714FB9DFA811}"/>
          </ac:picMkLst>
        </pc:picChg>
        <pc:picChg chg="add">
          <ac:chgData name="chylton martins" userId="c29d411fcef1af46" providerId="Windows Live" clId="Web-{83B46180-7E59-4C66-85DF-C6ACF2FF404D}" dt="2022-07-13T11:42:24.032" v="104"/>
          <ac:picMkLst>
            <pc:docMk/>
            <pc:sldMk cId="3949820781" sldId="267"/>
            <ac:picMk id="9" creationId="{1C950689-95C6-A92F-DEBA-1AE3A5DE8BBE}"/>
          </ac:picMkLst>
        </pc:picChg>
      </pc:sldChg>
      <pc:sldChg chg="addSp delSp">
        <pc:chgData name="chylton martins" userId="c29d411fcef1af46" providerId="Windows Live" clId="Web-{83B46180-7E59-4C66-85DF-C6ACF2FF404D}" dt="2022-07-13T11:42:28.486" v="106"/>
        <pc:sldMkLst>
          <pc:docMk/>
          <pc:sldMk cId="749718783" sldId="268"/>
        </pc:sldMkLst>
        <pc:picChg chg="add del">
          <ac:chgData name="chylton martins" userId="c29d411fcef1af46" providerId="Windows Live" clId="Web-{83B46180-7E59-4C66-85DF-C6ACF2FF404D}" dt="2022-07-13T11:42:27.814" v="105"/>
          <ac:picMkLst>
            <pc:docMk/>
            <pc:sldMk cId="749718783" sldId="268"/>
            <ac:picMk id="4" creationId="{C2EEDA9A-FE71-E9C3-13FD-1C879647DA35}"/>
          </ac:picMkLst>
        </pc:picChg>
        <pc:picChg chg="del">
          <ac:chgData name="chylton martins" userId="c29d411fcef1af46" providerId="Windows Live" clId="Web-{83B46180-7E59-4C66-85DF-C6ACF2FF404D}" dt="2022-07-13T11:35:58.424" v="25"/>
          <ac:picMkLst>
            <pc:docMk/>
            <pc:sldMk cId="749718783" sldId="268"/>
            <ac:picMk id="7" creationId="{9E8E9868-C0E5-5279-8274-714FB9DFA811}"/>
          </ac:picMkLst>
        </pc:picChg>
        <pc:picChg chg="add">
          <ac:chgData name="chylton martins" userId="c29d411fcef1af46" providerId="Windows Live" clId="Web-{83B46180-7E59-4C66-85DF-C6ACF2FF404D}" dt="2022-07-13T11:42:28.486" v="106"/>
          <ac:picMkLst>
            <pc:docMk/>
            <pc:sldMk cId="749718783" sldId="268"/>
            <ac:picMk id="8" creationId="{DF610E44-433A-1A13-1E93-8A85062E7DFD}"/>
          </ac:picMkLst>
        </pc:picChg>
      </pc:sldChg>
      <pc:sldChg chg="addSp delSp">
        <pc:chgData name="chylton martins" userId="c29d411fcef1af46" providerId="Windows Live" clId="Web-{83B46180-7E59-4C66-85DF-C6ACF2FF404D}" dt="2022-07-13T11:42:33.017" v="108"/>
        <pc:sldMkLst>
          <pc:docMk/>
          <pc:sldMk cId="3878674128" sldId="270"/>
        </pc:sldMkLst>
        <pc:picChg chg="add del">
          <ac:chgData name="chylton martins" userId="c29d411fcef1af46" providerId="Windows Live" clId="Web-{83B46180-7E59-4C66-85DF-C6ACF2FF404D}" dt="2022-07-13T11:42:32.314" v="107"/>
          <ac:picMkLst>
            <pc:docMk/>
            <pc:sldMk cId="3878674128" sldId="270"/>
            <ac:picMk id="5" creationId="{E25FC001-FF3C-776D-2F80-678D32AC3BE4}"/>
          </ac:picMkLst>
        </pc:picChg>
        <pc:picChg chg="del">
          <ac:chgData name="chylton martins" userId="c29d411fcef1af46" providerId="Windows Live" clId="Web-{83B46180-7E59-4C66-85DF-C6ACF2FF404D}" dt="2022-07-13T11:36:02.189" v="27"/>
          <ac:picMkLst>
            <pc:docMk/>
            <pc:sldMk cId="3878674128" sldId="270"/>
            <ac:picMk id="7" creationId="{9E8E9868-C0E5-5279-8274-714FB9DFA811}"/>
          </ac:picMkLst>
        </pc:picChg>
        <pc:picChg chg="add">
          <ac:chgData name="chylton martins" userId="c29d411fcef1af46" providerId="Windows Live" clId="Web-{83B46180-7E59-4C66-85DF-C6ACF2FF404D}" dt="2022-07-13T11:42:33.017" v="108"/>
          <ac:picMkLst>
            <pc:docMk/>
            <pc:sldMk cId="3878674128" sldId="270"/>
            <ac:picMk id="8" creationId="{BFD40ED7-427F-8BEF-D91C-8FD6E134D9C3}"/>
          </ac:picMkLst>
        </pc:picChg>
      </pc:sldChg>
      <pc:sldChg chg="addSp delSp">
        <pc:chgData name="chylton martins" userId="c29d411fcef1af46" providerId="Windows Live" clId="Web-{83B46180-7E59-4C66-85DF-C6ACF2FF404D}" dt="2022-07-13T11:42:37.033" v="110"/>
        <pc:sldMkLst>
          <pc:docMk/>
          <pc:sldMk cId="306832531" sldId="271"/>
        </pc:sldMkLst>
        <pc:picChg chg="add del">
          <ac:chgData name="chylton martins" userId="c29d411fcef1af46" providerId="Windows Live" clId="Web-{83B46180-7E59-4C66-85DF-C6ACF2FF404D}" dt="2022-07-13T11:42:36.298" v="109"/>
          <ac:picMkLst>
            <pc:docMk/>
            <pc:sldMk cId="306832531" sldId="271"/>
            <ac:picMk id="6" creationId="{1FD065A4-88D3-65F1-0BBD-B1C44C5C04E6}"/>
          </ac:picMkLst>
        </pc:picChg>
        <pc:picChg chg="del">
          <ac:chgData name="chylton martins" userId="c29d411fcef1af46" providerId="Windows Live" clId="Web-{83B46180-7E59-4C66-85DF-C6ACF2FF404D}" dt="2022-07-13T11:36:05.846" v="29"/>
          <ac:picMkLst>
            <pc:docMk/>
            <pc:sldMk cId="306832531" sldId="271"/>
            <ac:picMk id="7" creationId="{9E8E9868-C0E5-5279-8274-714FB9DFA811}"/>
          </ac:picMkLst>
        </pc:picChg>
        <pc:picChg chg="add">
          <ac:chgData name="chylton martins" userId="c29d411fcef1af46" providerId="Windows Live" clId="Web-{83B46180-7E59-4C66-85DF-C6ACF2FF404D}" dt="2022-07-13T11:42:37.033" v="110"/>
          <ac:picMkLst>
            <pc:docMk/>
            <pc:sldMk cId="306832531" sldId="271"/>
            <ac:picMk id="9" creationId="{2DFE19C4-3A8A-4C6F-CA65-37318EEE5063}"/>
          </ac:picMkLst>
        </pc:picChg>
      </pc:sldChg>
      <pc:sldChg chg="addSp delSp">
        <pc:chgData name="chylton martins" userId="c29d411fcef1af46" providerId="Windows Live" clId="Web-{83B46180-7E59-4C66-85DF-C6ACF2FF404D}" dt="2022-07-13T11:42:40.580" v="112"/>
        <pc:sldMkLst>
          <pc:docMk/>
          <pc:sldMk cId="4231079111" sldId="272"/>
        </pc:sldMkLst>
        <pc:picChg chg="del">
          <ac:chgData name="chylton martins" userId="c29d411fcef1af46" providerId="Windows Live" clId="Web-{83B46180-7E59-4C66-85DF-C6ACF2FF404D}" dt="2022-07-13T11:36:09.783" v="31"/>
          <ac:picMkLst>
            <pc:docMk/>
            <pc:sldMk cId="4231079111" sldId="272"/>
            <ac:picMk id="7" creationId="{9E8E9868-C0E5-5279-8274-714FB9DFA811}"/>
          </ac:picMkLst>
        </pc:picChg>
        <pc:picChg chg="add del">
          <ac:chgData name="chylton martins" userId="c29d411fcef1af46" providerId="Windows Live" clId="Web-{83B46180-7E59-4C66-85DF-C6ACF2FF404D}" dt="2022-07-13T11:42:39.658" v="111"/>
          <ac:picMkLst>
            <pc:docMk/>
            <pc:sldMk cId="4231079111" sldId="272"/>
            <ac:picMk id="8" creationId="{CFC1C3D1-2D14-B265-9AE0-AB8EAD2F0421}"/>
          </ac:picMkLst>
        </pc:picChg>
        <pc:picChg chg="add">
          <ac:chgData name="chylton martins" userId="c29d411fcef1af46" providerId="Windows Live" clId="Web-{83B46180-7E59-4C66-85DF-C6ACF2FF404D}" dt="2022-07-13T11:42:40.580" v="112"/>
          <ac:picMkLst>
            <pc:docMk/>
            <pc:sldMk cId="4231079111" sldId="272"/>
            <ac:picMk id="10" creationId="{49C43861-CBB0-562F-0A24-5B436CBFE120}"/>
          </ac:picMkLst>
        </pc:picChg>
      </pc:sldChg>
      <pc:sldChg chg="addSp delSp modSp">
        <pc:chgData name="chylton martins" userId="c29d411fcef1af46" providerId="Windows Live" clId="Web-{83B46180-7E59-4C66-85DF-C6ACF2FF404D}" dt="2022-07-13T11:42:44.392" v="114"/>
        <pc:sldMkLst>
          <pc:docMk/>
          <pc:sldMk cId="2818470471" sldId="273"/>
        </pc:sldMkLst>
        <pc:spChg chg="mod">
          <ac:chgData name="chylton martins" userId="c29d411fcef1af46" providerId="Windows Live" clId="Web-{83B46180-7E59-4C66-85DF-C6ACF2FF404D}" dt="2022-07-13T11:40:34.713" v="83" actId="20577"/>
          <ac:spMkLst>
            <pc:docMk/>
            <pc:sldMk cId="2818470471" sldId="273"/>
            <ac:spMk id="2" creationId="{D6681DB2-E9CB-99BE-B546-15022CE36E00}"/>
          </ac:spMkLst>
        </pc:spChg>
        <pc:picChg chg="add del">
          <ac:chgData name="chylton martins" userId="c29d411fcef1af46" providerId="Windows Live" clId="Web-{83B46180-7E59-4C66-85DF-C6ACF2FF404D}" dt="2022-07-13T11:42:43.767" v="113"/>
          <ac:picMkLst>
            <pc:docMk/>
            <pc:sldMk cId="2818470471" sldId="273"/>
            <ac:picMk id="4" creationId="{AE158001-7D16-44CD-7910-0194F4ECDCC1}"/>
          </ac:picMkLst>
        </pc:picChg>
        <pc:picChg chg="del">
          <ac:chgData name="chylton martins" userId="c29d411fcef1af46" providerId="Windows Live" clId="Web-{83B46180-7E59-4C66-85DF-C6ACF2FF404D}" dt="2022-07-13T11:36:14.612" v="33"/>
          <ac:picMkLst>
            <pc:docMk/>
            <pc:sldMk cId="2818470471" sldId="273"/>
            <ac:picMk id="7" creationId="{9E8E9868-C0E5-5279-8274-714FB9DFA811}"/>
          </ac:picMkLst>
        </pc:picChg>
        <pc:picChg chg="add">
          <ac:chgData name="chylton martins" userId="c29d411fcef1af46" providerId="Windows Live" clId="Web-{83B46180-7E59-4C66-85DF-C6ACF2FF404D}" dt="2022-07-13T11:42:44.392" v="114"/>
          <ac:picMkLst>
            <pc:docMk/>
            <pc:sldMk cId="2818470471" sldId="273"/>
            <ac:picMk id="8" creationId="{D61E1BB6-ADAD-273D-C62C-53EA8B2C198F}"/>
          </ac:picMkLst>
        </pc:picChg>
      </pc:sldChg>
      <pc:sldChg chg="addSp delSp">
        <pc:chgData name="chylton martins" userId="c29d411fcef1af46" providerId="Windows Live" clId="Web-{83B46180-7E59-4C66-85DF-C6ACF2FF404D}" dt="2022-07-13T11:42:51.439" v="118"/>
        <pc:sldMkLst>
          <pc:docMk/>
          <pc:sldMk cId="1732732943" sldId="274"/>
        </pc:sldMkLst>
        <pc:picChg chg="del">
          <ac:chgData name="chylton martins" userId="c29d411fcef1af46" providerId="Windows Live" clId="Web-{83B46180-7E59-4C66-85DF-C6ACF2FF404D}" dt="2022-07-13T11:36:24.346" v="35"/>
          <ac:picMkLst>
            <pc:docMk/>
            <pc:sldMk cId="1732732943" sldId="274"/>
            <ac:picMk id="7" creationId="{9E8E9868-C0E5-5279-8274-714FB9DFA811}"/>
          </ac:picMkLst>
        </pc:picChg>
        <pc:picChg chg="add del">
          <ac:chgData name="chylton martins" userId="c29d411fcef1af46" providerId="Windows Live" clId="Web-{83B46180-7E59-4C66-85DF-C6ACF2FF404D}" dt="2022-07-13T11:42:50.642" v="117"/>
          <ac:picMkLst>
            <pc:docMk/>
            <pc:sldMk cId="1732732943" sldId="274"/>
            <ac:picMk id="9" creationId="{347C0052-9EC5-C695-05D1-1D880CEFE5C9}"/>
          </ac:picMkLst>
        </pc:picChg>
        <pc:picChg chg="add del">
          <ac:chgData name="chylton martins" userId="c29d411fcef1af46" providerId="Windows Live" clId="Web-{83B46180-7E59-4C66-85DF-C6ACF2FF404D}" dt="2022-07-13T11:42:48.924" v="116"/>
          <ac:picMkLst>
            <pc:docMk/>
            <pc:sldMk cId="1732732943" sldId="274"/>
            <ac:picMk id="11" creationId="{714D0D0B-5643-0A69-354D-3E429970CC7C}"/>
          </ac:picMkLst>
        </pc:picChg>
        <pc:picChg chg="add">
          <ac:chgData name="chylton martins" userId="c29d411fcef1af46" providerId="Windows Live" clId="Web-{83B46180-7E59-4C66-85DF-C6ACF2FF404D}" dt="2022-07-13T11:42:51.439" v="118"/>
          <ac:picMkLst>
            <pc:docMk/>
            <pc:sldMk cId="1732732943" sldId="274"/>
            <ac:picMk id="13" creationId="{EC8A57E7-A465-3DBB-C03D-74B91F66B5AB}"/>
          </ac:picMkLst>
        </pc:picChg>
      </pc:sldChg>
      <pc:sldChg chg="addSp delSp">
        <pc:chgData name="chylton martins" userId="c29d411fcef1af46" providerId="Windows Live" clId="Web-{83B46180-7E59-4C66-85DF-C6ACF2FF404D}" dt="2022-07-13T11:42:56.955" v="120"/>
        <pc:sldMkLst>
          <pc:docMk/>
          <pc:sldMk cId="1562447494" sldId="275"/>
        </pc:sldMkLst>
        <pc:picChg chg="del">
          <ac:chgData name="chylton martins" userId="c29d411fcef1af46" providerId="Windows Live" clId="Web-{83B46180-7E59-4C66-85DF-C6ACF2FF404D}" dt="2022-07-13T11:36:28.753" v="37"/>
          <ac:picMkLst>
            <pc:docMk/>
            <pc:sldMk cId="1562447494" sldId="275"/>
            <ac:picMk id="7" creationId="{9E8E9868-C0E5-5279-8274-714FB9DFA811}"/>
          </ac:picMkLst>
        </pc:picChg>
        <pc:picChg chg="add del">
          <ac:chgData name="chylton martins" userId="c29d411fcef1af46" providerId="Windows Live" clId="Web-{83B46180-7E59-4C66-85DF-C6ACF2FF404D}" dt="2022-07-13T11:42:55.908" v="119"/>
          <ac:picMkLst>
            <pc:docMk/>
            <pc:sldMk cId="1562447494" sldId="275"/>
            <ac:picMk id="10" creationId="{87D9575B-11D0-1259-EEFF-19D47344D493}"/>
          </ac:picMkLst>
        </pc:picChg>
        <pc:picChg chg="add">
          <ac:chgData name="chylton martins" userId="c29d411fcef1af46" providerId="Windows Live" clId="Web-{83B46180-7E59-4C66-85DF-C6ACF2FF404D}" dt="2022-07-13T11:42:56.955" v="120"/>
          <ac:picMkLst>
            <pc:docMk/>
            <pc:sldMk cId="1562447494" sldId="275"/>
            <ac:picMk id="12" creationId="{85613CE2-CF14-07A5-B972-91B0373CEB1E}"/>
          </ac:picMkLst>
        </pc:picChg>
      </pc:sldChg>
      <pc:sldChg chg="addSp delSp">
        <pc:chgData name="chylton martins" userId="c29d411fcef1af46" providerId="Windows Live" clId="Web-{83B46180-7E59-4C66-85DF-C6ACF2FF404D}" dt="2022-07-13T11:43:01.002" v="122"/>
        <pc:sldMkLst>
          <pc:docMk/>
          <pc:sldMk cId="988264269" sldId="276"/>
        </pc:sldMkLst>
        <pc:picChg chg="add del">
          <ac:chgData name="chylton martins" userId="c29d411fcef1af46" providerId="Windows Live" clId="Web-{83B46180-7E59-4C66-85DF-C6ACF2FF404D}" dt="2022-07-13T11:36:34.893" v="40"/>
          <ac:picMkLst>
            <pc:docMk/>
            <pc:sldMk cId="988264269" sldId="276"/>
            <ac:picMk id="6" creationId="{97B0436E-692A-E0F1-3063-8665CE7D135F}"/>
          </ac:picMkLst>
        </pc:picChg>
        <pc:picChg chg="del">
          <ac:chgData name="chylton martins" userId="c29d411fcef1af46" providerId="Windows Live" clId="Web-{83B46180-7E59-4C66-85DF-C6ACF2FF404D}" dt="2022-07-13T11:36:37.081" v="41"/>
          <ac:picMkLst>
            <pc:docMk/>
            <pc:sldMk cId="988264269" sldId="276"/>
            <ac:picMk id="7" creationId="{9E8E9868-C0E5-5279-8274-714FB9DFA811}"/>
          </ac:picMkLst>
        </pc:picChg>
        <pc:picChg chg="add del">
          <ac:chgData name="chylton martins" userId="c29d411fcef1af46" providerId="Windows Live" clId="Web-{83B46180-7E59-4C66-85DF-C6ACF2FF404D}" dt="2022-07-13T11:43:00.502" v="121"/>
          <ac:picMkLst>
            <pc:docMk/>
            <pc:sldMk cId="988264269" sldId="276"/>
            <ac:picMk id="11" creationId="{A121C4C5-D66C-D0CD-8DE0-4EAF9F9FB0EF}"/>
          </ac:picMkLst>
        </pc:picChg>
        <pc:picChg chg="add">
          <ac:chgData name="chylton martins" userId="c29d411fcef1af46" providerId="Windows Live" clId="Web-{83B46180-7E59-4C66-85DF-C6ACF2FF404D}" dt="2022-07-13T11:43:01.002" v="122"/>
          <ac:picMkLst>
            <pc:docMk/>
            <pc:sldMk cId="988264269" sldId="276"/>
            <ac:picMk id="14" creationId="{405AFD76-F074-EF03-3C6C-DF35E7140C3A}"/>
          </ac:picMkLst>
        </pc:picChg>
      </pc:sldChg>
      <pc:sldChg chg="new del">
        <pc:chgData name="chylton martins" userId="c29d411fcef1af46" providerId="Windows Live" clId="Web-{83B46180-7E59-4C66-85DF-C6ACF2FF404D}" dt="2022-07-13T11:36:52.644" v="44"/>
        <pc:sldMkLst>
          <pc:docMk/>
          <pc:sldMk cId="1109142267" sldId="277"/>
        </pc:sldMkLst>
      </pc:sldChg>
      <pc:sldChg chg="addSp delSp modSp new mod setBg">
        <pc:chgData name="chylton martins" userId="c29d411fcef1af46" providerId="Windows Live" clId="Web-{83B46180-7E59-4C66-85DF-C6ACF2FF404D}" dt="2022-07-13T11:43:35.034" v="130"/>
        <pc:sldMkLst>
          <pc:docMk/>
          <pc:sldMk cId="1361401599" sldId="277"/>
        </pc:sldMkLst>
        <pc:spChg chg="add mod">
          <ac:chgData name="chylton martins" userId="c29d411fcef1af46" providerId="Windows Live" clId="Web-{83B46180-7E59-4C66-85DF-C6ACF2FF404D}" dt="2022-07-13T11:43:35.034" v="130"/>
          <ac:spMkLst>
            <pc:docMk/>
            <pc:sldMk cId="1361401599" sldId="277"/>
            <ac:spMk id="2" creationId="{3936C491-BC9B-7692-F52F-1D868540CF5F}"/>
          </ac:spMkLst>
        </pc:spChg>
        <pc:spChg chg="add del">
          <ac:chgData name="chylton martins" userId="c29d411fcef1af46" providerId="Windows Live" clId="Web-{83B46180-7E59-4C66-85DF-C6ACF2FF404D}" dt="2022-07-13T11:43:24.456" v="126"/>
          <ac:spMkLst>
            <pc:docMk/>
            <pc:sldMk cId="1361401599" sldId="277"/>
            <ac:spMk id="11" creationId="{943CAA20-3569-4189-9E48-239A229A86CA}"/>
          </ac:spMkLst>
        </pc:spChg>
        <pc:spChg chg="add del">
          <ac:chgData name="chylton martins" userId="c29d411fcef1af46" providerId="Windows Live" clId="Web-{83B46180-7E59-4C66-85DF-C6ACF2FF404D}" dt="2022-07-13T11:43:24.456" v="126"/>
          <ac:spMkLst>
            <pc:docMk/>
            <pc:sldMk cId="1361401599" sldId="277"/>
            <ac:spMk id="13" creationId="{DA542B6D-E775-4832-91DC-2D20F857813A}"/>
          </ac:spMkLst>
        </pc:spChg>
        <pc:spChg chg="add del">
          <ac:chgData name="chylton martins" userId="c29d411fcef1af46" providerId="Windows Live" clId="Web-{83B46180-7E59-4C66-85DF-C6ACF2FF404D}" dt="2022-07-13T11:43:28.753" v="128"/>
          <ac:spMkLst>
            <pc:docMk/>
            <pc:sldMk cId="1361401599" sldId="277"/>
            <ac:spMk id="15" creationId="{C7F28D52-2A5F-4D23-81AE-7CB8B591C7AF}"/>
          </ac:spMkLst>
        </pc:spChg>
        <pc:spChg chg="add del">
          <ac:chgData name="chylton martins" userId="c29d411fcef1af46" providerId="Windows Live" clId="Web-{83B46180-7E59-4C66-85DF-C6ACF2FF404D}" dt="2022-07-13T11:43:28.753" v="128"/>
          <ac:spMkLst>
            <pc:docMk/>
            <pc:sldMk cId="1361401599" sldId="277"/>
            <ac:spMk id="16" creationId="{FFD48BC7-DC40-47DE-87EE-9F4B6ECB9ABB}"/>
          </ac:spMkLst>
        </pc:spChg>
        <pc:spChg chg="add del">
          <ac:chgData name="chylton martins" userId="c29d411fcef1af46" providerId="Windows Live" clId="Web-{83B46180-7E59-4C66-85DF-C6ACF2FF404D}" dt="2022-07-13T11:43:28.753" v="128"/>
          <ac:spMkLst>
            <pc:docMk/>
            <pc:sldMk cId="1361401599" sldId="277"/>
            <ac:spMk id="17" creationId="{3629484E-3792-4B3D-89AD-7C8A1ED0E0D4}"/>
          </ac:spMkLst>
        </pc:spChg>
        <pc:spChg chg="add del">
          <ac:chgData name="chylton martins" userId="c29d411fcef1af46" providerId="Windows Live" clId="Web-{83B46180-7E59-4C66-85DF-C6ACF2FF404D}" dt="2022-07-13T11:43:28.753" v="128"/>
          <ac:spMkLst>
            <pc:docMk/>
            <pc:sldMk cId="1361401599" sldId="277"/>
            <ac:spMk id="18" creationId="{E502BBC7-2C76-46F3-BC24-5985BC13DB88}"/>
          </ac:spMkLst>
        </pc:spChg>
        <pc:spChg chg="add del">
          <ac:chgData name="chylton martins" userId="c29d411fcef1af46" providerId="Windows Live" clId="Web-{83B46180-7E59-4C66-85DF-C6ACF2FF404D}" dt="2022-07-13T11:43:35.034" v="130"/>
          <ac:spMkLst>
            <pc:docMk/>
            <pc:sldMk cId="1361401599" sldId="277"/>
            <ac:spMk id="20" creationId="{943CAA20-3569-4189-9E48-239A229A86CA}"/>
          </ac:spMkLst>
        </pc:spChg>
        <pc:spChg chg="add del">
          <ac:chgData name="chylton martins" userId="c29d411fcef1af46" providerId="Windows Live" clId="Web-{83B46180-7E59-4C66-85DF-C6ACF2FF404D}" dt="2022-07-13T11:43:35.034" v="130"/>
          <ac:spMkLst>
            <pc:docMk/>
            <pc:sldMk cId="1361401599" sldId="277"/>
            <ac:spMk id="21" creationId="{DA542B6D-E775-4832-91DC-2D20F857813A}"/>
          </ac:spMkLst>
        </pc:spChg>
        <pc:picChg chg="add del">
          <ac:chgData name="chylton martins" userId="c29d411fcef1af46" providerId="Windows Live" clId="Web-{83B46180-7E59-4C66-85DF-C6ACF2FF404D}" dt="2022-07-13T11:43:05.393" v="123"/>
          <ac:picMkLst>
            <pc:docMk/>
            <pc:sldMk cId="1361401599" sldId="277"/>
            <ac:picMk id="4" creationId="{EE586E06-2728-D271-7111-A3D1D00059BA}"/>
          </ac:picMkLst>
        </pc:picChg>
        <pc:picChg chg="add">
          <ac:chgData name="chylton martins" userId="c29d411fcef1af46" providerId="Windows Live" clId="Web-{83B46180-7E59-4C66-85DF-C6ACF2FF404D}" dt="2022-07-13T11:43:09.112" v="124"/>
          <ac:picMkLst>
            <pc:docMk/>
            <pc:sldMk cId="1361401599" sldId="277"/>
            <ac:picMk id="6" creationId="{E2D4B22B-6071-6952-3029-B565E666B6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5" descr="Imagem em preto e branco&#10;&#10;Descrição gerada automaticamente">
            <a:extLst>
              <a:ext uri="{FF2B5EF4-FFF2-40B4-BE49-F238E27FC236}">
                <a16:creationId xmlns:a16="http://schemas.microsoft.com/office/drawing/2014/main" id="{048DCF0B-B9BD-DA3B-548A-EEDEF28FF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2" y="794657"/>
            <a:ext cx="2514600" cy="2514600"/>
          </a:xfrm>
          <a:prstGeom prst="rect">
            <a:avLst/>
          </a:prstGeom>
        </p:spPr>
      </p:pic>
      <p:pic>
        <p:nvPicPr>
          <p:cNvPr id="2" name="Imagem 2" descr="Ícone&#10;&#10;Descrição gerada automaticamente">
            <a:extLst>
              <a:ext uri="{FF2B5EF4-FFF2-40B4-BE49-F238E27FC236}">
                <a16:creationId xmlns:a16="http://schemas.microsoft.com/office/drawing/2014/main" id="{F36E64AF-FDB3-3CAD-E2CB-9A17E738F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312" y="2567457"/>
            <a:ext cx="1495292" cy="147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1DB2-E9CB-99BE-B546-15022CE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Exemplo de </a:t>
            </a:r>
            <a:r>
              <a:rPr lang="pt-BR" dirty="0" err="1">
                <a:ea typeface="+mj-lt"/>
                <a:cs typeface="+mj-lt"/>
              </a:rPr>
              <a:t>producers</a:t>
            </a:r>
            <a:r>
              <a:rPr lang="pt-BR" dirty="0">
                <a:ea typeface="+mj-lt"/>
                <a:cs typeface="+mj-lt"/>
              </a:rPr>
              <a:t> e </a:t>
            </a:r>
            <a:r>
              <a:rPr lang="pt-BR" dirty="0" err="1">
                <a:ea typeface="+mj-lt"/>
                <a:cs typeface="+mj-lt"/>
              </a:rPr>
              <a:t>consumers</a:t>
            </a:r>
            <a:endParaRPr lang="pt-BR" dirty="0" err="1"/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EE330E6D-6721-023C-658C-42AD1A31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162" y="2152032"/>
            <a:ext cx="5476723" cy="3364317"/>
          </a:xfrm>
          <a:prstGeom prst="rect">
            <a:avLst/>
          </a:prstGeom>
        </p:spPr>
      </p:pic>
      <p:pic>
        <p:nvPicPr>
          <p:cNvPr id="8" name="Imagem 2" descr="Ícone&#10;&#10;Descrição gerada automaticamente">
            <a:extLst>
              <a:ext uri="{FF2B5EF4-FFF2-40B4-BE49-F238E27FC236}">
                <a16:creationId xmlns:a16="http://schemas.microsoft.com/office/drawing/2014/main" id="{949E75DD-87D1-DFD4-1019-16E08E93E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0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1DB2-E9CB-99BE-B546-15022CE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Kafka Cluster</a:t>
            </a:r>
            <a:endParaRPr lang="pt-BR" dirty="0">
              <a:cs typeface="Calibri Light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033F7AC-2A0D-937D-6773-EB50C6A3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27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pt-BR" sz="2400" dirty="0">
                <a:latin typeface="Calibri Light"/>
                <a:cs typeface="Calibri Light"/>
              </a:rPr>
              <a:t>Conjunto de Brokers</a:t>
            </a:r>
            <a:endParaRPr lang="pt-BR" sz="2400" dirty="0">
              <a:latin typeface="Calibri Light"/>
              <a:ea typeface="+mn-l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36AFE55-FCED-60E4-969A-27630C58FC71}"/>
              </a:ext>
            </a:extLst>
          </p:cNvPr>
          <p:cNvSpPr txBox="1">
            <a:spLocks/>
          </p:cNvSpPr>
          <p:nvPr/>
        </p:nvSpPr>
        <p:spPr>
          <a:xfrm>
            <a:off x="833362" y="2473930"/>
            <a:ext cx="10515600" cy="722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ü"/>
            </a:pPr>
            <a:r>
              <a:rPr lang="pt-BR" sz="2400" dirty="0">
                <a:latin typeface="Calibri Light"/>
                <a:ea typeface="+mn-lt"/>
                <a:cs typeface="Calibri Light"/>
              </a:rPr>
              <a:t>Cada </a:t>
            </a:r>
            <a:r>
              <a:rPr lang="pt-BR" sz="2400" dirty="0" err="1">
                <a:latin typeface="Calibri Light"/>
                <a:ea typeface="+mn-lt"/>
                <a:cs typeface="Calibri Light"/>
              </a:rPr>
              <a:t>Brocker</a:t>
            </a:r>
            <a:r>
              <a:rPr lang="pt-BR" sz="2400" dirty="0">
                <a:latin typeface="Calibri Light"/>
                <a:ea typeface="+mn-lt"/>
                <a:cs typeface="Calibri Light"/>
              </a:rPr>
              <a:t> é um servidor</a:t>
            </a:r>
          </a:p>
          <a:p>
            <a:pPr>
              <a:buFont typeface="Wingdings" panose="020B0604020202020204" pitchFamily="34" charset="0"/>
              <a:buChar char="ü"/>
            </a:pPr>
            <a:endParaRPr lang="pt-BR" sz="2400" dirty="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95D439D-BCC5-488D-55E8-0EFFDCC85980}"/>
              </a:ext>
            </a:extLst>
          </p:cNvPr>
          <p:cNvSpPr txBox="1">
            <a:spLocks/>
          </p:cNvSpPr>
          <p:nvPr/>
        </p:nvSpPr>
        <p:spPr>
          <a:xfrm>
            <a:off x="743857" y="3182711"/>
            <a:ext cx="10515600" cy="722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ü"/>
            </a:pPr>
            <a:r>
              <a:rPr lang="pt-BR" sz="2400" dirty="0">
                <a:latin typeface="Calibri Light"/>
                <a:ea typeface="+mn-lt"/>
                <a:cs typeface="Calibri Light"/>
              </a:rPr>
              <a:t>Cada </a:t>
            </a:r>
            <a:r>
              <a:rPr lang="pt-BR" sz="2400" dirty="0" err="1">
                <a:latin typeface="Calibri Light"/>
                <a:ea typeface="+mn-lt"/>
                <a:cs typeface="Calibri Light"/>
              </a:rPr>
              <a:t>Brocker</a:t>
            </a:r>
            <a:r>
              <a:rPr lang="pt-BR" sz="2400" dirty="0">
                <a:latin typeface="Calibri Light"/>
                <a:ea typeface="+mn-lt"/>
                <a:cs typeface="Calibri Light"/>
              </a:rPr>
              <a:t> é responsável por armazenar os dados de uma partição</a:t>
            </a:r>
          </a:p>
          <a:p>
            <a:pPr>
              <a:buFont typeface="Wingdings" panose="020B0604020202020204" pitchFamily="34" charset="0"/>
              <a:buChar char="ü"/>
            </a:pPr>
            <a:endParaRPr lang="pt-BR" sz="2400" dirty="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A009F69-046C-7BBE-5E20-16D0C7852E31}"/>
              </a:ext>
            </a:extLst>
          </p:cNvPr>
          <p:cNvSpPr txBox="1">
            <a:spLocks/>
          </p:cNvSpPr>
          <p:nvPr/>
        </p:nvSpPr>
        <p:spPr>
          <a:xfrm>
            <a:off x="739019" y="3855206"/>
            <a:ext cx="10515600" cy="722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ü"/>
            </a:pPr>
            <a:r>
              <a:rPr lang="pt-BR" sz="2400" dirty="0">
                <a:latin typeface="Calibri Light"/>
                <a:ea typeface="+mn-lt"/>
                <a:cs typeface="Calibri Light"/>
              </a:rPr>
              <a:t>Cada partição de </a:t>
            </a:r>
            <a:r>
              <a:rPr lang="pt-BR" sz="2400" dirty="0" err="1">
                <a:latin typeface="Calibri Light"/>
                <a:ea typeface="+mn-lt"/>
                <a:cs typeface="Calibri Light"/>
              </a:rPr>
              <a:t>Topic</a:t>
            </a:r>
            <a:r>
              <a:rPr lang="pt-BR" sz="2400" dirty="0">
                <a:latin typeface="Calibri Light"/>
                <a:ea typeface="+mn-lt"/>
                <a:cs typeface="Calibri Light"/>
              </a:rPr>
              <a:t> está distribuído em diferente </a:t>
            </a:r>
            <a:r>
              <a:rPr lang="pt-BR" sz="2400" dirty="0" err="1">
                <a:latin typeface="Calibri Light"/>
                <a:ea typeface="+mn-lt"/>
                <a:cs typeface="Calibri Light"/>
              </a:rPr>
              <a:t>brockers</a:t>
            </a:r>
          </a:p>
          <a:p>
            <a:pPr>
              <a:buFont typeface="Wingdings" panose="020B0604020202020204" pitchFamily="34" charset="0"/>
              <a:buChar char="ü"/>
            </a:pPr>
            <a:endParaRPr lang="pt-BR" sz="2400" dirty="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pic>
        <p:nvPicPr>
          <p:cNvPr id="9" name="Imagem 2" descr="Ícone&#10;&#10;Descrição gerada automaticamente">
            <a:extLst>
              <a:ext uri="{FF2B5EF4-FFF2-40B4-BE49-F238E27FC236}">
                <a16:creationId xmlns:a16="http://schemas.microsoft.com/office/drawing/2014/main" id="{1C950689-95C6-A92F-DEBA-1AE3A5DE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1DB2-E9CB-99BE-B546-15022CE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Kafka Cluster</a:t>
            </a:r>
            <a:endParaRPr lang="pt-BR" dirty="0">
              <a:cs typeface="Calibri Light"/>
            </a:endParaRPr>
          </a:p>
        </p:txBody>
      </p:sp>
      <p:pic>
        <p:nvPicPr>
          <p:cNvPr id="6" name="Imagem 8">
            <a:extLst>
              <a:ext uri="{FF2B5EF4-FFF2-40B4-BE49-F238E27FC236}">
                <a16:creationId xmlns:a16="http://schemas.microsoft.com/office/drawing/2014/main" id="{B596883D-BD9E-53DF-D2CD-EF6523C8A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14" y="2080730"/>
            <a:ext cx="6383866" cy="3978633"/>
          </a:xfrm>
          <a:prstGeom prst="rect">
            <a:avLst/>
          </a:prstGeom>
        </p:spPr>
      </p:pic>
      <p:pic>
        <p:nvPicPr>
          <p:cNvPr id="8" name="Imagem 2" descr="Ícone&#10;&#10;Descrição gerada automaticamente">
            <a:extLst>
              <a:ext uri="{FF2B5EF4-FFF2-40B4-BE49-F238E27FC236}">
                <a16:creationId xmlns:a16="http://schemas.microsoft.com/office/drawing/2014/main" id="{DF610E44-433A-1A13-1E93-8A85062E7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1DB2-E9CB-99BE-B546-15022CE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Kafka Cluster</a:t>
            </a:r>
            <a:endParaRPr lang="pt-BR" dirty="0">
              <a:cs typeface="Calibri Light"/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1CA1228-FE0C-120B-F239-540FDF63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876" y="2027148"/>
            <a:ext cx="6178247" cy="3940654"/>
          </a:xfrm>
          <a:prstGeom prst="rect">
            <a:avLst/>
          </a:prstGeom>
        </p:spPr>
      </p:pic>
      <p:pic>
        <p:nvPicPr>
          <p:cNvPr id="8" name="Imagem 2" descr="Ícone&#10;&#10;Descrição gerada automaticamente">
            <a:extLst>
              <a:ext uri="{FF2B5EF4-FFF2-40B4-BE49-F238E27FC236}">
                <a16:creationId xmlns:a16="http://schemas.microsoft.com/office/drawing/2014/main" id="{BFD40ED7-427F-8BEF-D91C-8FD6E134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7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1DB2-E9CB-99BE-B546-15022CE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Kafka Cluster</a:t>
            </a:r>
            <a:endParaRPr lang="pt-BR" dirty="0">
              <a:cs typeface="Calibri Light"/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1CA1228-FE0C-120B-F239-540FDF63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876" y="2027148"/>
            <a:ext cx="6178247" cy="3940654"/>
          </a:xfrm>
          <a:prstGeom prst="rect">
            <a:avLst/>
          </a:prstGeom>
        </p:spPr>
      </p:pic>
      <p:pic>
        <p:nvPicPr>
          <p:cNvPr id="3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CDEF735-9AFD-5C07-FF14-3E474E35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76" y="2026514"/>
            <a:ext cx="6129865" cy="3893541"/>
          </a:xfrm>
          <a:prstGeom prst="rect">
            <a:avLst/>
          </a:prstGeom>
        </p:spPr>
      </p:pic>
      <p:pic>
        <p:nvPicPr>
          <p:cNvPr id="9" name="Imagem 2" descr="Ícone&#10;&#10;Descrição gerada automaticamente">
            <a:extLst>
              <a:ext uri="{FF2B5EF4-FFF2-40B4-BE49-F238E27FC236}">
                <a16:creationId xmlns:a16="http://schemas.microsoft.com/office/drawing/2014/main" id="{2DFE19C4-3A8A-4C6F-CA65-37318EEE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1DB2-E9CB-99BE-B546-15022CE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Kafka Cluster</a:t>
            </a:r>
            <a:endParaRPr lang="pt-BR" dirty="0">
              <a:cs typeface="Calibri Light"/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1CA1228-FE0C-120B-F239-540FDF63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876" y="2027148"/>
            <a:ext cx="6178247" cy="3940654"/>
          </a:xfrm>
          <a:prstGeom prst="rect">
            <a:avLst/>
          </a:prstGeom>
        </p:spPr>
      </p:pic>
      <p:pic>
        <p:nvPicPr>
          <p:cNvPr id="3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CDEF735-9AFD-5C07-FF14-3E474E35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76" y="2026514"/>
            <a:ext cx="6129865" cy="3893541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31EA259D-72C5-9460-3CF5-72E988ACF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971" y="2039110"/>
            <a:ext cx="6117769" cy="3868349"/>
          </a:xfrm>
          <a:prstGeom prst="rect">
            <a:avLst/>
          </a:prstGeom>
        </p:spPr>
      </p:pic>
      <p:pic>
        <p:nvPicPr>
          <p:cNvPr id="10" name="Imagem 2" descr="Ícone&#10;&#10;Descrição gerada automaticamente">
            <a:extLst>
              <a:ext uri="{FF2B5EF4-FFF2-40B4-BE49-F238E27FC236}">
                <a16:creationId xmlns:a16="http://schemas.microsoft.com/office/drawing/2014/main" id="{49C43861-CBB0-562F-0A24-5B436CBFE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1DB2-E9CB-99BE-B546-15022CE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Kafka Cluster – balanceador de carga </a:t>
            </a:r>
            <a:endParaRPr lang="pt-BR" dirty="0">
              <a:cs typeface="Calibri Light"/>
            </a:endParaRPr>
          </a:p>
        </p:txBody>
      </p:sp>
      <p:pic>
        <p:nvPicPr>
          <p:cNvPr id="6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FE26CE97-57B0-7769-26EE-03F350C25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04" y="2566241"/>
            <a:ext cx="4484914" cy="2427043"/>
          </a:xfrm>
          <a:prstGeom prst="rect">
            <a:avLst/>
          </a:prstGeom>
        </p:spPr>
      </p:pic>
      <p:pic>
        <p:nvPicPr>
          <p:cNvPr id="8" name="Imagem 2" descr="Ícone&#10;&#10;Descrição gerada automaticamente">
            <a:extLst>
              <a:ext uri="{FF2B5EF4-FFF2-40B4-BE49-F238E27FC236}">
                <a16:creationId xmlns:a16="http://schemas.microsoft.com/office/drawing/2014/main" id="{D61E1BB6-ADAD-273D-C62C-53EA8B2C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7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1DB2-E9CB-99BE-B546-15022CE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Kafka Producer</a:t>
            </a:r>
            <a:endParaRPr lang="pt-BR" dirty="0">
              <a:cs typeface="Calibri Light"/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1CA1228-FE0C-120B-F239-540FDF63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876" y="2027148"/>
            <a:ext cx="6178247" cy="3940654"/>
          </a:xfrm>
          <a:prstGeom prst="rect">
            <a:avLst/>
          </a:prstGeom>
        </p:spPr>
      </p:pic>
      <p:pic>
        <p:nvPicPr>
          <p:cNvPr id="3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CDEF735-9AFD-5C07-FF14-3E474E35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76" y="2026514"/>
            <a:ext cx="6129865" cy="3893541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31EA259D-72C5-9460-3CF5-72E988ACF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971" y="2039110"/>
            <a:ext cx="6117769" cy="3868349"/>
          </a:xfrm>
          <a:prstGeom prst="rect">
            <a:avLst/>
          </a:prstGeom>
        </p:spPr>
      </p:pic>
      <p:pic>
        <p:nvPicPr>
          <p:cNvPr id="6" name="Imagem 7">
            <a:extLst>
              <a:ext uri="{FF2B5EF4-FFF2-40B4-BE49-F238E27FC236}">
                <a16:creationId xmlns:a16="http://schemas.microsoft.com/office/drawing/2014/main" id="{EA5B1BC3-6380-A791-65B1-345121528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8972" y="2020888"/>
            <a:ext cx="6069389" cy="3928985"/>
          </a:xfrm>
          <a:prstGeom prst="rect">
            <a:avLst/>
          </a:prstGeom>
        </p:spPr>
      </p:pic>
      <p:pic>
        <p:nvPicPr>
          <p:cNvPr id="13" name="Imagem 2" descr="Ícone&#10;&#10;Descrição gerada automaticamente">
            <a:extLst>
              <a:ext uri="{FF2B5EF4-FFF2-40B4-BE49-F238E27FC236}">
                <a16:creationId xmlns:a16="http://schemas.microsoft.com/office/drawing/2014/main" id="{EC8A57E7-A465-3DBB-C03D-74B91F66B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3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1DB2-E9CB-99BE-B546-15022CE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Kafka Producer</a:t>
            </a:r>
            <a:endParaRPr lang="pt-BR" dirty="0">
              <a:cs typeface="Calibri Light"/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1CA1228-FE0C-120B-F239-540FDF63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876" y="2027148"/>
            <a:ext cx="6178247" cy="3940654"/>
          </a:xfrm>
          <a:prstGeom prst="rect">
            <a:avLst/>
          </a:prstGeom>
        </p:spPr>
      </p:pic>
      <p:pic>
        <p:nvPicPr>
          <p:cNvPr id="3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CDEF735-9AFD-5C07-FF14-3E474E35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76" y="2026514"/>
            <a:ext cx="6129865" cy="3893541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31EA259D-72C5-9460-3CF5-72E988ACF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971" y="2039110"/>
            <a:ext cx="6117769" cy="3868349"/>
          </a:xfrm>
          <a:prstGeom prst="rect">
            <a:avLst/>
          </a:prstGeom>
        </p:spPr>
      </p:pic>
      <p:pic>
        <p:nvPicPr>
          <p:cNvPr id="6" name="Imagem 7">
            <a:extLst>
              <a:ext uri="{FF2B5EF4-FFF2-40B4-BE49-F238E27FC236}">
                <a16:creationId xmlns:a16="http://schemas.microsoft.com/office/drawing/2014/main" id="{EA5B1BC3-6380-A791-65B1-345121528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8972" y="2020888"/>
            <a:ext cx="6069389" cy="3928985"/>
          </a:xfrm>
          <a:prstGeom prst="rect">
            <a:avLst/>
          </a:prstGeom>
        </p:spPr>
      </p:pic>
      <p:pic>
        <p:nvPicPr>
          <p:cNvPr id="8" name="Imagem 8" descr="Diagrama, Esquemático&#10;&#10;Descrição gerada automaticamente">
            <a:extLst>
              <a:ext uri="{FF2B5EF4-FFF2-40B4-BE49-F238E27FC236}">
                <a16:creationId xmlns:a16="http://schemas.microsoft.com/office/drawing/2014/main" id="{AEC4C88F-C81C-13CE-63F7-D50EE78FF2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4305" y="2024615"/>
            <a:ext cx="6154056" cy="3873150"/>
          </a:xfrm>
          <a:prstGeom prst="rect">
            <a:avLst/>
          </a:prstGeom>
        </p:spPr>
      </p:pic>
      <p:pic>
        <p:nvPicPr>
          <p:cNvPr id="12" name="Imagem 2" descr="Ícone&#10;&#10;Descrição gerada automaticamente">
            <a:extLst>
              <a:ext uri="{FF2B5EF4-FFF2-40B4-BE49-F238E27FC236}">
                <a16:creationId xmlns:a16="http://schemas.microsoft.com/office/drawing/2014/main" id="{85613CE2-CF14-07A5-B972-91B0373CE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4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1DB2-E9CB-99BE-B546-15022CE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Ecossistema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033F7AC-2A0D-937D-6773-EB50C6A3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27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pt-BR" sz="2400" dirty="0">
                <a:latin typeface="Calibri Light"/>
                <a:cs typeface="Calibri Light"/>
              </a:rPr>
              <a:t>Kafka Connect</a:t>
            </a:r>
            <a:endParaRPr lang="pt-BR" sz="2400" dirty="0">
              <a:latin typeface="Calibri Light"/>
              <a:ea typeface="+mn-l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36AFE55-FCED-60E4-969A-27630C58FC71}"/>
              </a:ext>
            </a:extLst>
          </p:cNvPr>
          <p:cNvSpPr txBox="1">
            <a:spLocks/>
          </p:cNvSpPr>
          <p:nvPr/>
        </p:nvSpPr>
        <p:spPr>
          <a:xfrm>
            <a:off x="833362" y="2473930"/>
            <a:ext cx="10515600" cy="722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ü"/>
            </a:pPr>
            <a:r>
              <a:rPr lang="pt-BR" sz="2400" dirty="0" err="1">
                <a:latin typeface="Calibri Light"/>
                <a:ea typeface="+mn-lt"/>
                <a:cs typeface="Calibri Light"/>
              </a:rPr>
              <a:t>Confluent</a:t>
            </a:r>
            <a:r>
              <a:rPr lang="pt-BR" sz="2400" dirty="0">
                <a:latin typeface="Calibri Light"/>
                <a:ea typeface="+mn-lt"/>
                <a:cs typeface="Calibri Light"/>
              </a:rPr>
              <a:t> </a:t>
            </a:r>
            <a:r>
              <a:rPr lang="pt-BR" sz="2400" dirty="0" err="1">
                <a:latin typeface="Calibri Light"/>
                <a:ea typeface="+mn-lt"/>
                <a:cs typeface="Calibri Light"/>
              </a:rPr>
              <a:t>Schema</a:t>
            </a:r>
            <a:r>
              <a:rPr lang="pt-BR" sz="2400" dirty="0">
                <a:latin typeface="Calibri Light"/>
                <a:ea typeface="+mn-lt"/>
                <a:cs typeface="Calibri Light"/>
              </a:rPr>
              <a:t> Registry</a:t>
            </a:r>
          </a:p>
          <a:p>
            <a:pPr>
              <a:buFont typeface="Wingdings" panose="020B0604020202020204" pitchFamily="34" charset="0"/>
              <a:buChar char="ü"/>
            </a:pPr>
            <a:endParaRPr lang="pt-BR" sz="2400" dirty="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95D439D-BCC5-488D-55E8-0EFFDCC85980}"/>
              </a:ext>
            </a:extLst>
          </p:cNvPr>
          <p:cNvSpPr txBox="1">
            <a:spLocks/>
          </p:cNvSpPr>
          <p:nvPr/>
        </p:nvSpPr>
        <p:spPr>
          <a:xfrm>
            <a:off x="743857" y="3182711"/>
            <a:ext cx="10515600" cy="722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ü"/>
            </a:pPr>
            <a:r>
              <a:rPr lang="pt-BR" sz="2400" dirty="0" err="1">
                <a:latin typeface="Calibri Light"/>
                <a:cs typeface="Calibri Light"/>
              </a:rPr>
              <a:t>Rest</a:t>
            </a:r>
            <a:r>
              <a:rPr lang="pt-BR" sz="2400" dirty="0">
                <a:latin typeface="Calibri Light"/>
                <a:cs typeface="Calibri Light"/>
              </a:rPr>
              <a:t> Proxy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A009F69-046C-7BBE-5E20-16D0C7852E31}"/>
              </a:ext>
            </a:extLst>
          </p:cNvPr>
          <p:cNvSpPr txBox="1">
            <a:spLocks/>
          </p:cNvSpPr>
          <p:nvPr/>
        </p:nvSpPr>
        <p:spPr>
          <a:xfrm>
            <a:off x="739019" y="3855206"/>
            <a:ext cx="10515600" cy="722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ü"/>
            </a:pPr>
            <a:r>
              <a:rPr lang="pt-BR" sz="2400" dirty="0" err="1">
                <a:latin typeface="Calibri Light"/>
                <a:cs typeface="Calibri Light"/>
              </a:rPr>
              <a:t>KsqlDB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39C1C16-8522-F33E-3087-D7D96AA3CD41}"/>
              </a:ext>
            </a:extLst>
          </p:cNvPr>
          <p:cNvSpPr txBox="1">
            <a:spLocks/>
          </p:cNvSpPr>
          <p:nvPr/>
        </p:nvSpPr>
        <p:spPr>
          <a:xfrm>
            <a:off x="734181" y="4479320"/>
            <a:ext cx="10515600" cy="722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ü"/>
            </a:pPr>
            <a:r>
              <a:rPr lang="pt-BR" sz="2400" dirty="0" err="1">
                <a:latin typeface="Calibri Light"/>
                <a:cs typeface="Calibri Light"/>
              </a:rPr>
              <a:t>Streams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pic>
        <p:nvPicPr>
          <p:cNvPr id="14" name="Imagem 2" descr="Ícone&#10;&#10;Descrição gerada automaticamente">
            <a:extLst>
              <a:ext uri="{FF2B5EF4-FFF2-40B4-BE49-F238E27FC236}">
                <a16:creationId xmlns:a16="http://schemas.microsoft.com/office/drawing/2014/main" id="{405AFD76-F074-EF03-3C6C-DF35E7140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1DB2-E9CB-99BE-B546-15022CE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O que é Kafka 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24349-D063-BCE5-5F86-629098F9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8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>
                <a:latin typeface="Calibri Light"/>
                <a:cs typeface="Calibri"/>
              </a:rPr>
              <a:t>É um sistema de transmissão de dados contínuo em real time. Um sistema de mensageria.</a:t>
            </a: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pic>
        <p:nvPicPr>
          <p:cNvPr id="5" name="Imagem 2" descr="Ícone&#10;&#10;Descrição gerada automaticamente">
            <a:extLst>
              <a:ext uri="{FF2B5EF4-FFF2-40B4-BE49-F238E27FC236}">
                <a16:creationId xmlns:a16="http://schemas.microsoft.com/office/drawing/2014/main" id="{47EA1B2D-8A60-31D4-CD39-34D174C67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3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36C491-BC9B-7692-F52F-1D868540CF5F}"/>
              </a:ext>
            </a:extLst>
          </p:cNvPr>
          <p:cNvSpPr txBox="1"/>
          <p:nvPr/>
        </p:nvSpPr>
        <p:spPr>
          <a:xfrm>
            <a:off x="4724400" y="3200400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 dirty="0">
                <a:latin typeface="Calibri Light"/>
                <a:cs typeface="Calibri"/>
              </a:rPr>
              <a:t>Obrigado !</a:t>
            </a:r>
            <a:endParaRPr lang="pt-BR" sz="4400">
              <a:latin typeface="Calibri Light"/>
            </a:endParaRPr>
          </a:p>
        </p:txBody>
      </p:sp>
      <p:pic>
        <p:nvPicPr>
          <p:cNvPr id="6" name="Imagem 2" descr="Ícone&#10;&#10;Descrição gerada automaticamente">
            <a:extLst>
              <a:ext uri="{FF2B5EF4-FFF2-40B4-BE49-F238E27FC236}">
                <a16:creationId xmlns:a16="http://schemas.microsoft.com/office/drawing/2014/main" id="{E2D4B22B-6071-6952-3029-B565E666B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0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1DB2-E9CB-99BE-B546-15022CE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Curiosidades sobre </a:t>
            </a:r>
            <a:r>
              <a:rPr lang="pt-BR" err="1">
                <a:cs typeface="Calibri Light"/>
              </a:rPr>
              <a:t>kafka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24349-D063-BCE5-5F86-629098F9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8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ü"/>
            </a:pPr>
            <a:r>
              <a:rPr lang="pt-BR" sz="2400" dirty="0">
                <a:latin typeface="Calibri Light"/>
                <a:cs typeface="Calibri"/>
              </a:rPr>
              <a:t>Projeto começou dentro da rede social </a:t>
            </a:r>
            <a:r>
              <a:rPr lang="pt-BR" sz="2400" dirty="0">
                <a:ea typeface="+mn-lt"/>
                <a:cs typeface="+mn-lt"/>
              </a:rPr>
              <a:t>LinkedIn </a:t>
            </a:r>
            <a:r>
              <a:rPr lang="pt-BR" sz="2400" dirty="0">
                <a:latin typeface="Calibri Light"/>
                <a:ea typeface="+mn-lt"/>
                <a:cs typeface="Calibri Light"/>
              </a:rPr>
              <a:t>para trabalhar com volume de mais de 1 trilhão de mensagens por dia.</a:t>
            </a:r>
            <a:endParaRPr lang="pt-BR" sz="2400" dirty="0">
              <a:latin typeface="Calibri Light"/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 dirty="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 dirty="0" err="1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4484190-1E38-D63C-043B-A68380E219D3}"/>
              </a:ext>
            </a:extLst>
          </p:cNvPr>
          <p:cNvSpPr txBox="1">
            <a:spLocks/>
          </p:cNvSpPr>
          <p:nvPr/>
        </p:nvSpPr>
        <p:spPr>
          <a:xfrm>
            <a:off x="833362" y="2812596"/>
            <a:ext cx="10515600" cy="988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20B0604020202020204" pitchFamily="34" charset="0"/>
              <a:buChar char="ü"/>
            </a:pPr>
            <a:r>
              <a:rPr lang="pt-BR" sz="2400" dirty="0">
                <a:latin typeface="Calibri Light"/>
                <a:ea typeface="+mn-lt"/>
                <a:cs typeface="+mn-lt"/>
              </a:rPr>
              <a:t>Atualmente projeto mantido pela Apache </a:t>
            </a:r>
            <a:r>
              <a:rPr lang="pt-BR" sz="2400" dirty="0" err="1">
                <a:latin typeface="Calibri Light"/>
                <a:ea typeface="+mn-lt"/>
                <a:cs typeface="+mn-lt"/>
              </a:rPr>
              <a:t>Fundation</a:t>
            </a:r>
            <a:endParaRPr lang="pt-BR" sz="2400" dirty="0" err="1">
              <a:latin typeface="Calibri Light"/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 dirty="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 dirty="0" err="1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pic>
        <p:nvPicPr>
          <p:cNvPr id="9" name="Imagem 2" descr="Ícone&#10;&#10;Descrição gerada automaticamente">
            <a:extLst>
              <a:ext uri="{FF2B5EF4-FFF2-40B4-BE49-F238E27FC236}">
                <a16:creationId xmlns:a16="http://schemas.microsoft.com/office/drawing/2014/main" id="{02660C9F-E80E-592A-0300-492DF31B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1DB2-E9CB-99BE-B546-15022CE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Desafios aplicações modernas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24349-D063-BCE5-5F86-629098F9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>
                <a:latin typeface="Calibri Light"/>
                <a:cs typeface="Calibri Light"/>
              </a:rPr>
              <a:t>Na tentativa de salvar dados via </a:t>
            </a:r>
            <a:r>
              <a:rPr lang="pt-BR" sz="2400" err="1">
                <a:latin typeface="Calibri Light"/>
                <a:cs typeface="Calibri Light"/>
              </a:rPr>
              <a:t>Rest</a:t>
            </a:r>
            <a:r>
              <a:rPr lang="pt-BR" sz="2400">
                <a:latin typeface="Calibri Light"/>
                <a:cs typeface="Calibri Light"/>
              </a:rPr>
              <a:t>, caso a API estiver fora do ar o que </a:t>
            </a:r>
            <a:r>
              <a:rPr lang="pt-BR" sz="2400" err="1">
                <a:latin typeface="Calibri Light"/>
                <a:cs typeface="Calibri Light"/>
              </a:rPr>
              <a:t>vc</a:t>
            </a:r>
            <a:r>
              <a:rPr lang="pt-BR" sz="2400">
                <a:latin typeface="Calibri Light"/>
                <a:cs typeface="Calibri Light"/>
              </a:rPr>
              <a:t> faria ? </a:t>
            </a:r>
            <a:endParaRPr lang="pt-BR" sz="2400">
              <a:ea typeface="+mn-lt"/>
              <a:cs typeface="Calibri Light"/>
            </a:endParaRPr>
          </a:p>
          <a:p>
            <a:pPr marL="0" indent="0"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pic>
        <p:nvPicPr>
          <p:cNvPr id="8" name="Imagem 2" descr="Ícone&#10;&#10;Descrição gerada automaticamente">
            <a:extLst>
              <a:ext uri="{FF2B5EF4-FFF2-40B4-BE49-F238E27FC236}">
                <a16:creationId xmlns:a16="http://schemas.microsoft.com/office/drawing/2014/main" id="{39D11EC0-E178-FEA3-BD33-73DDBFFB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1DB2-E9CB-99BE-B546-15022CE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24349-D063-BCE5-5F86-629098F9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3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pt-BR" sz="2400" dirty="0">
                <a:latin typeface="Calibri Light"/>
                <a:cs typeface="Calibri Light"/>
              </a:rPr>
              <a:t> Trabalha de forma distribuída</a:t>
            </a:r>
            <a:endParaRPr lang="pt-BR" sz="2400" dirty="0">
              <a:latin typeface="Calibri Light"/>
              <a:ea typeface="+mn-l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 dirty="0"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914735C-F786-2858-A16B-8D12FBC28B42}"/>
              </a:ext>
            </a:extLst>
          </p:cNvPr>
          <p:cNvSpPr txBox="1">
            <a:spLocks/>
          </p:cNvSpPr>
          <p:nvPr/>
        </p:nvSpPr>
        <p:spPr>
          <a:xfrm>
            <a:off x="845457" y="2377168"/>
            <a:ext cx="10515600" cy="553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ü"/>
            </a:pPr>
            <a:r>
              <a:rPr lang="pt-BR" sz="2400" dirty="0">
                <a:latin typeface="Calibri Light"/>
                <a:cs typeface="Calibri Light"/>
              </a:rPr>
              <a:t> </a:t>
            </a:r>
            <a:r>
              <a:rPr lang="pt-BR" sz="2400" dirty="0">
                <a:latin typeface="Calibri Light"/>
                <a:ea typeface="+mn-lt"/>
                <a:cs typeface="+mn-lt"/>
              </a:rPr>
              <a:t>Extremamente rápido e com baixa latência </a:t>
            </a:r>
            <a:endParaRPr lang="pt-BR" sz="2400" dirty="0">
              <a:latin typeface="Calibri Light"/>
              <a:ea typeface="+mn-l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 dirty="0"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4295544-271D-A7B5-3A4F-6B2CD57C6F25}"/>
              </a:ext>
            </a:extLst>
          </p:cNvPr>
          <p:cNvSpPr txBox="1">
            <a:spLocks/>
          </p:cNvSpPr>
          <p:nvPr/>
        </p:nvSpPr>
        <p:spPr>
          <a:xfrm>
            <a:off x="840619" y="2868235"/>
            <a:ext cx="10515600" cy="553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ü"/>
            </a:pPr>
            <a:r>
              <a:rPr lang="pt-BR" sz="2400" dirty="0">
                <a:latin typeface="Calibri Light"/>
                <a:ea typeface="+mn-lt"/>
                <a:cs typeface="+mn-lt"/>
              </a:rPr>
              <a:t>Dados salvos em disco</a:t>
            </a:r>
            <a:endParaRPr lang="pt-BR" sz="2400" dirty="0">
              <a:latin typeface="Calibri Light"/>
              <a:ea typeface="+mn-l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 dirty="0"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pic>
        <p:nvPicPr>
          <p:cNvPr id="10" name="Imagem 2" descr="Ícone&#10;&#10;Descrição gerada automaticamente">
            <a:extLst>
              <a:ext uri="{FF2B5EF4-FFF2-40B4-BE49-F238E27FC236}">
                <a16:creationId xmlns:a16="http://schemas.microsoft.com/office/drawing/2014/main" id="{0D313BD4-E036-F42F-50DF-A5C9E74B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0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26CCE-7E8F-6E93-9F4D-6A2234513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Calibri Light"/>
                <a:cs typeface="Calibri"/>
              </a:rPr>
              <a:t>Não é um sistema tradicional de filas como SQS ou </a:t>
            </a:r>
            <a:r>
              <a:rPr lang="pt-BR" sz="4400" dirty="0" err="1">
                <a:latin typeface="Calibri Light"/>
                <a:cs typeface="Calibri"/>
              </a:rPr>
              <a:t>RabbitMQ</a:t>
            </a:r>
            <a:r>
              <a:rPr lang="pt-BR" sz="4400" dirty="0">
                <a:latin typeface="Calibri Light"/>
                <a:cs typeface="Calibri"/>
              </a:rPr>
              <a:t>.</a:t>
            </a:r>
            <a:endParaRPr lang="pt-BR" sz="4400" dirty="0">
              <a:latin typeface="Calibri Light"/>
            </a:endParaRPr>
          </a:p>
        </p:txBody>
      </p:sp>
      <p:pic>
        <p:nvPicPr>
          <p:cNvPr id="7" name="Imagem 2" descr="Ícone&#10;&#10;Descrição gerada automaticamente">
            <a:extLst>
              <a:ext uri="{FF2B5EF4-FFF2-40B4-BE49-F238E27FC236}">
                <a16:creationId xmlns:a16="http://schemas.microsoft.com/office/drawing/2014/main" id="{1D1CDD8A-617A-9AE0-1A0C-829AA887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7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1DB2-E9CB-99BE-B546-15022CE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Conceitos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24349-D063-BCE5-5F86-629098F9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0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pt-BR" sz="2400" dirty="0">
                <a:latin typeface="Calibri Light"/>
                <a:cs typeface="Calibri Light"/>
              </a:rPr>
              <a:t> </a:t>
            </a:r>
            <a:r>
              <a:rPr lang="pt-BR" sz="2400" dirty="0" err="1">
                <a:latin typeface="Calibri Light"/>
                <a:cs typeface="Calibri Light"/>
              </a:rPr>
              <a:t>Stream</a:t>
            </a:r>
            <a:r>
              <a:rPr lang="pt-BR" sz="2400" dirty="0">
                <a:latin typeface="Calibri Light"/>
                <a:cs typeface="Calibri Light"/>
              </a:rPr>
              <a:t> de dados que atua como um banco de dados</a:t>
            </a:r>
            <a:endParaRPr lang="pt-BR" sz="2400" dirty="0">
              <a:latin typeface="Calibri Light"/>
              <a:ea typeface="+mn-l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 dirty="0"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E2C0DC1-9B2B-829F-FD3B-0E529412F431}"/>
              </a:ext>
            </a:extLst>
          </p:cNvPr>
          <p:cNvSpPr txBox="1">
            <a:spLocks/>
          </p:cNvSpPr>
          <p:nvPr/>
        </p:nvSpPr>
        <p:spPr>
          <a:xfrm>
            <a:off x="824523" y="2544640"/>
            <a:ext cx="10515600" cy="5804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ü"/>
            </a:pPr>
            <a:r>
              <a:rPr lang="pt-BR" sz="2400" dirty="0">
                <a:latin typeface="Calibri Light"/>
                <a:cs typeface="Calibri Light"/>
              </a:rPr>
              <a:t> </a:t>
            </a:r>
            <a:r>
              <a:rPr lang="pt-BR" sz="2400" dirty="0" err="1">
                <a:latin typeface="Calibri Light"/>
                <a:cs typeface="Calibri Light"/>
              </a:rPr>
              <a:t>Stream</a:t>
            </a:r>
            <a:r>
              <a:rPr lang="pt-BR" sz="2400" dirty="0">
                <a:latin typeface="Calibri Light"/>
                <a:cs typeface="Calibri Light"/>
              </a:rPr>
              <a:t> de todos os dados ficam armazenados. Cada </a:t>
            </a:r>
            <a:r>
              <a:rPr lang="pt-BR" sz="2400" dirty="0" err="1">
                <a:latin typeface="Calibri Light"/>
                <a:cs typeface="Calibri Light"/>
              </a:rPr>
              <a:t>topic</a:t>
            </a:r>
            <a:r>
              <a:rPr lang="pt-BR" sz="2400" dirty="0">
                <a:latin typeface="Calibri Light"/>
                <a:cs typeface="Calibri Light"/>
              </a:rPr>
              <a:t> tem seu "local" para armazenar dados</a:t>
            </a:r>
            <a:endParaRPr lang="pt-BR" sz="2400" dirty="0">
              <a:latin typeface="Calibri Light"/>
              <a:ea typeface="+mn-l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 dirty="0"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5EC4E427-B2A4-DD55-C7F3-2C94670A1EC5}"/>
              </a:ext>
            </a:extLst>
          </p:cNvPr>
          <p:cNvSpPr txBox="1">
            <a:spLocks/>
          </p:cNvSpPr>
          <p:nvPr/>
        </p:nvSpPr>
        <p:spPr>
          <a:xfrm>
            <a:off x="834292" y="3140563"/>
            <a:ext cx="10515600" cy="580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ü"/>
            </a:pPr>
            <a:r>
              <a:rPr lang="pt-BR" sz="2400" dirty="0">
                <a:latin typeface="Calibri Light"/>
                <a:cs typeface="Calibri Light"/>
              </a:rPr>
              <a:t> Tópico possui diversas partições</a:t>
            </a:r>
            <a:endParaRPr lang="pt-BR" sz="2400" dirty="0">
              <a:latin typeface="Calibri Light"/>
              <a:ea typeface="+mn-l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 dirty="0"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73E739FF-960F-BE05-CF66-F9847FEB1D7B}"/>
              </a:ext>
            </a:extLst>
          </p:cNvPr>
          <p:cNvSpPr txBox="1">
            <a:spLocks/>
          </p:cNvSpPr>
          <p:nvPr/>
        </p:nvSpPr>
        <p:spPr>
          <a:xfrm>
            <a:off x="1211384" y="3693501"/>
            <a:ext cx="10515600" cy="580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 Light"/>
                <a:ea typeface="+mn-lt"/>
                <a:cs typeface="Calibri Light"/>
              </a:rPr>
              <a:t>Cada partição é definido por número. </a:t>
            </a:r>
            <a:r>
              <a:rPr lang="pt-BR" sz="2400" dirty="0" err="1">
                <a:latin typeface="Calibri Light"/>
                <a:ea typeface="+mn-lt"/>
                <a:cs typeface="Calibri Light"/>
              </a:rPr>
              <a:t>Ex</a:t>
            </a:r>
            <a:r>
              <a:rPr lang="pt-BR" sz="2400" dirty="0">
                <a:latin typeface="Calibri Light"/>
                <a:ea typeface="+mn-lt"/>
                <a:cs typeface="Calibri Light"/>
              </a:rPr>
              <a:t>: 0,1,2...</a:t>
            </a:r>
          </a:p>
          <a:p>
            <a:pPr>
              <a:buFont typeface="Wingdings" panose="020B0604020202020204" pitchFamily="34" charset="0"/>
              <a:buChar char="ü"/>
            </a:pPr>
            <a:endParaRPr lang="pt-BR" sz="2400" dirty="0"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A9E72B75-757B-4199-780E-63298769047A}"/>
              </a:ext>
            </a:extLst>
          </p:cNvPr>
          <p:cNvSpPr txBox="1">
            <a:spLocks/>
          </p:cNvSpPr>
          <p:nvPr/>
        </p:nvSpPr>
        <p:spPr>
          <a:xfrm>
            <a:off x="1168399" y="4187824"/>
            <a:ext cx="10515600" cy="580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 Light"/>
                <a:cs typeface="Calibri Light"/>
              </a:rPr>
              <a:t>É obrigatório a definir a quantidade de partições quando for criar o </a:t>
            </a:r>
            <a:r>
              <a:rPr lang="pt-BR" sz="2400" dirty="0" err="1">
                <a:latin typeface="Calibri Light"/>
                <a:cs typeface="Calibri Light"/>
              </a:rPr>
              <a:t>topic</a:t>
            </a:r>
            <a:endParaRPr lang="pt-BR" sz="2400" dirty="0"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pic>
        <p:nvPicPr>
          <p:cNvPr id="8" name="Imagem 2" descr="Ícone&#10;&#10;Descrição gerada automaticamente">
            <a:extLst>
              <a:ext uri="{FF2B5EF4-FFF2-40B4-BE49-F238E27FC236}">
                <a16:creationId xmlns:a16="http://schemas.microsoft.com/office/drawing/2014/main" id="{686154A8-0292-BFB2-BF24-E3F93F420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1DB2-E9CB-99BE-B546-15022CE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Estrutura de um </a:t>
            </a:r>
            <a:r>
              <a:rPr lang="pt-BR" dirty="0" err="1">
                <a:cs typeface="Calibri Light"/>
              </a:rPr>
              <a:t>topic</a:t>
            </a:r>
          </a:p>
        </p:txBody>
      </p:sp>
      <p:pic>
        <p:nvPicPr>
          <p:cNvPr id="8" name="Imagem 8" descr="Diagrama&#10;&#10;Descrição gerada automaticamente">
            <a:extLst>
              <a:ext uri="{FF2B5EF4-FFF2-40B4-BE49-F238E27FC236}">
                <a16:creationId xmlns:a16="http://schemas.microsoft.com/office/drawing/2014/main" id="{9F5FF7D2-0917-905E-6CA7-C08B47C34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86" y="2283278"/>
            <a:ext cx="6357257" cy="3282043"/>
          </a:xfrm>
          <a:prstGeom prst="rect">
            <a:avLst/>
          </a:prstGeom>
        </p:spPr>
      </p:pic>
      <p:pic>
        <p:nvPicPr>
          <p:cNvPr id="6" name="Imagem 2" descr="Ícone&#10;&#10;Descrição gerada automaticamente">
            <a:extLst>
              <a:ext uri="{FF2B5EF4-FFF2-40B4-BE49-F238E27FC236}">
                <a16:creationId xmlns:a16="http://schemas.microsoft.com/office/drawing/2014/main" id="{F2C607C2-A223-0591-686E-A0670B01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1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1DB2-E9CB-99BE-B546-15022CE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Producers</a:t>
            </a:r>
            <a:r>
              <a:rPr lang="pt-BR" dirty="0">
                <a:ea typeface="+mj-lt"/>
                <a:cs typeface="+mj-lt"/>
              </a:rPr>
              <a:t> e </a:t>
            </a:r>
            <a:r>
              <a:rPr lang="pt-BR" dirty="0" err="1">
                <a:ea typeface="+mj-lt"/>
                <a:cs typeface="+mj-lt"/>
              </a:rPr>
              <a:t>consumer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24349-D063-BCE5-5F86-629098F9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27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pt-BR" sz="2400" dirty="0">
                <a:latin typeface="Calibri Light"/>
                <a:cs typeface="Calibri Light"/>
              </a:rPr>
              <a:t> </a:t>
            </a:r>
            <a:r>
              <a:rPr lang="pt-BR" sz="2400" b="1" dirty="0" err="1">
                <a:latin typeface="Calibri Light"/>
                <a:cs typeface="Calibri Light"/>
              </a:rPr>
              <a:t>Produders</a:t>
            </a:r>
            <a:r>
              <a:rPr lang="pt-BR" sz="2400" b="1" dirty="0">
                <a:latin typeface="Calibri Light"/>
                <a:cs typeface="Calibri Light"/>
              </a:rPr>
              <a:t> </a:t>
            </a:r>
            <a:r>
              <a:rPr lang="pt-BR" sz="2400" dirty="0">
                <a:latin typeface="Calibri Light"/>
                <a:cs typeface="Calibri Light"/>
              </a:rPr>
              <a:t>são sistemas que enviam dados para tópico </a:t>
            </a:r>
            <a:r>
              <a:rPr lang="pt-BR" sz="2400" dirty="0" err="1">
                <a:latin typeface="Calibri Light"/>
                <a:cs typeface="Calibri Light"/>
              </a:rPr>
              <a:t>kafka</a:t>
            </a:r>
            <a:endParaRPr lang="pt-BR" sz="2400" dirty="0" err="1">
              <a:latin typeface="Calibri Light"/>
              <a:ea typeface="+mn-l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454FC86-09B7-8370-91AE-EDF849889E0E}"/>
              </a:ext>
            </a:extLst>
          </p:cNvPr>
          <p:cNvSpPr txBox="1">
            <a:spLocks/>
          </p:cNvSpPr>
          <p:nvPr/>
        </p:nvSpPr>
        <p:spPr>
          <a:xfrm>
            <a:off x="833362" y="2631168"/>
            <a:ext cx="10515600" cy="722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ü"/>
            </a:pPr>
            <a:r>
              <a:rPr lang="pt-BR" sz="2400" dirty="0">
                <a:latin typeface="Calibri Light"/>
                <a:cs typeface="Calibri Light"/>
              </a:rPr>
              <a:t> </a:t>
            </a:r>
            <a:r>
              <a:rPr lang="pt-BR" sz="2400" b="1" dirty="0" err="1">
                <a:latin typeface="Calibri Light"/>
                <a:cs typeface="Calibri Light"/>
              </a:rPr>
              <a:t>Consumer</a:t>
            </a:r>
            <a:r>
              <a:rPr lang="pt-BR" sz="2400" b="1" dirty="0">
                <a:latin typeface="Calibri Light"/>
                <a:cs typeface="Calibri Light"/>
              </a:rPr>
              <a:t> </a:t>
            </a:r>
            <a:r>
              <a:rPr lang="pt-BR" sz="2400" dirty="0">
                <a:latin typeface="Calibri Light"/>
                <a:cs typeface="Calibri Light"/>
              </a:rPr>
              <a:t>são sistemas que buscam dados de um determinado tópico </a:t>
            </a:r>
            <a:r>
              <a:rPr lang="pt-BR" sz="2400" dirty="0" err="1">
                <a:latin typeface="Calibri Light"/>
                <a:cs typeface="Calibri Light"/>
              </a:rPr>
              <a:t>kafka</a:t>
            </a:r>
            <a:endParaRPr lang="pt-BR" sz="2400" dirty="0" err="1">
              <a:latin typeface="Calibri Light"/>
              <a:ea typeface="+mn-lt"/>
              <a:cs typeface="Calibri Light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 dirty="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>
              <a:latin typeface="Calibri Light"/>
              <a:cs typeface="Calibri Ligh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pt-BR" sz="2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2400">
              <a:latin typeface="Calibri Light"/>
              <a:cs typeface="Calibri"/>
            </a:endParaRPr>
          </a:p>
        </p:txBody>
      </p:sp>
      <p:pic>
        <p:nvPicPr>
          <p:cNvPr id="9" name="Imagem 2" descr="Ícone&#10;&#10;Descrição gerada automaticamente">
            <a:extLst>
              <a:ext uri="{FF2B5EF4-FFF2-40B4-BE49-F238E27FC236}">
                <a16:creationId xmlns:a16="http://schemas.microsoft.com/office/drawing/2014/main" id="{DA762CF3-359B-6EC4-90A2-89F9370E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635" y="88274"/>
            <a:ext cx="368391" cy="3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4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O que é Kafka ?</vt:lpstr>
      <vt:lpstr>Curiosidades sobre kafka</vt:lpstr>
      <vt:lpstr>Desafios aplicações modernas</vt:lpstr>
      <vt:lpstr>Características</vt:lpstr>
      <vt:lpstr>Não é um sistema tradicional de filas como SQS ou RabbitMQ.</vt:lpstr>
      <vt:lpstr>Conceitos básicos</vt:lpstr>
      <vt:lpstr>Estrutura de um topic</vt:lpstr>
      <vt:lpstr>Producers e consumer</vt:lpstr>
      <vt:lpstr>Exemplo de producers e consumers</vt:lpstr>
      <vt:lpstr>Kafka Cluster</vt:lpstr>
      <vt:lpstr>Kafka Cluster</vt:lpstr>
      <vt:lpstr>Kafka Cluster</vt:lpstr>
      <vt:lpstr>Kafka Cluster</vt:lpstr>
      <vt:lpstr>Kafka Cluster</vt:lpstr>
      <vt:lpstr>Kafka Cluster – balanceador de carga </vt:lpstr>
      <vt:lpstr>Kafka Producer</vt:lpstr>
      <vt:lpstr>Kafka Producer</vt:lpstr>
      <vt:lpstr>Ecossistema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335</cp:revision>
  <dcterms:created xsi:type="dcterms:W3CDTF">2022-07-12T23:59:12Z</dcterms:created>
  <dcterms:modified xsi:type="dcterms:W3CDTF">2022-07-13T11:47:04Z</dcterms:modified>
</cp:coreProperties>
</file>