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72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1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26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50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8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6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723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408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25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37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3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40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89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2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A3A073-9253-4235-AEE7-C99995C6A7E6}" type="datetimeFigureOut">
              <a:rPr lang="ru-RU" smtClean="0"/>
              <a:t>24.05.2021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290B0C-BFEB-453B-BAB8-DA18DD56C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738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23731" y="0"/>
            <a:ext cx="9440034" cy="1012849"/>
          </a:xfrm>
        </p:spPr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12" y="1502150"/>
            <a:ext cx="6935871" cy="31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104" y="178526"/>
            <a:ext cx="10353762" cy="970450"/>
          </a:xfrm>
        </p:spPr>
        <p:txBody>
          <a:bodyPr/>
          <a:lstStyle/>
          <a:p>
            <a:r>
              <a:rPr lang="ru-RU" dirty="0" smtClean="0"/>
              <a:t>Паттерн СТРАТЕГИЯ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95" y="1148976"/>
            <a:ext cx="5728579" cy="2822133"/>
          </a:xfr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096675" y="3971109"/>
            <a:ext cx="10353762" cy="22206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70000"/>
              </a:lnSpc>
            </a:pPr>
            <a:r>
              <a:rPr lang="ru-RU" dirty="0"/>
              <a:t>Паттерн Стратегия определяет семейство алгоритмов, инкапсулирует каждый из них и обеспечивает их взаимозаменяемость. Он позволяет модифицировать алгоритмы независимо от их использования на стороне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26317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реальной жизни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42" y="2022044"/>
            <a:ext cx="4971538" cy="30594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9" y="2022044"/>
            <a:ext cx="4357551" cy="31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Проблемный пример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30" y="1731963"/>
            <a:ext cx="5774615" cy="4059237"/>
          </a:xfrm>
        </p:spPr>
      </p:pic>
    </p:spTree>
    <p:extLst>
      <p:ext uri="{BB962C8B-B14F-4D97-AF65-F5344CB8AC3E}">
        <p14:creationId xmlns:p14="http://schemas.microsoft.com/office/powerpoint/2010/main" val="23051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229" y="413657"/>
            <a:ext cx="10353762" cy="970450"/>
          </a:xfrm>
        </p:spPr>
        <p:txBody>
          <a:bodyPr>
            <a:noAutofit/>
          </a:bodyPr>
          <a:lstStyle/>
          <a:p>
            <a:r>
              <a:rPr lang="ru-RU" sz="6000" dirty="0" smtClean="0"/>
              <a:t>Принципы</a:t>
            </a:r>
            <a:endParaRPr lang="ru-RU" sz="6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00732" y="166157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Инкапсулируем то, что изменяется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00732" y="308649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л</a:t>
            </a:r>
            <a:r>
              <a:rPr lang="ru-RU" dirty="0" smtClean="0"/>
              <a:t>учше композиция, чем наследование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6229" y="481963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Проектируем на уровне интерфейсов, а не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0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3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254</TotalTime>
  <Words>59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Сланец</vt:lpstr>
      <vt:lpstr>Паттерны проектирования</vt:lpstr>
      <vt:lpstr>Паттерн СТРАТЕГИЯ</vt:lpstr>
      <vt:lpstr>Пример из реальной жизни</vt:lpstr>
      <vt:lpstr>Проблемный пример</vt:lpstr>
      <vt:lpstr>Принципы</vt:lpstr>
      <vt:lpstr>Спасибо за внимания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Пользователь Windows</dc:creator>
  <cp:lastModifiedBy>Пользователь Windows</cp:lastModifiedBy>
  <cp:revision>11</cp:revision>
  <dcterms:created xsi:type="dcterms:W3CDTF">2021-05-24T07:59:50Z</dcterms:created>
  <dcterms:modified xsi:type="dcterms:W3CDTF">2021-05-24T14:22:55Z</dcterms:modified>
</cp:coreProperties>
</file>