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39649E-82FE-4CE5-9076-738278D8C173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C12B4A-68CF-43BC-98A1-48240D1B0A68}" type="slidenum">
              <a:rPr lang="en-MY" smtClean="0"/>
            </a:fld>
            <a:endParaRPr lang="en-M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TASK:</a:t>
            </a:r>
            <a:br>
              <a:rPr lang="en-US" dirty="0"/>
            </a:br>
            <a:r>
              <a:rPr lang="en-US" dirty="0"/>
              <a:t>SELF INTRODUCTION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Light" panose="020B0502040204020203" pitchFamily="34" charset="0"/>
              </a:rPr>
              <a:t>NAME:LOW MENG HOCK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Light" panose="020B0502040204020203" pitchFamily="34" charset="0"/>
            </a:endParaRP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Light" panose="020B0502040204020203" pitchFamily="34" charset="0"/>
              </a:rPr>
              <a:t>STUDENT ID:CST1909541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Light" panose="020B0502040204020203" pitchFamily="34" charset="0"/>
            </a:endParaRP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Light" panose="020B0502040204020203" pitchFamily="34" charset="0"/>
              </a:rPr>
              <a:t>DATE:27/9/19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Light" panose="020B0502040204020203" pitchFamily="34" charset="0"/>
            </a:endParaRPr>
          </a:p>
          <a:p>
            <a:endParaRPr lang="en-MY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91331"/>
          </a:xfrm>
        </p:spPr>
        <p:txBody>
          <a:bodyPr/>
          <a:lstStyle/>
          <a:p>
            <a:r>
              <a:rPr lang="en-US" b="1" u="sng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WHO AM I</a:t>
            </a:r>
            <a:endParaRPr lang="en-MY" b="1" u="sng" cap="none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71118"/>
            <a:ext cx="6400800" cy="194733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LOW MENG HOCK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19 years old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Malaysian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Computer Science and Technology</a:t>
            </a:r>
            <a:endParaRPr lang="en-MY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1"/>
            <a:ext cx="8001000" cy="790662"/>
          </a:xfrm>
        </p:spPr>
        <p:txBody>
          <a:bodyPr>
            <a:normAutofit fontScale="90000"/>
          </a:bodyPr>
          <a:lstStyle/>
          <a:p>
            <a:r>
              <a:rPr lang="en-US" dirty="0"/>
              <a:t>MY FAMILY MEMBERS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My family has 8 family members which is my grandfather(Low Chin Chua),father(Low </a:t>
            </a:r>
            <a:r>
              <a:rPr lang="en-US" dirty="0" err="1">
                <a:solidFill>
                  <a:srgbClr val="00B0F0"/>
                </a:solidFill>
              </a:rPr>
              <a:t>Puay</a:t>
            </a:r>
            <a:r>
              <a:rPr lang="en-US" dirty="0">
                <a:solidFill>
                  <a:srgbClr val="00B0F0"/>
                </a:solidFill>
              </a:rPr>
              <a:t> Seng),mother(</a:t>
            </a:r>
            <a:r>
              <a:rPr lang="en-US" dirty="0" err="1">
                <a:solidFill>
                  <a:srgbClr val="00B0F0"/>
                </a:solidFill>
              </a:rPr>
              <a:t>Kuar</a:t>
            </a:r>
            <a:r>
              <a:rPr lang="en-US" dirty="0">
                <a:solidFill>
                  <a:srgbClr val="00B0F0"/>
                </a:solidFill>
              </a:rPr>
              <a:t> Soo Huan),three elder brothers(Low Meng </a:t>
            </a:r>
            <a:r>
              <a:rPr lang="en-US" dirty="0" err="1">
                <a:solidFill>
                  <a:srgbClr val="00B0F0"/>
                </a:solidFill>
              </a:rPr>
              <a:t>Siong,Low</a:t>
            </a:r>
            <a:r>
              <a:rPr lang="en-US" dirty="0">
                <a:solidFill>
                  <a:srgbClr val="00B0F0"/>
                </a:solidFill>
              </a:rPr>
              <a:t> Meng </a:t>
            </a:r>
            <a:r>
              <a:rPr lang="en-US" dirty="0" err="1">
                <a:solidFill>
                  <a:srgbClr val="00B0F0"/>
                </a:solidFill>
              </a:rPr>
              <a:t>Soon,Low</a:t>
            </a:r>
            <a:r>
              <a:rPr lang="en-US" dirty="0">
                <a:solidFill>
                  <a:srgbClr val="00B0F0"/>
                </a:solidFill>
              </a:rPr>
              <a:t> Meng Lai),2th elder brother wife(Goh </a:t>
            </a:r>
            <a:r>
              <a:rPr lang="en-US" dirty="0" err="1">
                <a:solidFill>
                  <a:srgbClr val="00B0F0"/>
                </a:solidFill>
              </a:rPr>
              <a:t>Gui</a:t>
            </a:r>
            <a:r>
              <a:rPr lang="en-US" dirty="0">
                <a:solidFill>
                  <a:srgbClr val="00B0F0"/>
                </a:solidFill>
              </a:rPr>
              <a:t> Fen) and I.</a:t>
            </a:r>
            <a:endParaRPr lang="en-MY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hobby is swimming </a:t>
            </a:r>
            <a:endParaRPr lang="en-MY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41589"/>
            <a:ext cx="9395669" cy="385815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47" y="469005"/>
            <a:ext cx="8534400" cy="1507067"/>
          </a:xfrm>
        </p:spPr>
        <p:txBody>
          <a:bodyPr/>
          <a:lstStyle/>
          <a:p>
            <a:pPr algn="ctr"/>
            <a:r>
              <a:rPr lang="en-US" sz="7200" b="1" u="sng" cap="none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empus Sans ITC" panose="04020404030D07020202" pitchFamily="82" charset="0"/>
              </a:rPr>
              <a:t>END</a:t>
            </a:r>
            <a:endParaRPr lang="en-MY" sz="7200" b="1" u="sng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412</Words>
  <Application>WPS Presentation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Wingdings 3</vt:lpstr>
      <vt:lpstr>Bahnschrift SemiLight</vt:lpstr>
      <vt:lpstr>Tempus Sans ITC</vt:lpstr>
      <vt:lpstr>Gabriola</vt:lpstr>
      <vt:lpstr>Century Gothic</vt:lpstr>
      <vt:lpstr>Segoe Print</vt:lpstr>
      <vt:lpstr>微软雅黑</vt:lpstr>
      <vt:lpstr>Arial Unicode MS</vt:lpstr>
      <vt:lpstr>Calibri</vt:lpstr>
      <vt:lpstr>Symbol</vt:lpstr>
      <vt:lpstr>Slice</vt:lpstr>
      <vt:lpstr>LAB TASK: SELF INTRODUCTION</vt:lpstr>
      <vt:lpstr>WHO AM I</vt:lpstr>
      <vt:lpstr>MY FAMILY MEMBERS</vt:lpstr>
      <vt:lpstr>My hobby is swimming 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TASK: SELF INTRODUCE</dc:title>
  <dc:creator>V530-Computing</dc:creator>
  <cp:lastModifiedBy>HP</cp:lastModifiedBy>
  <cp:revision>5</cp:revision>
  <dcterms:created xsi:type="dcterms:W3CDTF">2019-09-27T07:14:00Z</dcterms:created>
  <dcterms:modified xsi:type="dcterms:W3CDTF">2019-12-25T03:26:30Z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