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3.png"  /><Relationship Id="rId11" Type="http://schemas.openxmlformats.org/officeDocument/2006/relationships/image" Target="../media/image24.png"  /><Relationship Id="rId12" Type="http://schemas.openxmlformats.org/officeDocument/2006/relationships/image" Target="../media/image25.png"  /><Relationship Id="rId13" Type="http://schemas.openxmlformats.org/officeDocument/2006/relationships/image" Target="../media/image26.png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Relationship Id="rId9" Type="http://schemas.openxmlformats.org/officeDocument/2006/relationships/image" Target="../media/image2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5.png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Relationship Id="rId6" Type="http://schemas.openxmlformats.org/officeDocument/2006/relationships/image" Target="../media/image40.png"  /><Relationship Id="rId7" Type="http://schemas.openxmlformats.org/officeDocument/2006/relationships/image" Target="../media/image41.png"  /><Relationship Id="rId8" Type="http://schemas.openxmlformats.org/officeDocument/2006/relationships/image" Target="../media/image4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1.png"  /><Relationship Id="rId11" Type="http://schemas.openxmlformats.org/officeDocument/2006/relationships/image" Target="../media/image52.png"  /><Relationship Id="rId12" Type="http://schemas.openxmlformats.org/officeDocument/2006/relationships/image" Target="../media/image53.png"  /><Relationship Id="rId13" Type="http://schemas.openxmlformats.org/officeDocument/2006/relationships/image" Target="../media/image54.png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Relationship Id="rId7" Type="http://schemas.openxmlformats.org/officeDocument/2006/relationships/image" Target="../media/image48.png"  /><Relationship Id="rId8" Type="http://schemas.openxmlformats.org/officeDocument/2006/relationships/image" Target="../media/image49.png"  /><Relationship Id="rId9" Type="http://schemas.openxmlformats.org/officeDocument/2006/relationships/image" Target="../media/image5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423" y="230009"/>
            <a:ext cx="17222282" cy="9516622"/>
            <a:chOff x="833423" y="230009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423" y="230009"/>
              <a:ext cx="17222282" cy="95166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333" y="3290362"/>
            <a:ext cx="8913829" cy="53706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67" y="1945057"/>
            <a:ext cx="13585656" cy="7080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6264" y="6434497"/>
            <a:ext cx="5977197" cy="493714"/>
            <a:chOff x="1266264" y="6434497"/>
            <a:chExt cx="597719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6264" y="6434497"/>
              <a:ext cx="597719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51461" y="8786902"/>
            <a:ext cx="9460460" cy="493714"/>
            <a:chOff x="6851461" y="8786902"/>
            <a:chExt cx="9460460" cy="493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1461" y="8786902"/>
              <a:ext cx="946046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4277" y="2098660"/>
            <a:ext cx="6171429" cy="1314286"/>
            <a:chOff x="284277" y="2098660"/>
            <a:chExt cx="6171429" cy="131428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84277" y="2098660"/>
              <a:ext cx="6171429" cy="1314286"/>
              <a:chOff x="284277" y="2098660"/>
              <a:chExt cx="6171429" cy="131428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84277" y="2098660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12879" y="2033629"/>
              <a:ext cx="7131210" cy="20449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57739" y="5261697"/>
            <a:ext cx="8799543" cy="58918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3298" y="-51620"/>
            <a:ext cx="4219279" cy="39841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8489" y="977413"/>
            <a:ext cx="4085223" cy="24964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466667" y="3586476"/>
            <a:ext cx="16800000" cy="493714"/>
            <a:chOff x="-1466667" y="3586476"/>
            <a:chExt cx="16800000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91312" y="1597249"/>
            <a:ext cx="5122354" cy="493714"/>
            <a:chOff x="14291312" y="1597249"/>
            <a:chExt cx="5122354" cy="493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95645" y="3833333"/>
            <a:ext cx="9536140" cy="6452381"/>
            <a:chOff x="2695645" y="3833333"/>
            <a:chExt cx="9536140" cy="64523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5645" y="3833333"/>
              <a:ext cx="9536140" cy="645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423" y="230009"/>
            <a:ext cx="17222282" cy="9516622"/>
            <a:chOff x="833423" y="230009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423" y="230009"/>
              <a:ext cx="17222282" cy="95166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67" y="1945057"/>
            <a:ext cx="13585656" cy="7080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6264" y="6434497"/>
            <a:ext cx="9154200" cy="493714"/>
            <a:chOff x="1266264" y="6434497"/>
            <a:chExt cx="9154200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6264" y="6434497"/>
              <a:ext cx="9154200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51461" y="8786902"/>
            <a:ext cx="9460460" cy="493714"/>
            <a:chOff x="6851461" y="8786902"/>
            <a:chExt cx="9460460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1461" y="8786902"/>
              <a:ext cx="946046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4277" y="2098660"/>
            <a:ext cx="6171429" cy="1314286"/>
            <a:chOff x="284277" y="2098660"/>
            <a:chExt cx="6171429" cy="131428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84277" y="2098660"/>
              <a:ext cx="6171429" cy="1314286"/>
              <a:chOff x="284277" y="2098660"/>
              <a:chExt cx="6171429" cy="131428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4277" y="2098660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92298" y="2033629"/>
              <a:ext cx="7069467" cy="204492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9038" y="2989771"/>
            <a:ext cx="5789286" cy="589182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58676" y="5856638"/>
            <a:ext cx="9164839" cy="53706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30170" y="3506614"/>
            <a:ext cx="8913829" cy="537068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638800" y="5372100"/>
            <a:ext cx="8799543" cy="589182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529435" y="2989771"/>
            <a:ext cx="6055953" cy="589182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728056" y="2882061"/>
            <a:ext cx="4474629" cy="5910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98943" y="5678347"/>
            <a:ext cx="20683601" cy="4810782"/>
            <a:chOff x="-1198943" y="5678347"/>
            <a:chExt cx="20683601" cy="4810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98943" y="5678347"/>
              <a:ext cx="20683601" cy="48107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3522" y="1630417"/>
            <a:ext cx="14672417" cy="7965247"/>
            <a:chOff x="1763522" y="1630417"/>
            <a:chExt cx="14672417" cy="79652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3522" y="1630417"/>
              <a:ext cx="14672417" cy="79652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948619" y="3567494"/>
            <a:ext cx="11424282" cy="493714"/>
            <a:chOff x="-3948619" y="3567494"/>
            <a:chExt cx="11424282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-3948619" y="3567494"/>
              <a:ext cx="11424282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774483" y="1354809"/>
            <a:ext cx="19993531" cy="493714"/>
            <a:chOff x="-2774483" y="1354809"/>
            <a:chExt cx="19993531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2774483" y="1354809"/>
              <a:ext cx="19993531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5429" y="9348807"/>
            <a:ext cx="15540701" cy="493714"/>
            <a:chOff x="1075429" y="9348807"/>
            <a:chExt cx="15540701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075429" y="9348807"/>
              <a:ext cx="15540701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14735" y="5903367"/>
            <a:ext cx="9109075" cy="493714"/>
            <a:chOff x="11814735" y="5903367"/>
            <a:chExt cx="9109075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1814735" y="5903367"/>
              <a:ext cx="9109075" cy="49371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75559" y="928292"/>
            <a:ext cx="5304241" cy="398415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19828" y="1610554"/>
            <a:ext cx="2694870" cy="146590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62760" y="2098505"/>
            <a:ext cx="7799505" cy="75986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48147" y="2209524"/>
            <a:ext cx="7713229" cy="6889488"/>
            <a:chOff x="1848147" y="2209524"/>
            <a:chExt cx="7713229" cy="6889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8147" y="2209524"/>
              <a:ext cx="7713229" cy="6889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3862" y="2209524"/>
            <a:ext cx="7713229" cy="6889488"/>
            <a:chOff x="8933862" y="2209524"/>
            <a:chExt cx="7713229" cy="68894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33862" y="2209524"/>
              <a:ext cx="7713229" cy="688948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0511" y="-42096"/>
            <a:ext cx="5294718" cy="39651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9128" y="872165"/>
            <a:ext cx="1066307" cy="493714"/>
            <a:chOff x="819128" y="872165"/>
            <a:chExt cx="1066307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819128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73251" y="3682156"/>
            <a:ext cx="5752204" cy="23172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48954" y="5229745"/>
            <a:ext cx="5687040" cy="19574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66667" y="3338430"/>
            <a:ext cx="6533333" cy="5634608"/>
            <a:chOff x="9066667" y="3338430"/>
            <a:chExt cx="6533333" cy="56346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66667" y="3338430"/>
              <a:ext cx="6533333" cy="56346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2780" y="3248365"/>
            <a:ext cx="11428367" cy="3655651"/>
            <a:chOff x="3272780" y="3248365"/>
            <a:chExt cx="11428367" cy="36556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780" y="3248365"/>
              <a:ext cx="11428367" cy="36556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63411" y="919048"/>
            <a:ext cx="6171429" cy="1314286"/>
            <a:chOff x="10063411" y="919048"/>
            <a:chExt cx="6171429" cy="13142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063411" y="919048"/>
              <a:ext cx="6171429" cy="1314286"/>
              <a:chOff x="10063411" y="919048"/>
              <a:chExt cx="6171429" cy="131428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063411" y="919048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04230" y="931478"/>
              <a:ext cx="6315259" cy="172465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193440" y="3817465"/>
            <a:ext cx="16808988" cy="37242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22621" y="6480952"/>
            <a:ext cx="6171429" cy="1314286"/>
            <a:chOff x="4222621" y="6480952"/>
            <a:chExt cx="6171429" cy="131428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222621" y="6480952"/>
              <a:ext cx="6171429" cy="1314286"/>
              <a:chOff x="4222621" y="6480952"/>
              <a:chExt cx="6171429" cy="131428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22621" y="6480952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54935" y="6374878"/>
              <a:ext cx="6778107" cy="17876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2621" y="2233333"/>
            <a:ext cx="6171429" cy="1314286"/>
            <a:chOff x="1422621" y="2233333"/>
            <a:chExt cx="6171429" cy="131428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22621" y="2233333"/>
              <a:ext cx="6171429" cy="1314286"/>
              <a:chOff x="1422621" y="2233333"/>
              <a:chExt cx="6171429" cy="131428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22621" y="2233333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23503" y="2117735"/>
              <a:ext cx="7618564" cy="18352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396427" y="7119048"/>
            <a:ext cx="6171429" cy="1314286"/>
            <a:chOff x="11396427" y="7119048"/>
            <a:chExt cx="6171429" cy="131428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396427" y="7119048"/>
              <a:ext cx="6171429" cy="1314286"/>
              <a:chOff x="11396427" y="7119048"/>
              <a:chExt cx="6171429" cy="131428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396427" y="7119048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40735" y="7003449"/>
              <a:ext cx="7647135" cy="18257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044364" y="8090476"/>
            <a:ext cx="6171429" cy="1314286"/>
            <a:chOff x="2044364" y="8090476"/>
            <a:chExt cx="6171429" cy="131428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044364" y="8090476"/>
              <a:ext cx="6171429" cy="1314286"/>
              <a:chOff x="2044364" y="8090476"/>
              <a:chExt cx="6171429" cy="131428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044364" y="8090476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4897" y="7898688"/>
              <a:ext cx="7382021" cy="19305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2023-11-01T16:07:55.000</dcterms:created>
  <dc:creator>officegen</dc:creator>
  <cp:lastModifiedBy>khb05</cp:lastModifiedBy>
  <dcterms:modified xsi:type="dcterms:W3CDTF">2023-11-01T07:27:57.202</dcterms:modified>
  <cp:revision>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