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8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8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10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0841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26.png"  /><Relationship Id="rId15" Type="http://schemas.openxmlformats.org/officeDocument/2006/relationships/image" Target="../media/image27.png"  /><Relationship Id="rId16" Type="http://schemas.openxmlformats.org/officeDocument/2006/relationships/image" Target="../media/image28.png"  /><Relationship Id="rId17" Type="http://schemas.openxmlformats.org/officeDocument/2006/relationships/image" Target="../media/image29.png"  /><Relationship Id="rId18" Type="http://schemas.openxmlformats.org/officeDocument/2006/relationships/image" Target="../media/image30.png"  /><Relationship Id="rId19" Type="http://schemas.openxmlformats.org/officeDocument/2006/relationships/image" Target="../media/image31.png"  /><Relationship Id="rId2" Type="http://schemas.openxmlformats.org/officeDocument/2006/relationships/image" Target="../media/image14.png"  /><Relationship Id="rId20" Type="http://schemas.openxmlformats.org/officeDocument/2006/relationships/image" Target="../media/image32.png"  /><Relationship Id="rId21" Type="http://schemas.openxmlformats.org/officeDocument/2006/relationships/image" Target="../media/image33.png"  /><Relationship Id="rId22" Type="http://schemas.openxmlformats.org/officeDocument/2006/relationships/image" Target="../media/image34.png"  /><Relationship Id="rId23" Type="http://schemas.openxmlformats.org/officeDocument/2006/relationships/image" Target="../media/image35.png"  /><Relationship Id="rId24" Type="http://schemas.openxmlformats.org/officeDocument/2006/relationships/image" Target="../media/image36.png"  /><Relationship Id="rId25" Type="http://schemas.openxmlformats.org/officeDocument/2006/relationships/image" Target="../media/image37.png"  /><Relationship Id="rId26" Type="http://schemas.openxmlformats.org/officeDocument/2006/relationships/image" Target="../media/image38.png"  /><Relationship Id="rId27" Type="http://schemas.openxmlformats.org/officeDocument/2006/relationships/image" Target="../media/image39.png"  /><Relationship Id="rId28" Type="http://schemas.openxmlformats.org/officeDocument/2006/relationships/image" Target="../media/image40.png"  /><Relationship Id="rId29" Type="http://schemas.openxmlformats.org/officeDocument/2006/relationships/image" Target="../media/image41.png"  /><Relationship Id="rId3" Type="http://schemas.openxmlformats.org/officeDocument/2006/relationships/image" Target="../media/image15.png"  /><Relationship Id="rId30" Type="http://schemas.openxmlformats.org/officeDocument/2006/relationships/image" Target="../media/image42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13" Type="http://schemas.openxmlformats.org/officeDocument/2006/relationships/image" Target="../media/image54.png"  /><Relationship Id="rId14" Type="http://schemas.openxmlformats.org/officeDocument/2006/relationships/image" Target="../media/image55.png"  /><Relationship Id="rId15" Type="http://schemas.openxmlformats.org/officeDocument/2006/relationships/image" Target="../media/image56.png"  /><Relationship Id="rId16" Type="http://schemas.openxmlformats.org/officeDocument/2006/relationships/image" Target="../media/image57.png"  /><Relationship Id="rId17" Type="http://schemas.openxmlformats.org/officeDocument/2006/relationships/image" Target="../media/image58.png"  /><Relationship Id="rId18" Type="http://schemas.openxmlformats.org/officeDocument/2006/relationships/image" Target="../media/image59.png"  /><Relationship Id="rId19" Type="http://schemas.openxmlformats.org/officeDocument/2006/relationships/image" Target="../media/image60.png"  /><Relationship Id="rId2" Type="http://schemas.openxmlformats.org/officeDocument/2006/relationships/image" Target="../media/image43.png"  /><Relationship Id="rId20" Type="http://schemas.openxmlformats.org/officeDocument/2006/relationships/image" Target="../media/image61.png"  /><Relationship Id="rId21" Type="http://schemas.openxmlformats.org/officeDocument/2006/relationships/image" Target="../media/image62.png"  /><Relationship Id="rId22" Type="http://schemas.openxmlformats.org/officeDocument/2006/relationships/image" Target="../media/image6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2.png"  /><Relationship Id="rId11" Type="http://schemas.openxmlformats.org/officeDocument/2006/relationships/image" Target="../media/image73.png"  /><Relationship Id="rId12" Type="http://schemas.openxmlformats.org/officeDocument/2006/relationships/image" Target="../media/image74.png"  /><Relationship Id="rId13" Type="http://schemas.openxmlformats.org/officeDocument/2006/relationships/image" Target="../media/image75.png"  /><Relationship Id="rId14" Type="http://schemas.openxmlformats.org/officeDocument/2006/relationships/image" Target="../media/image76.png"  /><Relationship Id="rId15" Type="http://schemas.openxmlformats.org/officeDocument/2006/relationships/image" Target="../media/image77.png"  /><Relationship Id="rId16" Type="http://schemas.openxmlformats.org/officeDocument/2006/relationships/image" Target="../media/image78.png"  /><Relationship Id="rId17" Type="http://schemas.openxmlformats.org/officeDocument/2006/relationships/image" Target="../media/image79.png"  /><Relationship Id="rId18" Type="http://schemas.openxmlformats.org/officeDocument/2006/relationships/image" Target="../media/image80.png"  /><Relationship Id="rId19" Type="http://schemas.openxmlformats.org/officeDocument/2006/relationships/image" Target="../media/image81.png"  /><Relationship Id="rId2" Type="http://schemas.openxmlformats.org/officeDocument/2006/relationships/image" Target="../media/image64.png"  /><Relationship Id="rId20" Type="http://schemas.openxmlformats.org/officeDocument/2006/relationships/image" Target="../media/image82.png"  /><Relationship Id="rId21" Type="http://schemas.openxmlformats.org/officeDocument/2006/relationships/image" Target="../media/image83.png"  /><Relationship Id="rId22" Type="http://schemas.openxmlformats.org/officeDocument/2006/relationships/image" Target="../media/image84.png"  /><Relationship Id="rId23" Type="http://schemas.openxmlformats.org/officeDocument/2006/relationships/image" Target="../media/image85.png"  /><Relationship Id="rId24" Type="http://schemas.openxmlformats.org/officeDocument/2006/relationships/image" Target="../media/image86.png"  /><Relationship Id="rId25" Type="http://schemas.openxmlformats.org/officeDocument/2006/relationships/image" Target="../media/image87.png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Relationship Id="rId9" Type="http://schemas.openxmlformats.org/officeDocument/2006/relationships/image" Target="../media/image7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6.png"  /><Relationship Id="rId11" Type="http://schemas.openxmlformats.org/officeDocument/2006/relationships/image" Target="../media/image97.png"  /><Relationship Id="rId12" Type="http://schemas.openxmlformats.org/officeDocument/2006/relationships/image" Target="../media/image98.png"  /><Relationship Id="rId13" Type="http://schemas.openxmlformats.org/officeDocument/2006/relationships/image" Target="../media/image99.png"  /><Relationship Id="rId14" Type="http://schemas.openxmlformats.org/officeDocument/2006/relationships/image" Target="../media/image100.png"  /><Relationship Id="rId15" Type="http://schemas.openxmlformats.org/officeDocument/2006/relationships/image" Target="../media/image101.png"  /><Relationship Id="rId16" Type="http://schemas.openxmlformats.org/officeDocument/2006/relationships/image" Target="../media/image102.png"  /><Relationship Id="rId17" Type="http://schemas.openxmlformats.org/officeDocument/2006/relationships/image" Target="../media/image103.png"  /><Relationship Id="rId18" Type="http://schemas.openxmlformats.org/officeDocument/2006/relationships/image" Target="../media/image104.png"  /><Relationship Id="rId19" Type="http://schemas.openxmlformats.org/officeDocument/2006/relationships/image" Target="../media/image105.png"  /><Relationship Id="rId2" Type="http://schemas.openxmlformats.org/officeDocument/2006/relationships/image" Target="../media/image88.png"  /><Relationship Id="rId20" Type="http://schemas.openxmlformats.org/officeDocument/2006/relationships/image" Target="../media/image106.png"  /><Relationship Id="rId21" Type="http://schemas.openxmlformats.org/officeDocument/2006/relationships/image" Target="../media/image107.png"  /><Relationship Id="rId22" Type="http://schemas.openxmlformats.org/officeDocument/2006/relationships/image" Target="../media/image108.png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png"  /><Relationship Id="rId6" Type="http://schemas.openxmlformats.org/officeDocument/2006/relationships/image" Target="../media/image92.png"  /><Relationship Id="rId7" Type="http://schemas.openxmlformats.org/officeDocument/2006/relationships/image" Target="../media/image93.png"  /><Relationship Id="rId8" Type="http://schemas.openxmlformats.org/officeDocument/2006/relationships/image" Target="../media/image94.png"  /><Relationship Id="rId9" Type="http://schemas.openxmlformats.org/officeDocument/2006/relationships/image" Target="../media/image9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7.png"  /><Relationship Id="rId11" Type="http://schemas.openxmlformats.org/officeDocument/2006/relationships/image" Target="../media/image118.png"  /><Relationship Id="rId12" Type="http://schemas.openxmlformats.org/officeDocument/2006/relationships/image" Target="../media/image119.png"  /><Relationship Id="rId13" Type="http://schemas.openxmlformats.org/officeDocument/2006/relationships/image" Target="../media/image120.png"  /><Relationship Id="rId14" Type="http://schemas.openxmlformats.org/officeDocument/2006/relationships/image" Target="../media/image121.png"  /><Relationship Id="rId15" Type="http://schemas.openxmlformats.org/officeDocument/2006/relationships/image" Target="../media/image122.png"  /><Relationship Id="rId16" Type="http://schemas.openxmlformats.org/officeDocument/2006/relationships/image" Target="../media/image123.png"  /><Relationship Id="rId17" Type="http://schemas.openxmlformats.org/officeDocument/2006/relationships/image" Target="../media/image124.png"  /><Relationship Id="rId18" Type="http://schemas.openxmlformats.org/officeDocument/2006/relationships/image" Target="../media/image125.png"  /><Relationship Id="rId19" Type="http://schemas.openxmlformats.org/officeDocument/2006/relationships/image" Target="../media/image126.png"  /><Relationship Id="rId2" Type="http://schemas.openxmlformats.org/officeDocument/2006/relationships/image" Target="../media/image109.png"  /><Relationship Id="rId20" Type="http://schemas.openxmlformats.org/officeDocument/2006/relationships/image" Target="../media/image127.png"  /><Relationship Id="rId21" Type="http://schemas.openxmlformats.org/officeDocument/2006/relationships/image" Target="../media/image128.png"  /><Relationship Id="rId22" Type="http://schemas.openxmlformats.org/officeDocument/2006/relationships/image" Target="../media/image129.png"  /><Relationship Id="rId23" Type="http://schemas.openxmlformats.org/officeDocument/2006/relationships/image" Target="../media/image130.png"  /><Relationship Id="rId24" Type="http://schemas.openxmlformats.org/officeDocument/2006/relationships/image" Target="../media/image131.png"  /><Relationship Id="rId25" Type="http://schemas.openxmlformats.org/officeDocument/2006/relationships/image" Target="../media/image132.png"  /><Relationship Id="rId3" Type="http://schemas.openxmlformats.org/officeDocument/2006/relationships/image" Target="../media/image110.png"  /><Relationship Id="rId4" Type="http://schemas.openxmlformats.org/officeDocument/2006/relationships/image" Target="../media/image111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114.png"  /><Relationship Id="rId8" Type="http://schemas.openxmlformats.org/officeDocument/2006/relationships/image" Target="../media/image115.png"  /><Relationship Id="rId9" Type="http://schemas.openxmlformats.org/officeDocument/2006/relationships/image" Target="../media/image1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40.png"  /><Relationship Id="rId11" Type="http://schemas.openxmlformats.org/officeDocument/2006/relationships/image" Target="../media/image141.png"  /><Relationship Id="rId12" Type="http://schemas.openxmlformats.org/officeDocument/2006/relationships/image" Target="../media/image142.png"  /><Relationship Id="rId13" Type="http://schemas.openxmlformats.org/officeDocument/2006/relationships/image" Target="../media/image143.png"  /><Relationship Id="rId14" Type="http://schemas.openxmlformats.org/officeDocument/2006/relationships/image" Target="../media/image144.png"  /><Relationship Id="rId15" Type="http://schemas.openxmlformats.org/officeDocument/2006/relationships/image" Target="../media/image145.png"  /><Relationship Id="rId16" Type="http://schemas.openxmlformats.org/officeDocument/2006/relationships/image" Target="../media/image146.png"  /><Relationship Id="rId17" Type="http://schemas.openxmlformats.org/officeDocument/2006/relationships/image" Target="../media/image147.png"  /><Relationship Id="rId18" Type="http://schemas.openxmlformats.org/officeDocument/2006/relationships/image" Target="../media/image148.png"  /><Relationship Id="rId19" Type="http://schemas.openxmlformats.org/officeDocument/2006/relationships/image" Target="../media/image149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150.png"  /><Relationship Id="rId21" Type="http://schemas.openxmlformats.org/officeDocument/2006/relationships/image" Target="../media/image151.png"  /><Relationship Id="rId22" Type="http://schemas.openxmlformats.org/officeDocument/2006/relationships/image" Target="../media/image152.png"  /><Relationship Id="rId23" Type="http://schemas.openxmlformats.org/officeDocument/2006/relationships/image" Target="../media/image153.png"  /><Relationship Id="rId24" Type="http://schemas.openxmlformats.org/officeDocument/2006/relationships/image" Target="../media/image154.png"  /><Relationship Id="rId25" Type="http://schemas.openxmlformats.org/officeDocument/2006/relationships/image" Target="../media/image155.png"  /><Relationship Id="rId26" Type="http://schemas.openxmlformats.org/officeDocument/2006/relationships/image" Target="../media/image156.png"  /><Relationship Id="rId27" Type="http://schemas.openxmlformats.org/officeDocument/2006/relationships/image" Target="../media/image157.png"  /><Relationship Id="rId28" Type="http://schemas.openxmlformats.org/officeDocument/2006/relationships/image" Target="../media/image158.png"  /><Relationship Id="rId29" Type="http://schemas.openxmlformats.org/officeDocument/2006/relationships/image" Target="../media/image159.png"  /><Relationship Id="rId3" Type="http://schemas.openxmlformats.org/officeDocument/2006/relationships/image" Target="../media/image133.png"  /><Relationship Id="rId30" Type="http://schemas.openxmlformats.org/officeDocument/2006/relationships/image" Target="../media/image160.png"  /><Relationship Id="rId31" Type="http://schemas.openxmlformats.org/officeDocument/2006/relationships/image" Target="../media/image161.png"  /><Relationship Id="rId32" Type="http://schemas.openxmlformats.org/officeDocument/2006/relationships/image" Target="../media/image162.png"  /><Relationship Id="rId33" Type="http://schemas.openxmlformats.org/officeDocument/2006/relationships/image" Target="../media/image163.png"  /><Relationship Id="rId34" Type="http://schemas.openxmlformats.org/officeDocument/2006/relationships/image" Target="../media/image164.png"  /><Relationship Id="rId35" Type="http://schemas.openxmlformats.org/officeDocument/2006/relationships/image" Target="../media/image165.png"  /><Relationship Id="rId4" Type="http://schemas.openxmlformats.org/officeDocument/2006/relationships/image" Target="../media/image134.png"  /><Relationship Id="rId5" Type="http://schemas.openxmlformats.org/officeDocument/2006/relationships/image" Target="../media/image135.png"  /><Relationship Id="rId6" Type="http://schemas.openxmlformats.org/officeDocument/2006/relationships/image" Target="../media/image136.png"  /><Relationship Id="rId7" Type="http://schemas.openxmlformats.org/officeDocument/2006/relationships/image" Target="../media/image137.png"  /><Relationship Id="rId8" Type="http://schemas.openxmlformats.org/officeDocument/2006/relationships/image" Target="../media/image138.png"  /><Relationship Id="rId9" Type="http://schemas.openxmlformats.org/officeDocument/2006/relationships/image" Target="../media/image13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74.png"  /><Relationship Id="rId11" Type="http://schemas.openxmlformats.org/officeDocument/2006/relationships/image" Target="../media/image175.png"  /><Relationship Id="rId12" Type="http://schemas.openxmlformats.org/officeDocument/2006/relationships/image" Target="../media/image176.png"  /><Relationship Id="rId13" Type="http://schemas.openxmlformats.org/officeDocument/2006/relationships/image" Target="../media/image177.png"  /><Relationship Id="rId2" Type="http://schemas.openxmlformats.org/officeDocument/2006/relationships/image" Target="../media/image166.png"  /><Relationship Id="rId3" Type="http://schemas.openxmlformats.org/officeDocument/2006/relationships/image" Target="../media/image167.png"  /><Relationship Id="rId4" Type="http://schemas.openxmlformats.org/officeDocument/2006/relationships/image" Target="../media/image168.png"  /><Relationship Id="rId5" Type="http://schemas.openxmlformats.org/officeDocument/2006/relationships/image" Target="../media/image169.png"  /><Relationship Id="rId6" Type="http://schemas.openxmlformats.org/officeDocument/2006/relationships/image" Target="../media/image170.png"  /><Relationship Id="rId7" Type="http://schemas.openxmlformats.org/officeDocument/2006/relationships/image" Target="../media/image171.png"  /><Relationship Id="rId8" Type="http://schemas.openxmlformats.org/officeDocument/2006/relationships/image" Target="../media/image172.png"  /><Relationship Id="rId9" Type="http://schemas.openxmlformats.org/officeDocument/2006/relationships/image" Target="../media/image17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B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0082" y="8360553"/>
            <a:ext cx="11525359" cy="1925161"/>
            <a:chOff x="-1410082" y="8360553"/>
            <a:chExt cx="11525359" cy="1925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0082" y="8360553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0438" y="8360553"/>
            <a:ext cx="11525359" cy="1925161"/>
            <a:chOff x="8170438" y="8360553"/>
            <a:chExt cx="11525359" cy="192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438" y="8360553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9078" y="9380811"/>
            <a:ext cx="3920907" cy="6173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731274" y="9297063"/>
              <a:ext cx="476190" cy="476190"/>
              <a:chOff x="16731274" y="9297063"/>
              <a:chExt cx="476190" cy="4761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731274" y="9297063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913366" y="9401825"/>
              <a:ext cx="150103" cy="266667"/>
              <a:chOff x="16913366" y="9401825"/>
              <a:chExt cx="150103" cy="26666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913366" y="9401825"/>
                <a:ext cx="150103" cy="266667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066667" y="9297063"/>
            <a:ext cx="476190" cy="476190"/>
            <a:chOff x="16066667" y="9297063"/>
            <a:chExt cx="476190" cy="47619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066667" y="9297063"/>
              <a:ext cx="476190" cy="476190"/>
              <a:chOff x="16066667" y="9297063"/>
              <a:chExt cx="476190" cy="4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066667" y="9297063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171429" y="9401825"/>
              <a:ext cx="266667" cy="266667"/>
              <a:chOff x="16171429" y="9401825"/>
              <a:chExt cx="266667" cy="26666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171429" y="9401825"/>
                <a:ext cx="266667" cy="266667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1888" y="1047259"/>
            <a:ext cx="7676363" cy="75169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42219" y="6672051"/>
            <a:ext cx="10223797" cy="11215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27119" y="2037669"/>
            <a:ext cx="14618353" cy="704226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0463" y="1074697"/>
            <a:ext cx="14195134" cy="25565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B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0082" y="8617696"/>
            <a:ext cx="11525359" cy="1925161"/>
            <a:chOff x="-1410082" y="8617696"/>
            <a:chExt cx="11525359" cy="1925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0082" y="8617696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0438" y="8617696"/>
            <a:ext cx="11525359" cy="1925161"/>
            <a:chOff x="8170438" y="8617696"/>
            <a:chExt cx="11525359" cy="192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438" y="8617696"/>
              <a:ext cx="11525359" cy="1925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9078" y="9380811"/>
            <a:ext cx="3920907" cy="6173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731274" y="9297063"/>
              <a:ext cx="476190" cy="476190"/>
              <a:chOff x="16731274" y="9297063"/>
              <a:chExt cx="476190" cy="4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731274" y="9297063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903842" y="9401825"/>
              <a:ext cx="150103" cy="266667"/>
              <a:chOff x="16903842" y="9401825"/>
              <a:chExt cx="150103" cy="26666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903842" y="9401825"/>
                <a:ext cx="150103" cy="26666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98240" y="1047259"/>
            <a:ext cx="7940372" cy="7516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333333" y="3867030"/>
            <a:ext cx="7619048" cy="761905"/>
            <a:chOff x="5333333" y="3867030"/>
            <a:chExt cx="7619048" cy="7619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3333" y="3867030"/>
              <a:ext cx="7619048" cy="76190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55593" y="3895050"/>
            <a:ext cx="8139306" cy="85176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465453" y="3962268"/>
            <a:ext cx="571429" cy="571429"/>
            <a:chOff x="5465453" y="3962268"/>
            <a:chExt cx="571429" cy="57142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465453" y="3962268"/>
              <a:ext cx="571429" cy="571429"/>
              <a:chOff x="5465453" y="3962268"/>
              <a:chExt cx="571429" cy="57142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65453" y="3962268"/>
                <a:ext cx="571429" cy="57142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3166" y="3921546"/>
              <a:ext cx="572278" cy="7367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33333" y="4851628"/>
            <a:ext cx="7619048" cy="761905"/>
            <a:chOff x="5333333" y="4851628"/>
            <a:chExt cx="7619048" cy="7619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3333" y="4851628"/>
              <a:ext cx="7619048" cy="76190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35650" y="4879650"/>
            <a:ext cx="8004992" cy="8517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465453" y="4946866"/>
            <a:ext cx="571429" cy="571429"/>
            <a:chOff x="5465453" y="4946866"/>
            <a:chExt cx="571429" cy="57142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465453" y="4946866"/>
              <a:ext cx="571429" cy="571429"/>
              <a:chOff x="5465453" y="4946866"/>
              <a:chExt cx="571429" cy="57142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465453" y="4946866"/>
                <a:ext cx="571429" cy="57142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2318" y="4894802"/>
              <a:ext cx="611488" cy="7176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333333" y="5836226"/>
            <a:ext cx="7619048" cy="761905"/>
            <a:chOff x="5333333" y="5836226"/>
            <a:chExt cx="7619048" cy="76190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33333" y="5836226"/>
              <a:ext cx="7619048" cy="76190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344859" y="5864240"/>
            <a:ext cx="7691106" cy="85176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465453" y="5931464"/>
            <a:ext cx="571429" cy="571429"/>
            <a:chOff x="5465453" y="5931464"/>
            <a:chExt cx="571429" cy="57142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465453" y="5931464"/>
              <a:ext cx="571429" cy="571429"/>
              <a:chOff x="5465453" y="5931464"/>
              <a:chExt cx="571429" cy="57142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465453" y="5931464"/>
                <a:ext cx="571429" cy="571429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25585" y="5892048"/>
              <a:ext cx="571688" cy="7272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33333" y="6820823"/>
            <a:ext cx="7619048" cy="761905"/>
            <a:chOff x="5333333" y="6820823"/>
            <a:chExt cx="7619048" cy="76190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33333" y="6820823"/>
              <a:ext cx="7619048" cy="76190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498221" y="6848840"/>
            <a:ext cx="7581401" cy="85176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465453" y="6916062"/>
            <a:ext cx="571429" cy="571429"/>
            <a:chOff x="5465453" y="6916062"/>
            <a:chExt cx="571429" cy="571429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465453" y="6916062"/>
              <a:ext cx="571429" cy="571429"/>
              <a:chOff x="5465453" y="6916062"/>
              <a:chExt cx="571429" cy="5714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465453" y="6916062"/>
                <a:ext cx="571429" cy="57142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26975" y="6867122"/>
              <a:ext cx="567517" cy="73673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333333" y="7805421"/>
            <a:ext cx="7619048" cy="761905"/>
            <a:chOff x="5333333" y="7805421"/>
            <a:chExt cx="7619048" cy="76190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33333" y="7805421"/>
              <a:ext cx="7619048" cy="761905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83754" y="7833440"/>
            <a:ext cx="7332963" cy="85176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465453" y="7900659"/>
            <a:ext cx="571429" cy="571429"/>
            <a:chOff x="5465453" y="7900659"/>
            <a:chExt cx="571429" cy="571429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465453" y="7900659"/>
              <a:ext cx="571429" cy="571429"/>
              <a:chOff x="5465453" y="7900659"/>
              <a:chExt cx="571429" cy="571429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5465453" y="7900659"/>
                <a:ext cx="571429" cy="571429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13718" y="7851719"/>
              <a:ext cx="607288" cy="746259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541360" y="1523531"/>
            <a:ext cx="7261501" cy="28925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dbee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0082" y="8617696"/>
            <a:ext cx="11525359" cy="1925161"/>
            <a:chOff x="-1410082" y="8617696"/>
            <a:chExt cx="11525359" cy="1925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0082" y="8617696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0438" y="8617696"/>
            <a:ext cx="11525359" cy="1925161"/>
            <a:chOff x="8170438" y="8617696"/>
            <a:chExt cx="11525359" cy="192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438" y="8617696"/>
              <a:ext cx="11525359" cy="1925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9078" y="9380811"/>
            <a:ext cx="3920907" cy="6173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1274" y="9297063"/>
              <a:ext cx="476190" cy="4761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12289" y="9273935"/>
            <a:ext cx="576927" cy="583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56631" y="1047259"/>
            <a:ext cx="8182134" cy="7516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56407" y="6717018"/>
            <a:ext cx="1333333" cy="1333333"/>
            <a:chOff x="8556407" y="6717018"/>
            <a:chExt cx="1333333" cy="13333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556407" y="6717018"/>
              <a:ext cx="1333333" cy="1333333"/>
              <a:chOff x="8556407" y="6717018"/>
              <a:chExt cx="1333333" cy="133333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56407" y="6717018"/>
                <a:ext cx="1333333" cy="133333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911810" y="7063422"/>
              <a:ext cx="717949" cy="663854"/>
              <a:chOff x="8911810" y="7063422"/>
              <a:chExt cx="717949" cy="66385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911810" y="7063422"/>
                <a:ext cx="717949" cy="66385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556407" y="3012395"/>
            <a:ext cx="1333333" cy="1333333"/>
            <a:chOff x="8556407" y="3012395"/>
            <a:chExt cx="1333333" cy="133333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556407" y="3012395"/>
              <a:ext cx="1333333" cy="1333333"/>
              <a:chOff x="8556407" y="3012395"/>
              <a:chExt cx="1333333" cy="133333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556407" y="3012395"/>
                <a:ext cx="1333333" cy="13333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864100" y="3382667"/>
              <a:ext cx="717949" cy="587156"/>
              <a:chOff x="8864100" y="3382667"/>
              <a:chExt cx="717949" cy="58715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864100" y="3382667"/>
                <a:ext cx="717949" cy="587156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556407" y="4864706"/>
            <a:ext cx="1333333" cy="1333333"/>
            <a:chOff x="8556407" y="4864706"/>
            <a:chExt cx="1333333" cy="133333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8556407" y="4864706"/>
              <a:ext cx="1333333" cy="1333333"/>
              <a:chOff x="8556407" y="4864706"/>
              <a:chExt cx="1333333" cy="133333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56407" y="4864706"/>
                <a:ext cx="1333333" cy="133333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864100" y="5249964"/>
              <a:ext cx="717949" cy="512083"/>
              <a:chOff x="8864100" y="5249964"/>
              <a:chExt cx="717949" cy="51208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864100" y="5249964"/>
                <a:ext cx="717949" cy="512083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180476" y="3055505"/>
            <a:ext cx="5736695" cy="1258793"/>
            <a:chOff x="10180476" y="3055505"/>
            <a:chExt cx="5736695" cy="125879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89050" y="2964078"/>
              <a:ext cx="3403934" cy="79687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02383" y="3565745"/>
              <a:ext cx="5855774" cy="9447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80476" y="4919829"/>
            <a:ext cx="5736695" cy="1234764"/>
            <a:chOff x="10180476" y="4919829"/>
            <a:chExt cx="5736695" cy="123476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89050" y="4828402"/>
              <a:ext cx="2479049" cy="796877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11906" y="5423183"/>
              <a:ext cx="5928307" cy="93711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80476" y="6776076"/>
            <a:ext cx="5736695" cy="1226898"/>
            <a:chOff x="10180476" y="6776076"/>
            <a:chExt cx="5736695" cy="122689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70002" y="6654174"/>
              <a:ext cx="3079401" cy="821992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11906" y="7271564"/>
              <a:ext cx="5813717" cy="93711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09426" y="3470159"/>
            <a:ext cx="5644068" cy="4315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B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0082" y="8617696"/>
            <a:ext cx="11525359" cy="1925161"/>
            <a:chOff x="-1410082" y="8617696"/>
            <a:chExt cx="11525359" cy="1925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0082" y="8617696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0438" y="8617696"/>
            <a:ext cx="11525359" cy="1925161"/>
            <a:chOff x="8170438" y="8617696"/>
            <a:chExt cx="11525359" cy="192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438" y="8617696"/>
              <a:ext cx="11525359" cy="1925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4506" y="9415164"/>
            <a:ext cx="4254822" cy="5904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1274" y="9297063"/>
              <a:ext cx="476190" cy="4761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31125" y="9273935"/>
            <a:ext cx="577527" cy="583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56631" y="1047259"/>
            <a:ext cx="8182134" cy="7516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26283" y="3539154"/>
            <a:ext cx="6171429" cy="1997828"/>
            <a:chOff x="1726283" y="3539154"/>
            <a:chExt cx="6171429" cy="199782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6283" y="3539154"/>
              <a:ext cx="6171429" cy="19978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26283" y="6828618"/>
            <a:ext cx="6171429" cy="1328120"/>
            <a:chOff x="1726283" y="6828618"/>
            <a:chExt cx="6171429" cy="13281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6283" y="6828618"/>
              <a:ext cx="6171429" cy="13281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25486" y="3445343"/>
            <a:ext cx="4359754" cy="1818871"/>
            <a:chOff x="8925486" y="3445343"/>
            <a:chExt cx="4359754" cy="18188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5486" y="3445343"/>
              <a:ext cx="4359754" cy="18188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91078" y="6844714"/>
            <a:ext cx="6171429" cy="424594"/>
            <a:chOff x="8791078" y="6844714"/>
            <a:chExt cx="6171429" cy="4245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91078" y="6844714"/>
              <a:ext cx="6171429" cy="4245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26283" y="2812517"/>
            <a:ext cx="476190" cy="476190"/>
            <a:chOff x="1726283" y="2812517"/>
            <a:chExt cx="476190" cy="47619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726283" y="2812517"/>
              <a:ext cx="476190" cy="476190"/>
              <a:chOff x="1726283" y="2812517"/>
              <a:chExt cx="476190" cy="47619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26283" y="2812517"/>
                <a:ext cx="476190" cy="47619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16386" y="2724176"/>
              <a:ext cx="572250" cy="7367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26283" y="6176438"/>
            <a:ext cx="476190" cy="476190"/>
            <a:chOff x="1726283" y="6176438"/>
            <a:chExt cx="476190" cy="47619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726283" y="6176438"/>
              <a:ext cx="476190" cy="476190"/>
              <a:chOff x="1726283" y="6176438"/>
              <a:chExt cx="476190" cy="47619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26283" y="6176438"/>
                <a:ext cx="476190" cy="476190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5529" y="6076755"/>
              <a:ext cx="611488" cy="7176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91078" y="2812517"/>
            <a:ext cx="476190" cy="476190"/>
            <a:chOff x="8791078" y="2812517"/>
            <a:chExt cx="476190" cy="476190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8791078" y="2812517"/>
              <a:ext cx="476190" cy="476190"/>
              <a:chOff x="8791078" y="2812517"/>
              <a:chExt cx="476190" cy="47619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791078" y="2812517"/>
                <a:ext cx="476190" cy="476190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3581" y="2725482"/>
              <a:ext cx="571717" cy="72721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6685" y="5429535"/>
            <a:ext cx="4636372" cy="7904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261107" y="8094526"/>
            <a:ext cx="4579849" cy="7904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32031" y="5171993"/>
            <a:ext cx="5458715" cy="79043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406606" y="1168426"/>
            <a:ext cx="9581983" cy="241047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791078" y="6176438"/>
            <a:ext cx="476190" cy="476190"/>
            <a:chOff x="8791078" y="6176438"/>
            <a:chExt cx="476190" cy="476190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8791078" y="6176438"/>
              <a:ext cx="476190" cy="476190"/>
              <a:chOff x="8791078" y="6176438"/>
              <a:chExt cx="476190" cy="47619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791078" y="6176438"/>
                <a:ext cx="476190" cy="476190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91878" y="6098678"/>
              <a:ext cx="606830" cy="714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B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0082" y="8617696"/>
            <a:ext cx="11525359" cy="1925161"/>
            <a:chOff x="-1410082" y="8617696"/>
            <a:chExt cx="11525359" cy="1925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0082" y="8617696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0438" y="8617696"/>
            <a:ext cx="11525359" cy="1925161"/>
            <a:chOff x="8170438" y="8617696"/>
            <a:chExt cx="11525359" cy="192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438" y="8617696"/>
              <a:ext cx="11525359" cy="1925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4506" y="9415164"/>
            <a:ext cx="4254822" cy="5904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1274" y="9297063"/>
              <a:ext cx="476190" cy="4761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28354" y="9282402"/>
            <a:ext cx="576318" cy="5582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26283" y="3615124"/>
            <a:ext cx="4178001" cy="744366"/>
            <a:chOff x="1726283" y="3615124"/>
            <a:chExt cx="4178001" cy="7443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6283" y="3615124"/>
              <a:ext cx="4178001" cy="7443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26283" y="5804461"/>
            <a:ext cx="4548222" cy="848167"/>
            <a:chOff x="1726283" y="5804461"/>
            <a:chExt cx="4548222" cy="8481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6283" y="5804461"/>
              <a:ext cx="4548222" cy="8481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91078" y="3425229"/>
            <a:ext cx="6171429" cy="2173207"/>
            <a:chOff x="8791078" y="3425229"/>
            <a:chExt cx="6171429" cy="21732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91078" y="3425229"/>
              <a:ext cx="6171429" cy="217320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56631" y="1047259"/>
            <a:ext cx="8182134" cy="75169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26283" y="2812517"/>
            <a:ext cx="476190" cy="476190"/>
            <a:chOff x="1726283" y="2812517"/>
            <a:chExt cx="476190" cy="47619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726283" y="2812517"/>
              <a:ext cx="476190" cy="476190"/>
              <a:chOff x="1726283" y="2812517"/>
              <a:chExt cx="476190" cy="4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26283" y="2812517"/>
                <a:ext cx="476190" cy="476190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7078" y="2734754"/>
              <a:ext cx="606830" cy="7145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26283" y="5138343"/>
            <a:ext cx="476190" cy="476190"/>
            <a:chOff x="1726283" y="5138343"/>
            <a:chExt cx="476190" cy="47619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726283" y="5138343"/>
              <a:ext cx="476190" cy="476190"/>
              <a:chOff x="1726283" y="5138343"/>
              <a:chExt cx="476190" cy="47619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26283" y="5138343"/>
                <a:ext cx="476190" cy="47619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38754" y="5049240"/>
              <a:ext cx="571802" cy="6954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91078" y="2812517"/>
            <a:ext cx="476190" cy="476190"/>
            <a:chOff x="8791078" y="2812517"/>
            <a:chExt cx="476190" cy="47619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791078" y="2812517"/>
              <a:ext cx="476190" cy="476190"/>
              <a:chOff x="8791078" y="2812517"/>
              <a:chExt cx="476190" cy="47619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791078" y="2812517"/>
                <a:ext cx="476190" cy="476190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95449" y="2726535"/>
              <a:ext cx="577069" cy="70499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5040" y="4239678"/>
            <a:ext cx="5446534" cy="79043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4355" y="6565355"/>
            <a:ext cx="4829725" cy="79043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26478" y="5713221"/>
            <a:ext cx="6874677" cy="79043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406606" y="1168426"/>
            <a:ext cx="9581983" cy="2410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dbee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0082" y="8617696"/>
            <a:ext cx="11525359" cy="1925161"/>
            <a:chOff x="-1410082" y="8617696"/>
            <a:chExt cx="11525359" cy="1925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0082" y="8617696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0438" y="8617696"/>
            <a:ext cx="11525359" cy="1925161"/>
            <a:chOff x="8170438" y="8617696"/>
            <a:chExt cx="11525359" cy="192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438" y="8617696"/>
              <a:ext cx="11525359" cy="1925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59078" y="9380811"/>
            <a:ext cx="3920907" cy="6173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1274" y="9297063"/>
              <a:ext cx="476190" cy="4761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82554" y="9282402"/>
            <a:ext cx="502099" cy="5582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77516" y="1047259"/>
            <a:ext cx="8061086" cy="7516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459166" y="674820"/>
            <a:ext cx="1933185" cy="54777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9680" y="730430"/>
            <a:ext cx="1285642" cy="4928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80859" y="7670215"/>
            <a:ext cx="11323996" cy="761905"/>
            <a:chOff x="3480859" y="7670215"/>
            <a:chExt cx="11323996" cy="7619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0859" y="7670215"/>
              <a:ext cx="11323996" cy="7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25042" y="7765453"/>
            <a:ext cx="571429" cy="571429"/>
            <a:chOff x="3625042" y="7765453"/>
            <a:chExt cx="571429" cy="5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5042" y="7765453"/>
              <a:ext cx="571429" cy="5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62030" y="7939195"/>
            <a:ext cx="297453" cy="223944"/>
            <a:chOff x="3762030" y="7939195"/>
            <a:chExt cx="297453" cy="2239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62030" y="7939195"/>
              <a:ext cx="297453" cy="22394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468094" y="7826708"/>
            <a:ext cx="11476506" cy="8219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035748" y="3976645"/>
            <a:ext cx="4572814" cy="3095238"/>
            <a:chOff x="2035748" y="3976645"/>
            <a:chExt cx="4572814" cy="30952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35748" y="3976645"/>
              <a:ext cx="4572814" cy="30952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56450" y="3976645"/>
            <a:ext cx="4572814" cy="3095238"/>
            <a:chOff x="6856450" y="3976645"/>
            <a:chExt cx="4572814" cy="30952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56450" y="3976645"/>
              <a:ext cx="4572814" cy="30952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77152" y="3976645"/>
            <a:ext cx="4572814" cy="3095238"/>
            <a:chOff x="11677152" y="3976645"/>
            <a:chExt cx="4572814" cy="30952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77152" y="3976645"/>
              <a:ext cx="4572814" cy="309523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31450" y="5011050"/>
            <a:ext cx="4501001" cy="81362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28040" y="5011050"/>
            <a:ext cx="4106068" cy="127085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9497" y="5011050"/>
            <a:ext cx="3865811" cy="81362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67102" y="4186142"/>
            <a:ext cx="1032592" cy="73673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596718" y="4195668"/>
            <a:ext cx="1072517" cy="71768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430677" y="4195668"/>
            <a:ext cx="1032745" cy="72721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867121" y="1647083"/>
            <a:ext cx="11255297" cy="24104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dbee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0082" y="8617696"/>
            <a:ext cx="11525359" cy="1925161"/>
            <a:chOff x="-1410082" y="8617696"/>
            <a:chExt cx="11525359" cy="1925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10082" y="8617696"/>
              <a:ext cx="11525359" cy="1925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70438" y="8617696"/>
            <a:ext cx="11525359" cy="1925161"/>
            <a:chOff x="8170438" y="8617696"/>
            <a:chExt cx="11525359" cy="1925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0438" y="8617696"/>
              <a:ext cx="11525359" cy="1925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1964" y="9380811"/>
            <a:ext cx="4047660" cy="6173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1274" y="9297063"/>
              <a:ext cx="476190" cy="4761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2611" y="9273935"/>
            <a:ext cx="501927" cy="5836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56631" y="1047259"/>
            <a:ext cx="8182134" cy="7516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313554" y="5228446"/>
            <a:ext cx="13658606" cy="761905"/>
            <a:chOff x="2313554" y="5228446"/>
            <a:chExt cx="13658606" cy="76190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652079" y="5595112"/>
              <a:ext cx="2857143" cy="28571"/>
              <a:chOff x="7652079" y="5595112"/>
              <a:chExt cx="2857143" cy="2857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652079" y="5595112"/>
                <a:ext cx="2857143" cy="2857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313554" y="5228446"/>
              <a:ext cx="6294589" cy="761905"/>
              <a:chOff x="2313554" y="5228446"/>
              <a:chExt cx="6294589" cy="7619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313554" y="5228446"/>
                <a:ext cx="6294589" cy="7619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677571" y="5228446"/>
              <a:ext cx="6294589" cy="761905"/>
              <a:chOff x="9677571" y="5228446"/>
              <a:chExt cx="6294589" cy="76190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77571" y="5228446"/>
                <a:ext cx="6294589" cy="761905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0936" y="5294621"/>
              <a:ext cx="4579896" cy="754753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74783" y="5337411"/>
              <a:ext cx="5904583" cy="6353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13554" y="6349702"/>
            <a:ext cx="13658606" cy="761905"/>
            <a:chOff x="2313554" y="6349702"/>
            <a:chExt cx="13658606" cy="76190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673636" y="6716369"/>
              <a:ext cx="2857143" cy="28571"/>
              <a:chOff x="7673636" y="6716369"/>
              <a:chExt cx="2857143" cy="2857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73636" y="6716369"/>
                <a:ext cx="2857143" cy="2857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313554" y="6349702"/>
              <a:ext cx="6294589" cy="761905"/>
              <a:chOff x="2313554" y="6349702"/>
              <a:chExt cx="6294589" cy="76190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313554" y="6349702"/>
                <a:ext cx="6294589" cy="76190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677571" y="6349702"/>
              <a:ext cx="6294589" cy="761905"/>
              <a:chOff x="9677571" y="6349702"/>
              <a:chExt cx="6294589" cy="761905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677571" y="6349702"/>
                <a:ext cx="6294589" cy="761905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98174" y="6415878"/>
              <a:ext cx="5372667" cy="75475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78383" y="6458668"/>
              <a:ext cx="5355983" cy="63532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13554" y="7470958"/>
            <a:ext cx="13658606" cy="761905"/>
            <a:chOff x="2313554" y="7470958"/>
            <a:chExt cx="13658606" cy="76190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776493" y="7837625"/>
              <a:ext cx="2857143" cy="28571"/>
              <a:chOff x="7776493" y="7837625"/>
              <a:chExt cx="2857143" cy="28571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776493" y="7837625"/>
                <a:ext cx="2857143" cy="2857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313554" y="7470958"/>
              <a:ext cx="6294589" cy="761905"/>
              <a:chOff x="2313554" y="7470958"/>
              <a:chExt cx="6294589" cy="76190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313554" y="7470958"/>
                <a:ext cx="6294589" cy="76190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677571" y="7470958"/>
              <a:ext cx="6294589" cy="761905"/>
              <a:chOff x="9677571" y="7470958"/>
              <a:chExt cx="6294589" cy="761905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677571" y="7470958"/>
                <a:ext cx="6294589" cy="761905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78964" y="7537136"/>
              <a:ext cx="5701382" cy="754753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84078" y="7579926"/>
              <a:ext cx="5551631" cy="63532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313554" y="4092250"/>
            <a:ext cx="13658606" cy="776844"/>
            <a:chOff x="2313554" y="4092250"/>
            <a:chExt cx="13658606" cy="776844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7652079" y="4470775"/>
              <a:ext cx="2857143" cy="28571"/>
              <a:chOff x="7652079" y="4470775"/>
              <a:chExt cx="2857143" cy="2857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652079" y="4470775"/>
                <a:ext cx="2857143" cy="2857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2313554" y="4107190"/>
              <a:ext cx="6294589" cy="761905"/>
              <a:chOff x="2313554" y="4107190"/>
              <a:chExt cx="6294589" cy="761905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313554" y="4107190"/>
                <a:ext cx="6294589" cy="761905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631" y="4127059"/>
              <a:ext cx="7996239" cy="821992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9677571" y="4092250"/>
              <a:ext cx="6294589" cy="761905"/>
              <a:chOff x="9677571" y="4092250"/>
              <a:chExt cx="6294589" cy="761905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9677571" y="4092250"/>
                <a:ext cx="6294589" cy="761905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16231" y="4112116"/>
              <a:ext cx="8278687" cy="821992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2447619" y="4192530"/>
              <a:ext cx="571429" cy="571429"/>
              <a:chOff x="2447619" y="4192530"/>
              <a:chExt cx="571429" cy="57142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2447619" y="4192530"/>
                <a:ext cx="571429" cy="57142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791467" y="4192530"/>
              <a:ext cx="571429" cy="571429"/>
              <a:chOff x="9791467" y="4192530"/>
              <a:chExt cx="571429" cy="57142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9791467" y="4192530"/>
                <a:ext cx="571429" cy="571429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24084" y="4153114"/>
              <a:ext cx="551259" cy="736735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873028" y="4143591"/>
              <a:ext cx="526450" cy="736735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-2217832" y="1647083"/>
            <a:ext cx="18772144" cy="2410479"/>
          </a:xfrm>
          <a:prstGeom prst="rect">
            <a:avLst/>
          </a:prstGeom>
        </p:spPr>
      </p:pic>
      <p:sp>
        <p:nvSpPr>
          <p:cNvPr id="1025" name="가로 글상자 1024"/>
          <p:cNvSpPr txBox="1"/>
          <p:nvPr/>
        </p:nvSpPr>
        <p:spPr>
          <a:xfrm>
            <a:off x="7705726" y="4825365"/>
            <a:ext cx="2876548" cy="3638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B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4286" y="509653"/>
            <a:ext cx="16857143" cy="9509122"/>
            <a:chOff x="714286" y="509653"/>
            <a:chExt cx="16857143" cy="95091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286" y="509653"/>
              <a:ext cx="16857143" cy="95091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17225" y="6753503"/>
            <a:ext cx="11525359" cy="4325536"/>
            <a:chOff x="-1417225" y="6753503"/>
            <a:chExt cx="11525359" cy="43255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17225" y="6753503"/>
              <a:ext cx="11525359" cy="43255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63295" y="6753503"/>
            <a:ext cx="11525359" cy="4325536"/>
            <a:chOff x="8163295" y="6753503"/>
            <a:chExt cx="11525359" cy="43255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3295" y="6753503"/>
              <a:ext cx="11525359" cy="43255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31274" y="9297063"/>
            <a:ext cx="476190" cy="476190"/>
            <a:chOff x="16731274" y="9297063"/>
            <a:chExt cx="476190" cy="4761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731274" y="9297063"/>
              <a:ext cx="476190" cy="476190"/>
              <a:chOff x="16731274" y="9297063"/>
              <a:chExt cx="476190" cy="47619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31274" y="9297063"/>
                <a:ext cx="476190" cy="4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903842" y="9401825"/>
              <a:ext cx="150103" cy="266667"/>
              <a:chOff x="16903842" y="9401825"/>
              <a:chExt cx="150103" cy="26666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903842" y="9401825"/>
                <a:ext cx="150103" cy="26666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428571" y="8620565"/>
            <a:ext cx="1428571" cy="14286"/>
            <a:chOff x="8428571" y="8620565"/>
            <a:chExt cx="1428571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428571" y="8620565"/>
              <a:ext cx="1428571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68430" y="7998954"/>
            <a:ext cx="4058412" cy="6078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14286" y="912568"/>
            <a:ext cx="12857143" cy="14286"/>
            <a:chOff x="2714286" y="912568"/>
            <a:chExt cx="12857143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4286" y="912568"/>
              <a:ext cx="12857143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459166" y="674820"/>
            <a:ext cx="1933185" cy="54777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9680" y="730430"/>
            <a:ext cx="1285642" cy="4928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08155" y="2238565"/>
            <a:ext cx="9309484" cy="10113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72661" y="2356918"/>
            <a:ext cx="13140535" cy="4586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1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2023-11-27T12:14:17.000</dcterms:created>
  <dc:creator>officegen</dc:creator>
  <cp:lastModifiedBy>khb05</cp:lastModifiedBy>
  <dcterms:modified xsi:type="dcterms:W3CDTF">2023-11-27T09:53:53.065</dcterms:modified>
  <cp:revision>19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