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0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2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9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9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1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0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9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STAY-JEJU</a:t>
            </a:r>
            <a:br>
              <a:rPr lang="en-US" altLang="ko-KR" dirty="0" smtClean="0"/>
            </a:br>
            <a:r>
              <a:rPr lang="ko-KR" altLang="en-US" dirty="0" smtClean="0"/>
              <a:t>웹 페이지 흐름도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1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STAY-JEJU 웹 페이지 흐름도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STAY-JEJU 웹 페이지 흐름도</dc:title>
  <dc:creator>yoojun</dc:creator>
  <cp:lastModifiedBy>yoojun</cp:lastModifiedBy>
  <cp:revision>1</cp:revision>
  <dcterms:created xsi:type="dcterms:W3CDTF">2018-10-11T08:41:48Z</dcterms:created>
  <dcterms:modified xsi:type="dcterms:W3CDTF">2018-10-11T08:43:57Z</dcterms:modified>
</cp:coreProperties>
</file>