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64" r:id="rId13"/>
    <p:sldId id="260" r:id="rId14"/>
    <p:sldId id="265" r:id="rId15"/>
    <p:sldId id="26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0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32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9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5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7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9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1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0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9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966-E11D-4102-B2BF-A3538230BB24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8ADF-B3FF-4B7C-936D-54D1D7528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0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STAY-JEJU</a:t>
            </a:r>
            <a:br>
              <a:rPr lang="en-US" altLang="ko-KR" dirty="0" smtClean="0"/>
            </a:br>
            <a:r>
              <a:rPr lang="ko-KR" altLang="en-US" dirty="0" smtClean="0"/>
              <a:t>웹 페이지 흐름도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숙소 등록하기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대리 호스트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STAY-JEJU </a:t>
            </a:r>
            <a:r>
              <a:rPr lang="ko-KR" altLang="en-US" dirty="0" smtClean="0"/>
              <a:t>대리 호스트가 되는 법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sldjump"/>
              </a:rPr>
              <a:t>대리 호스트 등록하기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0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대리 호스트 등록하기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청소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매니저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STAY-JEJU </a:t>
            </a:r>
            <a:r>
              <a:rPr lang="ko-KR" altLang="en-US" dirty="0" smtClean="0"/>
              <a:t>청소 매니저가 되는 법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sldjump"/>
              </a:rPr>
              <a:t>청소 매니저 등록하기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7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청소 매니저 등록하기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이메일 주소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비밀번호</a:t>
            </a:r>
            <a:endParaRPr lang="en-US" altLang="ko-KR" dirty="0" smtClean="0"/>
          </a:p>
          <a:p>
            <a:r>
              <a:rPr lang="ko-KR" altLang="en-US" dirty="0" smtClean="0"/>
              <a:t>비밀번호 찾기 링크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sldjump"/>
              </a:rPr>
              <a:t>회원가입 링크</a:t>
            </a:r>
            <a:endParaRPr lang="en-US" altLang="ko-KR" dirty="0" smtClean="0"/>
          </a:p>
          <a:p>
            <a:r>
              <a:rPr lang="ko-KR" altLang="en-US" dirty="0" smtClean="0"/>
              <a:t>로그인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8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이메일 주소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비밀번호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</a:t>
            </a:r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r>
              <a:rPr lang="ko-KR" altLang="en-US" dirty="0" smtClean="0"/>
              <a:t>마케팅 메시지 수신거부 체</a:t>
            </a:r>
            <a:r>
              <a:rPr lang="ko-KR" altLang="en-US" dirty="0" smtClean="0"/>
              <a:t>크</a:t>
            </a:r>
            <a:endParaRPr lang="en-US" altLang="ko-KR" dirty="0" smtClean="0"/>
          </a:p>
          <a:p>
            <a:r>
              <a:rPr lang="ko-KR" altLang="en-US" dirty="0" smtClean="0"/>
              <a:t>가입하기 버튼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sldjump"/>
              </a:rPr>
              <a:t>로그인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9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숙소 리스트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sldjump"/>
              </a:rPr>
              <a:t>호스트 신청</a:t>
            </a:r>
            <a:endParaRPr lang="en-US" altLang="ko-KR" dirty="0" smtClean="0"/>
          </a:p>
          <a:p>
            <a:r>
              <a:rPr lang="ko-KR" altLang="en-US" dirty="0" smtClean="0">
                <a:hlinkClick r:id="rId3" action="ppaction://hlinksldjump"/>
              </a:rPr>
              <a:t>대리 호스트 신청</a:t>
            </a:r>
            <a:endParaRPr lang="en-US" altLang="ko-KR" dirty="0" smtClean="0"/>
          </a:p>
          <a:p>
            <a:r>
              <a:rPr lang="ko-KR" altLang="en-US" dirty="0" smtClean="0">
                <a:hlinkClick r:id="rId4" action="ppaction://hlinksldjump"/>
              </a:rPr>
              <a:t>청소 매니저 신청</a:t>
            </a:r>
            <a:endParaRPr lang="en-US" altLang="ko-KR" dirty="0" smtClean="0"/>
          </a:p>
          <a:p>
            <a:r>
              <a:rPr lang="ko-KR" altLang="en-US" dirty="0" smtClean="0">
                <a:hlinkClick r:id="rId5" action="ppaction://hlinksldjump"/>
              </a:rPr>
              <a:t>로그인</a:t>
            </a:r>
            <a:endParaRPr lang="en-US" altLang="ko-KR" dirty="0" smtClean="0"/>
          </a:p>
          <a:p>
            <a:r>
              <a:rPr lang="ko-KR" altLang="en-US" dirty="0" smtClean="0">
                <a:hlinkClick r:id="rId6" action="ppaction://hlinksldjump"/>
              </a:rPr>
              <a:t>회원가입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호스트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STAY-JEJU </a:t>
            </a:r>
            <a:r>
              <a:rPr lang="ko-KR" altLang="en-US" dirty="0" smtClean="0"/>
              <a:t>호스트가 되는 법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sldjump"/>
              </a:rPr>
              <a:t>숙소 등록하기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2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숙소 등록하기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숙소 종류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아파트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별채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독특한 숙소</a:t>
            </a:r>
            <a:endParaRPr lang="en-US" altLang="ko-KR" dirty="0" smtClean="0"/>
          </a:p>
          <a:p>
            <a:r>
              <a:rPr lang="ko-KR" altLang="en-US" dirty="0" smtClean="0"/>
              <a:t>건물 유형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아파트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공동주택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통나무집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전원주택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펜션</a:t>
            </a:r>
            <a:r>
              <a:rPr lang="en-US" altLang="ko-KR" dirty="0" smtClean="0"/>
              <a:t>, …</a:t>
            </a:r>
          </a:p>
          <a:p>
            <a:r>
              <a:rPr lang="ko-KR" altLang="en-US" dirty="0" smtClean="0"/>
              <a:t>방 개수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- 1~10+</a:t>
            </a:r>
          </a:p>
          <a:p>
            <a:r>
              <a:rPr lang="ko-KR" altLang="en-US" dirty="0" smtClean="0"/>
              <a:t>숙소 유형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sldjump"/>
              </a:rPr>
              <a:t>다음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0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숙소 등록하기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최대 숙박 인원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- 1~16+</a:t>
            </a:r>
          </a:p>
          <a:p>
            <a:r>
              <a:rPr lang="ko-KR" altLang="en-US" dirty="0" smtClean="0"/>
              <a:t>침실 개수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- 0~10+</a:t>
            </a:r>
          </a:p>
          <a:p>
            <a:r>
              <a:rPr lang="ko-KR" altLang="en-US" dirty="0" smtClean="0"/>
              <a:t>침대 개수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- 0~10+</a:t>
            </a:r>
          </a:p>
          <a:p>
            <a:r>
              <a:rPr lang="ko-KR" altLang="en-US" dirty="0" smtClean="0"/>
              <a:t>침대 유형</a:t>
            </a:r>
            <a:endParaRPr lang="en-US" altLang="ko-KR" dirty="0" smtClean="0"/>
          </a:p>
          <a:p>
            <a:r>
              <a:rPr lang="ko-KR" altLang="en-US" dirty="0" smtClean="0"/>
              <a:t>욕실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- 0~0.5 </a:t>
            </a:r>
            <a:r>
              <a:rPr lang="ko-KR" altLang="en-US" dirty="0" smtClean="0"/>
              <a:t>단위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샤워 시설 없이 변기만 있으면 </a:t>
            </a:r>
            <a:r>
              <a:rPr lang="en-US" altLang="ko-KR" dirty="0" smtClean="0"/>
              <a:t>0.5)</a:t>
            </a:r>
          </a:p>
          <a:p>
            <a:r>
              <a:rPr lang="ko-KR" altLang="en-US" dirty="0" smtClean="0">
                <a:hlinkClick r:id="rId2" action="ppaction://hlinksldjump"/>
              </a:rPr>
              <a:t>다음 버튼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8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숙소 등록하기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숙소 위치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주소 입력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sldjump"/>
              </a:rPr>
              <a:t>다음 버튼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6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숙소 등록하기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숙소 위치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지도에 위치 표시 후 확인</a:t>
            </a:r>
            <a:endParaRPr lang="en-US" altLang="ko-KR" dirty="0" smtClean="0"/>
          </a:p>
          <a:p>
            <a:r>
              <a:rPr lang="ko-KR" altLang="en-US" dirty="0" smtClean="0">
                <a:hlinkClick r:id="rId2" action="ppaction://hlinksldjump"/>
              </a:rPr>
              <a:t>확인</a:t>
            </a:r>
            <a:r>
              <a:rPr lang="ko-KR" altLang="en-US" dirty="0" smtClean="0">
                <a:hlinkClick r:id="rId2" action="ppaction://hlinksldjump"/>
              </a:rPr>
              <a:t> 버튼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7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숙소 등록하기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편의시설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필수 품목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침대 시트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화장지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베개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무선 인터넷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샴푸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:</a:t>
            </a:r>
          </a:p>
          <a:p>
            <a:r>
              <a:rPr lang="ko-KR" altLang="en-US" dirty="0" smtClean="0">
                <a:hlinkClick r:id="rId2" action="ppaction://hlinksldjump"/>
              </a:rPr>
              <a:t>다음 버튼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1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숙소 등록하기 </a:t>
            </a:r>
            <a:r>
              <a:rPr lang="en-US" altLang="ko-KR" dirty="0" smtClean="0"/>
              <a:t>– </a:t>
            </a:r>
            <a:r>
              <a:rPr lang="ko-KR" altLang="en-US" smtClean="0"/>
              <a:t>기본 </a:t>
            </a:r>
            <a:r>
              <a:rPr lang="en-US" altLang="ko-KR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게스트 사용 공간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수영장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주방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- </a:t>
            </a:r>
            <a:r>
              <a:rPr lang="ko-KR" altLang="en-US" dirty="0" smtClean="0"/>
              <a:t>빨래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세탁기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:</a:t>
            </a:r>
          </a:p>
          <a:p>
            <a:r>
              <a:rPr lang="ko-KR" altLang="en-US" dirty="0" smtClean="0">
                <a:hlinkClick r:id="rId2" action="ppaction://hlinksldjump"/>
              </a:rPr>
              <a:t>완료</a:t>
            </a:r>
            <a:r>
              <a:rPr lang="ko-KR" altLang="en-US" dirty="0" smtClean="0">
                <a:hlinkClick r:id="rId2" action="ppaction://hlinksldjump"/>
              </a:rPr>
              <a:t> 버튼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8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116</Words>
  <Application>Microsoft Office PowerPoint</Application>
  <PresentationFormat>와이드스크린</PresentationFormat>
  <Paragraphs>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STAY-JEJU 웹 페이지 흐름도</vt:lpstr>
      <vt:lpstr>홈 페이지</vt:lpstr>
      <vt:lpstr>호스트 신청</vt:lpstr>
      <vt:lpstr>숙소 등록하기 – 기본 1단계</vt:lpstr>
      <vt:lpstr>숙소 등록하기 – 기본 2단계</vt:lpstr>
      <vt:lpstr>숙소 등록하기 – 기본 3단계</vt:lpstr>
      <vt:lpstr>숙소 등록하기 – 기본 4단계</vt:lpstr>
      <vt:lpstr>숙소 등록하기 – 기본 5단계</vt:lpstr>
      <vt:lpstr>숙소 등록하기 – 기본 6단계</vt:lpstr>
      <vt:lpstr>숙소 등록하기 – 상세 1단계</vt:lpstr>
      <vt:lpstr>대리 호스트 신청</vt:lpstr>
      <vt:lpstr>대리 호스트 등록하기</vt:lpstr>
      <vt:lpstr>청소 매니저 신청</vt:lpstr>
      <vt:lpstr>청소 매니저 등록하기</vt:lpstr>
      <vt:lpstr>로그인</vt:lpstr>
      <vt:lpstr>회원가입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STAY-JEJU 웹 페이지 흐름도</dc:title>
  <dc:creator>yoojun</dc:creator>
  <cp:lastModifiedBy>yoojun</cp:lastModifiedBy>
  <cp:revision>6</cp:revision>
  <dcterms:created xsi:type="dcterms:W3CDTF">2018-10-11T08:41:48Z</dcterms:created>
  <dcterms:modified xsi:type="dcterms:W3CDTF">2018-10-11T09:44:52Z</dcterms:modified>
</cp:coreProperties>
</file>