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7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0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7AA4-BE23-4788-B493-CE19393DE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544314-1D84-4290-8AFD-2D656DF68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FE740-A58B-4718-ACE6-FFCCCC57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F83F-25B7-4AAA-B9BF-DAF4B3CAC99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15E69-B3ED-4E37-B6E2-A0634001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A5EF3-088C-431A-A124-27227909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B237-34AE-4906-8C3C-127E89C8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2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F01AB-85D1-4464-8DD2-B5EE2DDB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49A24-0F60-41FB-B573-694156846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C67BC-E98A-4912-A089-A7CE0B83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F83F-25B7-4AAA-B9BF-DAF4B3CAC99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965D0-B871-47AF-BC55-354E98F0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E6CD9-BC7D-492D-AA06-2652AC65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B237-34AE-4906-8C3C-127E89C8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8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B31FBC-37BA-4620-B1E1-A32C89779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4AF2D-5F4A-4E79-9CA7-E24C36DA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D623B-5EEC-48FD-9272-99F1E34F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F83F-25B7-4AAA-B9BF-DAF4B3CAC99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B9EB5-968C-4631-9B5B-7599B8FA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6D34C-217F-48D8-A478-07F69EE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B237-34AE-4906-8C3C-127E89C8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1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BEBD4-6CE5-4A17-BCDA-84E34598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15051-D3A2-469B-B626-260E405A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9D2CC-D8F3-440B-9F24-F5FC01F2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F83F-25B7-4AAA-B9BF-DAF4B3CAC99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FE9D7-9AEF-4069-A1D1-1D5ECFF9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C0A57-0EA1-45A9-96E9-FF929500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B237-34AE-4906-8C3C-127E89C8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0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A0FE9-326E-411B-988B-B5039137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4FFB3-FFBD-415A-B617-3D6CF4C6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0B636-A8DC-425B-9419-26F71AFE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F83F-25B7-4AAA-B9BF-DAF4B3CAC99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94053-96A1-4C49-BA4E-718268BB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DB0C3-83D2-4135-854F-E850D62C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B237-34AE-4906-8C3C-127E89C8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6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AE813-6A56-4D16-841D-21EDD43D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12EFE-8C7C-4710-97D8-CF68D982A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0E374E-901D-4F35-BAF4-C4D7416EB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06CC0-E7E3-48C1-81E6-5AC81956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F83F-25B7-4AAA-B9BF-DAF4B3CAC99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675E1-4C40-4965-8100-F5BDBACA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67FC5-643D-4039-A658-3C52D331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B237-34AE-4906-8C3C-127E89C8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2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8FAF7-A0B0-47A7-B0F4-39C540AD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D270E-1CB3-476B-B7EC-EA5BB6664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A41B-9C2B-4968-BAAF-B5E2EAAFD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5AA759-6771-4C4B-9E2E-689929879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5DBB6-0212-4F5D-AAE1-9D075C816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1933C7-03D2-4DD7-B8F1-52E00A7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F83F-25B7-4AAA-B9BF-DAF4B3CAC99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E5657C-8516-4042-818F-F50510FA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460829-E7EF-4DEA-B400-7C7D8D28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B237-34AE-4906-8C3C-127E89C8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43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B0725-8E8B-44C7-A3FF-A13B4A3C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500D06-4073-4EE3-97CB-6246F8DB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F83F-25B7-4AAA-B9BF-DAF4B3CAC99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C965CF-EA84-4C28-B852-21E3527B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722367-F1CE-4E8E-A567-24182A17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B237-34AE-4906-8C3C-127E89C8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9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50E0E0-5A6A-4753-BD05-94AC09CF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F83F-25B7-4AAA-B9BF-DAF4B3CAC99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9C46AC-FEBA-4689-A012-90631078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979306-C847-429F-916A-EC85D0D4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B237-34AE-4906-8C3C-127E89C8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6BAC6-7619-46A4-8697-F4EFD42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66C20-3617-45F0-B36C-461B12CC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C98CE-B78A-4751-8376-BD7319F85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888DC-656A-451F-BCC0-B20D7E9A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F83F-25B7-4AAA-B9BF-DAF4B3CAC99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5D272-62E1-4C9C-8E4A-346618BF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AF60A-1947-419A-BE23-72767EB7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B237-34AE-4906-8C3C-127E89C8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3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CCEC5-1553-4660-8778-540A5511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9DD73-48A1-43F7-94BF-97B8C4E72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E1CE2-DDEE-4C1C-9074-CAAB29E70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91DA8-1EEB-4153-8941-49C4E054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F83F-25B7-4AAA-B9BF-DAF4B3CAC99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E2BA7-1A6B-43C9-AC11-0B468194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FA168-597F-425C-B1E2-094F19F3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B237-34AE-4906-8C3C-127E89C8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4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7CD8C8-D4C0-4636-8E24-31724AAE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8364B-4391-4C20-906C-C4EF85641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7873C-44EC-479D-970A-246A0D653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F83F-25B7-4AAA-B9BF-DAF4B3CAC990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21599-E877-4646-99BB-85D328711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D389D-6A16-47DD-9572-4E077A51A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B237-34AE-4906-8C3C-127E89C8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DE9BC2-E70B-41CC-ABC7-445C3C3C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09" y="935129"/>
            <a:ext cx="6425901" cy="52355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F5290E-A7BF-40FE-B0FF-B3ACA6CF8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7755"/>
            <a:ext cx="6243320" cy="4682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93CE2-CC99-4AF5-9ED5-CA4D8B961D99}"/>
              </a:ext>
            </a:extLst>
          </p:cNvPr>
          <p:cNvSpPr txBox="1"/>
          <p:nvPr/>
        </p:nvSpPr>
        <p:spPr>
          <a:xfrm>
            <a:off x="1685513" y="565797"/>
            <a:ext cx="28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2d-matrics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49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8FB44B-3E74-41F0-B018-F921CDBC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" y="554018"/>
            <a:ext cx="5970494" cy="5943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DC6C4B-4684-4E72-816F-E4FF2D6EA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98" y="3596416"/>
            <a:ext cx="4348779" cy="3261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F4B4E0-8054-4A1B-A962-5284D5424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598" y="167416"/>
            <a:ext cx="4348779" cy="3261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8419D-6E19-4590-9FFA-4DB29806FC7C}"/>
              </a:ext>
            </a:extLst>
          </p:cNvPr>
          <p:cNvSpPr txBox="1"/>
          <p:nvPr/>
        </p:nvSpPr>
        <p:spPr>
          <a:xfrm>
            <a:off x="1674606" y="376518"/>
            <a:ext cx="28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 </a:t>
            </a:r>
            <a:r>
              <a:rPr lang="en-US" altLang="ko-KR" dirty="0"/>
              <a:t>2d-matrics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88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1150C7-5DEF-4615-AC58-14CC8948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6" y="457200"/>
            <a:ext cx="5637007" cy="6400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3B074B-0FEE-4780-A974-0AF0A327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65" y="263562"/>
            <a:ext cx="4226857" cy="29711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E3FF2F-9C0A-48A3-B22C-3D532B0E0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65" y="3623310"/>
            <a:ext cx="4312920" cy="323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A1E6F0-E831-438C-856B-8372AE87F172}"/>
              </a:ext>
            </a:extLst>
          </p:cNvPr>
          <p:cNvSpPr txBox="1"/>
          <p:nvPr/>
        </p:nvSpPr>
        <p:spPr>
          <a:xfrm>
            <a:off x="1629782" y="272534"/>
            <a:ext cx="28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250</a:t>
            </a:r>
            <a:r>
              <a:rPr lang="ko-KR" altLang="en-US" dirty="0"/>
              <a:t> </a:t>
            </a:r>
            <a:r>
              <a:rPr lang="en-US" altLang="ko-KR" dirty="0"/>
              <a:t>2d-matrics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45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1731CF-22DB-4614-AF63-3B59D118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" y="513920"/>
            <a:ext cx="5798372" cy="27510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B3FC4-2672-4EBD-B7CA-8B33138111FA}"/>
              </a:ext>
            </a:extLst>
          </p:cNvPr>
          <p:cNvSpPr txBox="1"/>
          <p:nvPr/>
        </p:nvSpPr>
        <p:spPr>
          <a:xfrm>
            <a:off x="475524" y="62391"/>
            <a:ext cx="508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Randomly generated 2D hypnogram images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0C98A3-5BD1-4283-AB37-103ED84DD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34" y="3798332"/>
            <a:ext cx="7513727" cy="2776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22F4BE-73A9-4E25-B821-751E46BB87A6}"/>
              </a:ext>
            </a:extLst>
          </p:cNvPr>
          <p:cNvSpPr txBox="1"/>
          <p:nvPr/>
        </p:nvSpPr>
        <p:spPr>
          <a:xfrm>
            <a:off x="3196813" y="3429000"/>
            <a:ext cx="57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Aligned hypnograms using sorted central moment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182C9-ABDE-4258-8A6D-03095774937E}"/>
              </a:ext>
            </a:extLst>
          </p:cNvPr>
          <p:cNvSpPr txBox="1"/>
          <p:nvPr/>
        </p:nvSpPr>
        <p:spPr>
          <a:xfrm>
            <a:off x="6400799" y="0"/>
            <a:ext cx="24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Central moment 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4041D-0C8D-4357-B2CA-D36E659253E2}"/>
              </a:ext>
            </a:extLst>
          </p:cNvPr>
          <p:cNvSpPr txBox="1"/>
          <p:nvPr/>
        </p:nvSpPr>
        <p:spPr>
          <a:xfrm>
            <a:off x="9176272" y="0"/>
            <a:ext cx="292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Central moment 1_sorted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D25AE4-9119-4C05-AD36-81AD8BC969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00" t="5118" r="7618" b="6242"/>
          <a:stretch/>
        </p:blipFill>
        <p:spPr>
          <a:xfrm>
            <a:off x="6540649" y="431723"/>
            <a:ext cx="5271246" cy="28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7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EA7D79E-A86D-4BE0-B96C-83B224F5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27" y="3850450"/>
            <a:ext cx="9412941" cy="2945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50CDB5-50F7-4C38-BD86-F4EF69CC9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50" t="2644" r="7957" b="6632"/>
          <a:stretch/>
        </p:blipFill>
        <p:spPr>
          <a:xfrm>
            <a:off x="6519133" y="247057"/>
            <a:ext cx="5314279" cy="3017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1402C-DB83-4663-A43C-412060412B05}"/>
              </a:ext>
            </a:extLst>
          </p:cNvPr>
          <p:cNvSpPr txBox="1"/>
          <p:nvPr/>
        </p:nvSpPr>
        <p:spPr>
          <a:xfrm>
            <a:off x="6400799" y="0"/>
            <a:ext cx="24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Central moment 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FE8A7-8EA0-4A3C-9543-90EC7371CD21}"/>
              </a:ext>
            </a:extLst>
          </p:cNvPr>
          <p:cNvSpPr txBox="1"/>
          <p:nvPr/>
        </p:nvSpPr>
        <p:spPr>
          <a:xfrm>
            <a:off x="9176272" y="0"/>
            <a:ext cx="292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Central moment 4_sorted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0EB428-ED1E-4132-9DF4-57D35215D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" y="513920"/>
            <a:ext cx="5798372" cy="27510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72F120-4A92-429A-B567-03D0D28DB568}"/>
              </a:ext>
            </a:extLst>
          </p:cNvPr>
          <p:cNvSpPr txBox="1"/>
          <p:nvPr/>
        </p:nvSpPr>
        <p:spPr>
          <a:xfrm>
            <a:off x="475524" y="62391"/>
            <a:ext cx="508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Randomly generated 2D hypnogram images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AB7D2-2904-46AD-8FDD-A8E4D20FDB5C}"/>
              </a:ext>
            </a:extLst>
          </p:cNvPr>
          <p:cNvSpPr txBox="1"/>
          <p:nvPr/>
        </p:nvSpPr>
        <p:spPr>
          <a:xfrm>
            <a:off x="3196813" y="3429000"/>
            <a:ext cx="57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Aligned hypnograms using sorted central moment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70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최영석</dc:creator>
  <cp:lastModifiedBy>최영석</cp:lastModifiedBy>
  <cp:revision>7</cp:revision>
  <dcterms:created xsi:type="dcterms:W3CDTF">2022-02-09T20:57:35Z</dcterms:created>
  <dcterms:modified xsi:type="dcterms:W3CDTF">2022-02-09T21:06:38Z</dcterms:modified>
</cp:coreProperties>
</file>