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65F16B5-72E8-4769-ACB5-1A4373B2E5AB}">
          <p14:sldIdLst>
            <p14:sldId id="256"/>
            <p14:sldId id="257"/>
            <p14:sldId id="258"/>
            <p14:sldId id="259"/>
          </p14:sldIdLst>
        </p14:section>
        <p14:section name="제목 없는 구역" id="{32024B44-BEFD-454D-A4A7-B415142D7833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03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15490-A054-438A-86AF-9AED5BC1E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08445E-839A-497D-A442-DA65BD2BB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5AD81-79E0-44CC-8559-032A2B0F7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AE24-3100-4813-9362-56CAE1326F0D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AA737B-5CC5-480A-9462-153E50B4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94F9F-A6C2-4345-9919-DDC3057F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97B2-B649-4EFC-A2C1-656AA383F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A098E-8165-4F20-B1D6-9A48152C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6484FC-79E1-4941-BB0F-5589C4816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EBCA00-B957-48A0-A5EC-564AA643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AE24-3100-4813-9362-56CAE1326F0D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B7BCB4-5A7A-4FCD-ADAC-9C1243EC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8E177-E4F4-448C-BB51-7711EDC3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97B2-B649-4EFC-A2C1-656AA383F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89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085F59-5DAF-44AC-BD26-E1FEBED6A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B79417-78AD-40DA-B0D1-27F9DF4D7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780A4-F8A3-42B6-92D1-45BB0FC7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AE24-3100-4813-9362-56CAE1326F0D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01A50-4137-4729-A308-5568AF6E6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F634B-9F5B-4666-B80E-10EE9E76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97B2-B649-4EFC-A2C1-656AA383F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22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AAD5E-7FB2-4962-93F5-F796076E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D2064-5397-45D1-921F-85CAFEFFF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10A40-6EB4-48DB-8E31-A827E3E37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AE24-3100-4813-9362-56CAE1326F0D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77BC7-0578-43BE-9182-1EA58EE4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0BAA4-EAF4-48AB-8BEB-1251DE3B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97B2-B649-4EFC-A2C1-656AA383F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55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B9334-12BE-4A29-8182-BD3662AC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02A030-A87A-411C-8803-0A881A754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81564-7CFA-4696-AA15-4E82259C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AE24-3100-4813-9362-56CAE1326F0D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5C299-9342-44DC-856A-0481E7E9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273AB-78D9-48D6-A154-63B786FC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97B2-B649-4EFC-A2C1-656AA383F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27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EDB92-4455-4C16-98BC-231E81FD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9D2341-803E-4661-86CA-3F1517122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918D04-5836-4B2C-A0D9-ABCEDE358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1D8903-06E0-4E30-B21F-96A0938A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AE24-3100-4813-9362-56CAE1326F0D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C87EA7-77D1-46A6-8FB5-5D285FAD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D1D376-A436-4467-877A-8FFE8F13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97B2-B649-4EFC-A2C1-656AA383F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58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A673C-5300-4FD6-860F-36AAC6A1E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83AF5C-4ABA-4AA4-98B8-F0F7D6171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9703AB-6C96-4251-9DAD-26B5538C1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9DD9E9-FFED-472A-B828-BECAFD0B5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6A9BEB-C313-47D4-8AFC-0FCB246AF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2C29B2-51A0-4810-B3CA-A9448AAE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AE24-3100-4813-9362-56CAE1326F0D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E10832-99EE-4ECE-9C3E-FA164540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AE9F76-2C66-436A-B923-00B18116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97B2-B649-4EFC-A2C1-656AA383F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26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E982C-88B8-486E-A835-A5F2DBDA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23B3CD-00A7-41BF-8B9A-D5408373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AE24-3100-4813-9362-56CAE1326F0D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BF1EB5-512E-457E-8562-DE82C3B23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587154-94A8-4A25-85A3-3F412BD1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97B2-B649-4EFC-A2C1-656AA383F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45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41E117-5F18-49A0-B89D-D94DB690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AE24-3100-4813-9362-56CAE1326F0D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E2B946-8F79-4C48-AEF6-F68B48FA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0D43B5-BA77-4C85-9C9C-1B6FFAA2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97B2-B649-4EFC-A2C1-656AA383F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85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54C2D-1989-4252-B087-172373B8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E21F4-0DE7-4390-8AD1-7366BAD9C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C3C997-7B05-4876-BA6A-AF4D36003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0E6242-881C-4940-9C4A-3F4AD885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AE24-3100-4813-9362-56CAE1326F0D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9376EC-AC09-4F5F-A0B2-473708EC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D5B1AE-D51C-4029-A88B-23DCE016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97B2-B649-4EFC-A2C1-656AA383F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78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35876-09FB-4CD5-98E8-08601201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7028E0-1A66-44CF-A0FB-4C18FC5C21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A502DE-2481-474A-A007-0432612FA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8ACF15-EA04-4E39-B024-F65CE3C2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AE24-3100-4813-9362-56CAE1326F0D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3E2AC1-AE1A-4720-9589-820130C1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E0379D-60F6-463E-9A92-2C378CDD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97B2-B649-4EFC-A2C1-656AA383F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6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91FB45-4557-4BD4-9154-ACDFFC4E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8BA2E-15F6-469B-8DD0-DD4700692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FCC05-450C-46BC-8B87-465A86752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4AE24-3100-4813-9362-56CAE1326F0D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52D2A-C809-4D88-9A26-9139AD6BD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9C4EE-E6FA-4702-B2ED-DD0C9E0A7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A97B2-B649-4EFC-A2C1-656AA383F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03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904E707-9E18-4FE6-884B-7FFD30984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8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733A21-6F9B-4096-B4DA-88DD96D95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A18ECA-B8F9-47B2-B57C-2CAC013368C1}"/>
              </a:ext>
            </a:extLst>
          </p:cNvPr>
          <p:cNvSpPr txBox="1"/>
          <p:nvPr/>
        </p:nvSpPr>
        <p:spPr>
          <a:xfrm>
            <a:off x="387275" y="272534"/>
            <a:ext cx="32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Amp:1, </a:t>
            </a:r>
            <a:r>
              <a:rPr lang="en-US" altLang="ko-KR" dirty="0" err="1"/>
              <a:t>pnts</a:t>
            </a:r>
            <a:r>
              <a:rPr lang="en-US" altLang="ko-KR" dirty="0"/>
              <a:t>: 100, N:10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85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2003483-E80B-4EA7-B05B-D21F2B398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59C00E-D95B-4FE9-9E06-849CE87F35B9}"/>
              </a:ext>
            </a:extLst>
          </p:cNvPr>
          <p:cNvSpPr txBox="1"/>
          <p:nvPr/>
        </p:nvSpPr>
        <p:spPr>
          <a:xfrm>
            <a:off x="387276" y="2725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Amp:2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69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1D502E-E16F-43E9-8C9F-BB3FEEE6E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2B2EF2-0BA0-4EFE-A38D-4A8171EC7C32}"/>
              </a:ext>
            </a:extLst>
          </p:cNvPr>
          <p:cNvSpPr txBox="1"/>
          <p:nvPr/>
        </p:nvSpPr>
        <p:spPr>
          <a:xfrm>
            <a:off x="387275" y="272534"/>
            <a:ext cx="32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Amp:1, </a:t>
            </a:r>
            <a:r>
              <a:rPr lang="en-US" altLang="ko-KR" dirty="0" err="1"/>
              <a:t>pnts</a:t>
            </a:r>
            <a:r>
              <a:rPr lang="en-US" altLang="ko-KR"/>
              <a:t>: 1000</a:t>
            </a:r>
            <a:r>
              <a:rPr lang="en-US" altLang="ko-KR" dirty="0"/>
              <a:t>, N</a:t>
            </a:r>
            <a:r>
              <a:rPr lang="en-US" altLang="ko-KR"/>
              <a:t>:100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53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60A1D3-7C82-40A0-8AAD-B5466ED6F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9" y="1323358"/>
            <a:ext cx="5615044" cy="42112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FE88632-F8D8-4D22-A6D5-907B68825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845" y="1189223"/>
            <a:ext cx="6259155" cy="469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8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25</Words>
  <Application>Microsoft Office PowerPoint</Application>
  <PresentationFormat>와이드스크린</PresentationFormat>
  <Paragraphs>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최영석</dc:creator>
  <cp:lastModifiedBy>최영석</cp:lastModifiedBy>
  <cp:revision>5</cp:revision>
  <dcterms:created xsi:type="dcterms:W3CDTF">2022-02-02T00:14:23Z</dcterms:created>
  <dcterms:modified xsi:type="dcterms:W3CDTF">2022-02-05T01:04:26Z</dcterms:modified>
</cp:coreProperties>
</file>