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F8DBE1B-C95A-40FF-85F1-335983CD1CC0}">
          <p14:sldIdLst/>
        </p14:section>
        <p14:section name="제목 없는 구역" id="{32024B44-BEFD-454D-A4A7-B415142D7833}">
          <p14:sldIdLst>
            <p14:sldId id="260"/>
            <p14:sldId id="261"/>
            <p14:sldId id="262"/>
          </p14:sldIdLst>
        </p14:section>
        <p14:section name="기본 구역" id="{A65F16B5-72E8-4769-ACB5-1A4373B2E5A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5490-A054-438A-86AF-9AED5BC1E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8445E-839A-497D-A442-DA65BD2B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5AD81-79E0-44CC-8559-032A2B0F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A737B-5CC5-480A-9462-153E50B4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94F9F-A6C2-4345-9919-DDC3057F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098E-8165-4F20-B1D6-9A48152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484FC-79E1-4941-BB0F-5589C481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BCA00-B957-48A0-A5EC-564AA64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7BCB4-5A7A-4FCD-ADAC-9C1243EC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8E177-E4F4-448C-BB51-7711EDC3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85F59-5DAF-44AC-BD26-E1FEBED6A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79417-78AD-40DA-B0D1-27F9DF4D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80A4-F8A3-42B6-92D1-45BB0FC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01A50-4137-4729-A308-5568AF6E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634B-9F5B-4666-B80E-10EE9E76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AD5E-7FB2-4962-93F5-F796076E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D2064-5397-45D1-921F-85CAFEFF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10A40-6EB4-48DB-8E31-A827E3E3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7BC7-0578-43BE-9182-1EA58EE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0BAA4-EAF4-48AB-8BEB-1251DE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9334-12BE-4A29-8182-BD3662A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2A030-A87A-411C-8803-0A881A75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81564-7CFA-4696-AA15-4E82259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5C299-9342-44DC-856A-0481E7E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73AB-78D9-48D6-A154-63B786F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7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DB92-4455-4C16-98BC-231E81FD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D2341-803E-4661-86CA-3F151712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18D04-5836-4B2C-A0D9-ABCEDE35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D8903-06E0-4E30-B21F-96A0938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87EA7-77D1-46A6-8FB5-5D285FA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1D376-A436-4467-877A-8FFE8F13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673C-5300-4FD6-860F-36AAC6A1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3AF5C-4ABA-4AA4-98B8-F0F7D61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703AB-6C96-4251-9DAD-26B5538C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DD9E9-FFED-472A-B828-BECAFD0B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A9BEB-C313-47D4-8AFC-0FCB246AF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C29B2-51A0-4810-B3CA-A9448AA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E10832-99EE-4ECE-9C3E-FA16454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E9F76-2C66-436A-B923-00B18116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E982C-88B8-486E-A835-A5F2DBD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3B3CD-00A7-41BF-8B9A-D540837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1EB5-512E-457E-8562-DE82C3B2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87154-94A8-4A25-85A3-3F412BD1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1E117-5F18-49A0-B89D-D94DB690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E2B946-8F79-4C48-AEF6-F68B48FA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D43B5-BA77-4C85-9C9C-1B6FFAA2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54C2D-1989-4252-B087-172373B8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E21F4-0DE7-4390-8AD1-7366BAD9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3C997-7B05-4876-BA6A-AF4D3600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E6242-881C-4940-9C4A-3F4AD88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376EC-AC09-4F5F-A0B2-473708EC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5B1AE-D51C-4029-A88B-23DCE01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5876-09FB-4CD5-98E8-0860120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028E0-1A66-44CF-A0FB-4C18FC5C2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502DE-2481-474A-A007-0432612F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ACF15-EA04-4E39-B024-F65CE3C2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E2AC1-AE1A-4720-9589-820130C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0379D-60F6-463E-9A92-2C378CDD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1FB45-4557-4BD4-9154-ACDFFC4E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8BA2E-15F6-469B-8DD0-DD470069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FCC05-450C-46BC-8B87-465A86752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52D2A-C809-4D88-9A26-9139AD6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C4EE-E6FA-4702-B2ED-DD0C9E0A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A99204A-E18A-4E00-A30C-10D97396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31" y="316354"/>
            <a:ext cx="7002222" cy="594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5C9002-5D7A-4EE2-88FF-0934AD37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29" y="439633"/>
            <a:ext cx="2781688" cy="3419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FCF083-44DA-473F-887E-E53B7852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6397"/>
            <a:ext cx="6096347" cy="29719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1E506-8EE5-47A1-8FBA-4843B215A869}"/>
              </a:ext>
            </a:extLst>
          </p:cNvPr>
          <p:cNvSpPr/>
          <p:nvPr/>
        </p:nvSpPr>
        <p:spPr>
          <a:xfrm>
            <a:off x="6495218" y="4584667"/>
            <a:ext cx="2476235" cy="12156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18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345F66-8624-4F5E-99AE-AE00BAE3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54" y="421043"/>
            <a:ext cx="2629267" cy="34771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6D3AC6-F0C6-4928-A8E5-DC501817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6" y="3302597"/>
            <a:ext cx="5396283" cy="37678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46520B-F30F-459F-9405-3F9FBD282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59" y="457200"/>
            <a:ext cx="58918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FC841-B09F-4976-94E4-F82F3D87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13" y="1352773"/>
            <a:ext cx="7121562" cy="4152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29D8B2-536C-46F8-8EBB-F7336610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1" y="1132242"/>
            <a:ext cx="5931049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04E707-9E18-4FE6-884B-7FFD3098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733A21-6F9B-4096-B4DA-88DD96D9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18ECA-B8F9-47B2-B57C-2CAC013368C1}"/>
              </a:ext>
            </a:extLst>
          </p:cNvPr>
          <p:cNvSpPr txBox="1"/>
          <p:nvPr/>
        </p:nvSpPr>
        <p:spPr>
          <a:xfrm>
            <a:off x="387275" y="272534"/>
            <a:ext cx="32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Amp:1, </a:t>
            </a:r>
            <a:r>
              <a:rPr lang="en-US" altLang="ko-KR" dirty="0" err="1"/>
              <a:t>pnts</a:t>
            </a:r>
            <a:r>
              <a:rPr lang="en-US" altLang="ko-KR" dirty="0"/>
              <a:t>: 100, N:10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8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003483-E80B-4EA7-B05B-D21F2B39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9C00E-D95B-4FE9-9E06-849CE87F35B9}"/>
              </a:ext>
            </a:extLst>
          </p:cNvPr>
          <p:cNvSpPr txBox="1"/>
          <p:nvPr/>
        </p:nvSpPr>
        <p:spPr>
          <a:xfrm>
            <a:off x="387276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9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D502E-E16F-43E9-8C9F-BB3FEEE6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B2EF2-0BA0-4EFE-A38D-4A8171EC7C32}"/>
              </a:ext>
            </a:extLst>
          </p:cNvPr>
          <p:cNvSpPr txBox="1"/>
          <p:nvPr/>
        </p:nvSpPr>
        <p:spPr>
          <a:xfrm>
            <a:off x="387275" y="272534"/>
            <a:ext cx="32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Amp:1, </a:t>
            </a:r>
            <a:r>
              <a:rPr lang="en-US" altLang="ko-KR" dirty="0" err="1"/>
              <a:t>pnts</a:t>
            </a:r>
            <a:r>
              <a:rPr lang="en-US" altLang="ko-KR"/>
              <a:t>: 1000</a:t>
            </a:r>
            <a:r>
              <a:rPr lang="en-US" altLang="ko-KR" dirty="0"/>
              <a:t>, N</a:t>
            </a:r>
            <a:r>
              <a:rPr lang="en-US" altLang="ko-KR"/>
              <a:t>:100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53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최영석</dc:creator>
  <cp:lastModifiedBy>최영석</cp:lastModifiedBy>
  <cp:revision>19</cp:revision>
  <dcterms:created xsi:type="dcterms:W3CDTF">2022-02-02T00:14:23Z</dcterms:created>
  <dcterms:modified xsi:type="dcterms:W3CDTF">2022-02-05T03:57:11Z</dcterms:modified>
</cp:coreProperties>
</file>