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2A694C-3500-4E70-8823-E1339F034517}">
          <p14:sldIdLst>
            <p14:sldId id="256"/>
            <p14:sldId id="258"/>
            <p14:sldId id="265"/>
          </p14:sldIdLst>
        </p14:section>
        <p14:section name="OSA" id="{8448CA00-6258-42C7-A068-48B905104DD6}">
          <p14:sldIdLst>
            <p14:sldId id="257"/>
            <p14:sldId id="260"/>
            <p14:sldId id="261"/>
            <p14:sldId id="264"/>
          </p14:sldIdLst>
        </p14:section>
        <p14:section name="Insomnia" id="{941FC7C4-4733-4050-8FFC-2ADF0DFF8EE3}">
          <p14:sldIdLst>
            <p14:sldId id="266"/>
            <p14:sldId id="267"/>
            <p14:sldId id="268"/>
            <p14:sldId id="269"/>
            <p14:sldId id="270"/>
          </p14:sldIdLst>
        </p14:section>
        <p14:section name="COMISA" id="{3285E780-A8B2-48AC-825C-53B1D2F29C28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26EF-E9E0-2BC9-B0FC-CF0182F82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C3F5A-57E0-FBB0-BA9C-AEF4F058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9EA83-C63A-4E4E-0361-90A71E55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C0185-E216-6FE0-595F-962F526F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24A91-78F6-DC99-FA10-A5E77F5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A2BE-E3FE-D0F3-B43A-D6DD6F17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D3EAB-0D0E-26FC-461B-884053E6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3902-BAC3-B205-FEC8-9D5598A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42C44-FFBA-994C-A20A-3540C4AB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B7953-074D-BF5D-9B24-119CFDC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6004A-1D49-C927-DB5E-256A1E919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A3B35C-D1FE-5A74-1B85-3C22E493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F223C-4495-84CD-63FF-D149CD0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EE7C6-24D9-566E-E10D-7B43632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AC95E-4FCB-B1CD-359E-449759C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B3F8-B4E1-C35B-1E17-F2B9F414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30418-8274-63F9-2832-FD32DC0D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12506-5020-989E-FAE5-C27C2415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C4408-09E3-398A-8DF0-9E823059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6AAC6-6F12-0ADE-9579-6879CAD5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13443-D408-389D-2A53-2152C30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44A77-8BF3-1332-F6DD-4B6478AE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CBE00-360E-69D7-743D-6D85ED10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3FFE5-7304-4065-626F-63F868F4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49D7-5BC6-5596-27B6-67A4829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C0E5-30B2-C3A0-E1B3-D683957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EFBBA-6DF0-1830-ECBB-ABDE34B1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5B605-BD41-1468-628C-336338A9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DEE74-E6EC-8AB6-009A-6CFF802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58CD3-9A11-DA04-E792-34CF4CA7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E2A28-D597-6D3C-14E5-212F5E7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0AF58-57FD-94FE-CA58-58C073D2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5F3A7-A228-036B-6C5D-5F27E5D8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9F910-553F-CD58-A139-AB5EABB8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6795B-2057-F176-5FA2-81F1B3D08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13413-B64B-02B6-1313-AF0BE090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308101-E177-F1CD-CE63-9C8D93E0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1BA97-0C83-A5AA-EDFD-51C6E0B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19D85-AAFB-0C7B-9708-9DB31B6D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082C-0DB8-55D7-D380-1407BDE3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8A83F-222F-83D8-744B-8E8F007C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00743-DBCA-0781-B958-8641E55B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DCA41-A964-D10C-75ED-3A30A87B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DB1EB-0A59-8221-2532-7CEB61CD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40A5A-9F5F-1F22-1D25-07BB4D0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31841-AD30-DA8B-5B79-EF98887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6E8A-9C0E-854F-0A30-6E03EAA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D3DC2-E04E-6883-522A-656EF163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2ADEA-F0C4-929A-0D5E-FA68D84E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F8B67-2623-85AC-FFDB-96DA0EB8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44D9D-A2E2-FB66-7F22-2EBDDB14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01E98-E766-6588-7D11-1A58DB22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6F39-5064-4669-315E-EC02FBA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856705-C2BE-1D14-8756-23221C97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1599-E4EB-20FC-DFFD-BE04E1AB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E05D3-6909-74CC-9DA1-B92FFA92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629BF-7FA8-7E5D-7B4E-0A12F752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1A6C1-9A97-8922-1522-CDBF251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00FCF-8822-8E4E-87B9-8CB4354A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B6B22-1BDF-847D-77B4-B1A2417F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0FF7F-A5D8-CC97-B0FA-8F6DF340F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0F4C-9D67-486C-BCE4-E0F53356673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2E20C-9C0E-32D7-6D4E-EB9126E4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8A1B0-F37A-62AA-7680-7B30E87A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74B3-4744-4C83-B0B8-24F71689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79F7A-7397-3403-A950-377848F2F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/>
              <a:t>kernel_size_experiment_1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C9B0B-71E3-24B4-2ED9-B4821DC4F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Resnet size: 18 layers</a:t>
            </a:r>
          </a:p>
          <a:p>
            <a:r>
              <a:rPr lang="en-US" altLang="ko-KR"/>
              <a:t>kernel size: (2,2), (2,10), (2,15), ..., (2,45)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kernel_size=(2,10)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3DE6C-16AC-1B60-381E-30519984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5" y="1362957"/>
            <a:ext cx="10209229" cy="51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kernel_size=(2,15)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43997-686D-E32B-BB73-313B8619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1" y="1445591"/>
            <a:ext cx="10388338" cy="5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kernel_size=(2,45)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D66B5-8E1E-EBEE-2BDF-B6D83718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599"/>
            <a:ext cx="10966515" cy="54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COMISA, kernel_size=(2,2)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4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COMISA, kernel_size=(2,10)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4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COMISA, kernel_size=(2,15)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8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COMISA, kernel_size=(2,45)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205A79-7F11-8406-AD04-BB5207A6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09966"/>
              </p:ext>
            </p:extLst>
          </p:nvPr>
        </p:nvGraphicFramePr>
        <p:xfrm>
          <a:off x="4536780" y="2066835"/>
          <a:ext cx="2505042" cy="3297020"/>
        </p:xfrm>
        <a:graphic>
          <a:graphicData uri="http://schemas.openxmlformats.org/drawingml/2006/table">
            <a:tbl>
              <a:tblPr/>
              <a:tblGrid>
                <a:gridCol w="1252521">
                  <a:extLst>
                    <a:ext uri="{9D8B030D-6E8A-4147-A177-3AD203B41FA5}">
                      <a16:colId xmlns:a16="http://schemas.microsoft.com/office/drawing/2014/main" val="1995035499"/>
                    </a:ext>
                  </a:extLst>
                </a:gridCol>
                <a:gridCol w="1252521">
                  <a:extLst>
                    <a:ext uri="{9D8B030D-6E8A-4147-A177-3AD203B41FA5}">
                      <a16:colId xmlns:a16="http://schemas.microsoft.com/office/drawing/2014/main" val="1825998299"/>
                    </a:ext>
                  </a:extLst>
                </a:gridCol>
              </a:tblGrid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test_acc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88625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0.635036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05776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8620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(2, 15)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33749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(2, 20)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891231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(2, 25)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10102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46793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87544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(2, 40)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1085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(2, 45)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0.671533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157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C55975-3223-9E74-7E3A-7001EC48EC7C}"/>
              </a:ext>
            </a:extLst>
          </p:cNvPr>
          <p:cNvSpPr txBox="1"/>
          <p:nvPr/>
        </p:nvSpPr>
        <p:spPr>
          <a:xfrm>
            <a:off x="5180768" y="143758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Insomnia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721307-0911-4CA5-9362-1B93DA2FF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71543"/>
              </p:ext>
            </p:extLst>
          </p:nvPr>
        </p:nvGraphicFramePr>
        <p:xfrm>
          <a:off x="898017" y="2086039"/>
          <a:ext cx="2634536" cy="3297020"/>
        </p:xfrm>
        <a:graphic>
          <a:graphicData uri="http://schemas.openxmlformats.org/drawingml/2006/table">
            <a:tbl>
              <a:tblPr/>
              <a:tblGrid>
                <a:gridCol w="1317268">
                  <a:extLst>
                    <a:ext uri="{9D8B030D-6E8A-4147-A177-3AD203B41FA5}">
                      <a16:colId xmlns:a16="http://schemas.microsoft.com/office/drawing/2014/main" val="1307669324"/>
                    </a:ext>
                  </a:extLst>
                </a:gridCol>
                <a:gridCol w="1317268">
                  <a:extLst>
                    <a:ext uri="{9D8B030D-6E8A-4147-A177-3AD203B41FA5}">
                      <a16:colId xmlns:a16="http://schemas.microsoft.com/office/drawing/2014/main" val="2732459582"/>
                    </a:ext>
                  </a:extLst>
                </a:gridCol>
              </a:tblGrid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test_acc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45621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(2,2)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79161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(2, 10)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1046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(2, 15)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44708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(2, 20)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68813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(2, 25)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54494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(2, 30)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95634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(2, 35)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77997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(2, 40)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61532"/>
                  </a:ext>
                </a:extLst>
              </a:tr>
              <a:tr h="329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(2, 45)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0.599119</a:t>
                      </a:r>
                    </a:p>
                  </a:txBody>
                  <a:tcPr marL="11156" marR="11156" marT="8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418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941E84-EA69-349B-2376-442C7B06D3CB}"/>
              </a:ext>
            </a:extLst>
          </p:cNvPr>
          <p:cNvSpPr txBox="1"/>
          <p:nvPr/>
        </p:nvSpPr>
        <p:spPr>
          <a:xfrm>
            <a:off x="1606752" y="143758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OSA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849B1-F503-E8F1-2AE4-97D93F1CD2DD}"/>
              </a:ext>
            </a:extLst>
          </p:cNvPr>
          <p:cNvSpPr txBox="1"/>
          <p:nvPr/>
        </p:nvSpPr>
        <p:spPr>
          <a:xfrm>
            <a:off x="9041568" y="1437587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COMISA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8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A60A1A9-3005-FA35-AD8D-65AD9D4E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282806"/>
            <a:ext cx="3770722" cy="2828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E2AC45-E276-2D84-8B44-09DC757BE2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3586422"/>
            <a:ext cx="3770722" cy="28280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83AABB-11FA-C6D8-F103-2F724605CA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6"/>
            <a:ext cx="3770722" cy="2828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713C57-6B82-5156-F2C2-BC9A0A19D5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" y="3586421"/>
            <a:ext cx="3770722" cy="2828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B700C-816C-94A0-9CFB-F1E44D02B34F}"/>
              </a:ext>
            </a:extLst>
          </p:cNvPr>
          <p:cNvSpPr txBox="1"/>
          <p:nvPr/>
        </p:nvSpPr>
        <p:spPr>
          <a:xfrm>
            <a:off x="1239625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147C-B201-6CDF-B9E3-11E5883026DB}"/>
              </a:ext>
            </a:extLst>
          </p:cNvPr>
          <p:cNvSpPr txBox="1"/>
          <p:nvPr/>
        </p:nvSpPr>
        <p:spPr>
          <a:xfrm>
            <a:off x="5181600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CFE4F-6ED6-F852-91D4-D1EC3428341D}"/>
              </a:ext>
            </a:extLst>
          </p:cNvPr>
          <p:cNvSpPr txBox="1"/>
          <p:nvPr/>
        </p:nvSpPr>
        <p:spPr>
          <a:xfrm>
            <a:off x="9849439" y="-188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4B595-EC69-280D-21AB-4F387C992F2F}"/>
              </a:ext>
            </a:extLst>
          </p:cNvPr>
          <p:cNvSpPr txBox="1"/>
          <p:nvPr/>
        </p:nvSpPr>
        <p:spPr>
          <a:xfrm>
            <a:off x="1239625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F4764-6585-EA55-F239-E57709DD4FDB}"/>
              </a:ext>
            </a:extLst>
          </p:cNvPr>
          <p:cNvSpPr txBox="1"/>
          <p:nvPr/>
        </p:nvSpPr>
        <p:spPr>
          <a:xfrm>
            <a:off x="51816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BF9D2-17A1-D542-1E36-33BC24273905}"/>
              </a:ext>
            </a:extLst>
          </p:cNvPr>
          <p:cNvSpPr txBox="1"/>
          <p:nvPr/>
        </p:nvSpPr>
        <p:spPr>
          <a:xfrm>
            <a:off x="9849439" y="32254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OSA, kernel_size=(2,2)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816DA-36FD-B8CE-6683-465307F1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" y="78280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OSA, kernel_size=(2,10)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9DB27-02EC-97D2-683E-EFC875F1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509"/>
            <a:ext cx="12192000" cy="57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OSA, kernel_size=(2,15)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54D9D-62DD-8466-6034-7E6434B1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80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OSA, kernel_size=(2,45)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96EDD-BE5C-F626-F840-CA253946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2154AE5F-E49F-9B1D-506B-24300258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7667" r="50592" b="3415"/>
          <a:stretch/>
        </p:blipFill>
        <p:spPr>
          <a:xfrm>
            <a:off x="112447" y="58460"/>
            <a:ext cx="2253865" cy="3042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2D8795-EB44-82F5-7512-07DBCFA2EDAB}"/>
              </a:ext>
            </a:extLst>
          </p:cNvPr>
          <p:cNvSpPr txBox="1"/>
          <p:nvPr/>
        </p:nvSpPr>
        <p:spPr>
          <a:xfrm>
            <a:off x="754145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B32FC-21EE-1118-47E6-1C8F0BA5FDD4}"/>
              </a:ext>
            </a:extLst>
          </p:cNvPr>
          <p:cNvSpPr txBox="1"/>
          <p:nvPr/>
        </p:nvSpPr>
        <p:spPr>
          <a:xfrm>
            <a:off x="4031714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5969B-8C87-F5ED-3E23-888692837118}"/>
              </a:ext>
            </a:extLst>
          </p:cNvPr>
          <p:cNvSpPr txBox="1"/>
          <p:nvPr/>
        </p:nvSpPr>
        <p:spPr>
          <a:xfrm>
            <a:off x="7355972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(2,15)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C2F6C5-38D1-B92E-BBFD-3E21EEA255C8}"/>
              </a:ext>
            </a:extLst>
          </p:cNvPr>
          <p:cNvSpPr txBox="1"/>
          <p:nvPr/>
        </p:nvSpPr>
        <p:spPr>
          <a:xfrm>
            <a:off x="10573921" y="3018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(2,20)</a:t>
            </a:r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6D0C78-1922-E043-F35C-C1704E56E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8440" r="51209" b="4961"/>
          <a:stretch/>
        </p:blipFill>
        <p:spPr>
          <a:xfrm>
            <a:off x="3341542" y="58460"/>
            <a:ext cx="2253865" cy="304228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F3E6A5C-845F-BC2B-A311-56814E2998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8132" r="51673" b="5271"/>
          <a:stretch/>
        </p:blipFill>
        <p:spPr>
          <a:xfrm>
            <a:off x="6559491" y="58460"/>
            <a:ext cx="2253865" cy="304228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D6B5BC7-0DAA-5151-9F9A-D71C7AECB6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8132" r="52577" b="5271"/>
          <a:stretch/>
        </p:blipFill>
        <p:spPr>
          <a:xfrm>
            <a:off x="9694612" y="58460"/>
            <a:ext cx="2253865" cy="304228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E78AB81-4262-99C0-3B60-68AB26218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8132" r="50000" b="5271"/>
          <a:stretch/>
        </p:blipFill>
        <p:spPr>
          <a:xfrm>
            <a:off x="112447" y="3470243"/>
            <a:ext cx="2401169" cy="30422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997E78-D01E-9AAB-D9D9-C94C4A118B6A}"/>
              </a:ext>
            </a:extLst>
          </p:cNvPr>
          <p:cNvSpPr txBox="1"/>
          <p:nvPr/>
        </p:nvSpPr>
        <p:spPr>
          <a:xfrm>
            <a:off x="754145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58374-5784-FC23-EE9B-E0E38C4C8BC0}"/>
              </a:ext>
            </a:extLst>
          </p:cNvPr>
          <p:cNvSpPr txBox="1"/>
          <p:nvPr/>
        </p:nvSpPr>
        <p:spPr>
          <a:xfrm>
            <a:off x="4031714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(2,10)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2A1A8-D9A0-F10A-5218-1D49FF66012A}"/>
              </a:ext>
            </a:extLst>
          </p:cNvPr>
          <p:cNvSpPr txBox="1"/>
          <p:nvPr/>
        </p:nvSpPr>
        <p:spPr>
          <a:xfrm>
            <a:off x="7355972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(2,15)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236CAC-8120-C030-1BCD-E683C392A90D}"/>
              </a:ext>
            </a:extLst>
          </p:cNvPr>
          <p:cNvSpPr txBox="1"/>
          <p:nvPr/>
        </p:nvSpPr>
        <p:spPr>
          <a:xfrm>
            <a:off x="10573921" y="64474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(2,20)</a:t>
            </a:r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8A013C-7CB6-AC24-24C1-A7A9F15762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8286" r="50652" b="5476"/>
          <a:stretch/>
        </p:blipFill>
        <p:spPr>
          <a:xfrm>
            <a:off x="3354650" y="3429000"/>
            <a:ext cx="2227648" cy="297649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B0D3652-89D1-E192-ECE3-B939A61FE5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8286" r="50652" b="5476"/>
          <a:stretch/>
        </p:blipFill>
        <p:spPr>
          <a:xfrm>
            <a:off x="6646193" y="3453712"/>
            <a:ext cx="2227648" cy="297649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9B14E90-E4A2-54D6-DE50-6FFB6FD384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8286" r="51348" b="5476"/>
          <a:stretch/>
        </p:blipFill>
        <p:spPr>
          <a:xfrm>
            <a:off x="9759043" y="3470243"/>
            <a:ext cx="2189434" cy="29764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285762D-3CB2-E20B-AA91-1BA5B2AF8720}"/>
              </a:ext>
            </a:extLst>
          </p:cNvPr>
          <p:cNvSpPr txBox="1"/>
          <p:nvPr/>
        </p:nvSpPr>
        <p:spPr>
          <a:xfrm>
            <a:off x="5427172" y="83172"/>
            <a:ext cx="138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67%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28CA-5A90-3DAE-F633-84BFB98AD365}"/>
              </a:ext>
            </a:extLst>
          </p:cNvPr>
          <p:cNvSpPr txBox="1"/>
          <p:nvPr/>
        </p:nvSpPr>
        <p:spPr>
          <a:xfrm>
            <a:off x="5404308" y="3469556"/>
            <a:ext cx="138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67%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5C370-76FA-C459-9920-6ABE2C9371B1}"/>
              </a:ext>
            </a:extLst>
          </p:cNvPr>
          <p:cNvSpPr txBox="1"/>
          <p:nvPr/>
        </p:nvSpPr>
        <p:spPr>
          <a:xfrm>
            <a:off x="-180975" y="-430434"/>
            <a:ext cx="12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Insomnia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F17F-C829-2CAF-2496-C723D6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en-US" altLang="ko-KR"/>
              <a:t>Insomnia, kernel_size=(2,2)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C718C-1672-E713-7B0A-81340613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1656"/>
            <a:ext cx="10622437" cy="53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286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kernel_size_experiment_1</vt:lpstr>
      <vt:lpstr>PowerPoint 프레젠테이션</vt:lpstr>
      <vt:lpstr>PowerPoint 프레젠테이션</vt:lpstr>
      <vt:lpstr>OSA, kernel_size=(2,2)</vt:lpstr>
      <vt:lpstr>OSA, kernel_size=(2,10)</vt:lpstr>
      <vt:lpstr>OSA, kernel_size=(2,15)</vt:lpstr>
      <vt:lpstr>OSA, kernel_size=(2,45)</vt:lpstr>
      <vt:lpstr>PowerPoint 프레젠테이션</vt:lpstr>
      <vt:lpstr>Insomnia, kernel_size=(2,2)</vt:lpstr>
      <vt:lpstr>Insomnia, kernel_size=(2,10)</vt:lpstr>
      <vt:lpstr>Insomnia, kernel_size=(2,15)</vt:lpstr>
      <vt:lpstr>Insomnia, kernel_size=(2,45)</vt:lpstr>
      <vt:lpstr>COMISA, kernel_size=(2,2)</vt:lpstr>
      <vt:lpstr>COMISA, kernel_size=(2,10)</vt:lpstr>
      <vt:lpstr>COMISA, kernel_size=(2,15)</vt:lpstr>
      <vt:lpstr>COMISA, kernel_size=(2,45)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kernel_size_experiment</dc:title>
  <dc:creator>최영석</dc:creator>
  <cp:lastModifiedBy>최영석</cp:lastModifiedBy>
  <cp:revision>29</cp:revision>
  <dcterms:created xsi:type="dcterms:W3CDTF">2022-05-22T04:02:49Z</dcterms:created>
  <dcterms:modified xsi:type="dcterms:W3CDTF">2022-05-22T06:05:12Z</dcterms:modified>
</cp:coreProperties>
</file>