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2" r:id="rId5"/>
    <p:sldId id="257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726EF-E9E0-2BC9-B0FC-CF0182F82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4C3F5A-57E0-FBB0-BA9C-AEF4F058C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9EA83-C63A-4E4E-0361-90A71E55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F4C-9D67-486C-BCE4-E0F53356673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C0185-E216-6FE0-595F-962F526F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24A91-78F6-DC99-FA10-A5E77F50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74B3-4744-4C83-B0B8-24F71689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8A2BE-E3FE-D0F3-B43A-D6DD6F17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D3EAB-0D0E-26FC-461B-884053E6A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A3902-BAC3-B205-FEC8-9D5598A6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F4C-9D67-486C-BCE4-E0F53356673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42C44-FFBA-994C-A20A-3540C4AB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B7953-074D-BF5D-9B24-119CFDC5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74B3-4744-4C83-B0B8-24F71689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69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36004A-1D49-C927-DB5E-256A1E919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A3B35C-D1FE-5A74-1B85-3C22E4932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F223C-4495-84CD-63FF-D149CD02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F4C-9D67-486C-BCE4-E0F53356673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EE7C6-24D9-566E-E10D-7B43632F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AC95E-4FCB-B1CD-359E-449759CB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74B3-4744-4C83-B0B8-24F71689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EB3F8-B4E1-C35B-1E17-F2B9F414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30418-8274-63F9-2832-FD32DC0D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12506-5020-989E-FAE5-C27C2415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F4C-9D67-486C-BCE4-E0F53356673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C4408-09E3-398A-8DF0-9E823059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6AAC6-6F12-0ADE-9579-6879CAD5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74B3-4744-4C83-B0B8-24F71689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0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13443-D408-389D-2A53-2152C301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44A77-8BF3-1332-F6DD-4B6478AE4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CBE00-360E-69D7-743D-6D85ED10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F4C-9D67-486C-BCE4-E0F53356673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3FFE5-7304-4065-626F-63F868F4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949D7-5BC6-5596-27B6-67A4829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74B3-4744-4C83-B0B8-24F71689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1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AC0E5-30B2-C3A0-E1B3-D683957D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EFBBA-6DF0-1830-ECBB-ABDE34B16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25B605-BD41-1468-628C-336338A92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FDEE74-E6EC-8AB6-009A-6CFF8027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F4C-9D67-486C-BCE4-E0F53356673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358CD3-9A11-DA04-E792-34CF4CA7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EE2A28-D597-6D3C-14E5-212F5E75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74B3-4744-4C83-B0B8-24F71689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33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0AF58-57FD-94FE-CA58-58C073D2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85F3A7-A228-036B-6C5D-5F27E5D8D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F9F910-553F-CD58-A139-AB5EABB84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D6795B-2057-F176-5FA2-81F1B3D08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913413-B64B-02B6-1313-AF0BE0902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308101-E177-F1CD-CE63-9C8D93E0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F4C-9D67-486C-BCE4-E0F53356673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D1BA97-0C83-A5AA-EDFD-51C6E0B1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E19D85-AAFB-0C7B-9708-9DB31B6D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74B3-4744-4C83-B0B8-24F71689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4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6082C-0DB8-55D7-D380-1407BDE3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68A83F-222F-83D8-744B-8E8F007C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F4C-9D67-486C-BCE4-E0F53356673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700743-DBCA-0781-B958-8641E55B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5DCA41-A964-D10C-75ED-3A30A87B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74B3-4744-4C83-B0B8-24F71689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7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7DB1EB-0A59-8221-2532-7CEB61CD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F4C-9D67-486C-BCE4-E0F53356673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840A5A-9F5F-1F22-1D25-07BB4D0A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531841-AD30-DA8B-5B79-EF988879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74B3-4744-4C83-B0B8-24F71689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85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C6E8A-9C0E-854F-0A30-6E03EAA5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D3DC2-E04E-6883-522A-656EF163F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32ADEA-F0C4-929A-0D5E-FA68D84EE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4F8B67-2623-85AC-FFDB-96DA0EB8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F4C-9D67-486C-BCE4-E0F53356673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544D9D-A2E2-FB66-7F22-2EBDDB14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B01E98-E766-6588-7D11-1A58DB22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74B3-4744-4C83-B0B8-24F71689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4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66F39-5064-4669-315E-EC02FBAD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856705-C2BE-1D14-8756-23221C97C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E1599-E4EB-20FC-DFFD-BE04E1ABE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2E05D3-6909-74CC-9DA1-B92FFA92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F4C-9D67-486C-BCE4-E0F53356673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9629BF-7FA8-7E5D-7B4E-0A12F752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B1A6C1-9A97-8922-1522-CDBF251A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74B3-4744-4C83-B0B8-24F71689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13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600FCF-8822-8E4E-87B9-8CB4354A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B6B22-1BDF-847D-77B4-B1A2417F5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0FF7F-A5D8-CC97-B0FA-8F6DF340F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90F4C-9D67-486C-BCE4-E0F53356673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2E20C-9C0E-32D7-6D4E-EB9126E41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8A1B0-F37A-62AA-7680-7B30E87A2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74B3-4744-4C83-B0B8-24F71689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75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79F7A-7397-3403-A950-377848F2F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/>
              <a:t>kernel_size_experiment_2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AC9B0B-71E3-24B4-2ED9-B4821DC4F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Resnet size: 18 layers</a:t>
            </a:r>
          </a:p>
          <a:p>
            <a:r>
              <a:rPr lang="en-US" altLang="ko-KR"/>
              <a:t>kernel size: (2,2), (2,3), (2,4), ..., (2,9)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205A79-7F11-8406-AD04-BB5207A67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37413"/>
              </p:ext>
            </p:extLst>
          </p:nvPr>
        </p:nvGraphicFramePr>
        <p:xfrm>
          <a:off x="4536780" y="2066835"/>
          <a:ext cx="2505042" cy="3297020"/>
        </p:xfrm>
        <a:graphic>
          <a:graphicData uri="http://schemas.openxmlformats.org/drawingml/2006/table">
            <a:tbl>
              <a:tblPr/>
              <a:tblGrid>
                <a:gridCol w="1252521">
                  <a:extLst>
                    <a:ext uri="{9D8B030D-6E8A-4147-A177-3AD203B41FA5}">
                      <a16:colId xmlns:a16="http://schemas.microsoft.com/office/drawing/2014/main" val="1995035499"/>
                    </a:ext>
                  </a:extLst>
                </a:gridCol>
                <a:gridCol w="1252521">
                  <a:extLst>
                    <a:ext uri="{9D8B030D-6E8A-4147-A177-3AD203B41FA5}">
                      <a16:colId xmlns:a16="http://schemas.microsoft.com/office/drawing/2014/main" val="1825998299"/>
                    </a:ext>
                  </a:extLst>
                </a:gridCol>
              </a:tblGrid>
              <a:tr h="329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test_acc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088625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(2,2)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505776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528620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333749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891231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810102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946793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287544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41085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157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C55975-3223-9E74-7E3A-7001EC48EC7C}"/>
              </a:ext>
            </a:extLst>
          </p:cNvPr>
          <p:cNvSpPr txBox="1"/>
          <p:nvPr/>
        </p:nvSpPr>
        <p:spPr>
          <a:xfrm>
            <a:off x="5180768" y="1437587"/>
            <a:ext cx="12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Insomnia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8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7AB700C-816C-94A0-9CFB-F1E44D02B34F}"/>
              </a:ext>
            </a:extLst>
          </p:cNvPr>
          <p:cNvSpPr txBox="1"/>
          <p:nvPr/>
        </p:nvSpPr>
        <p:spPr>
          <a:xfrm>
            <a:off x="1239625" y="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(2,2)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1E147C-B201-6CDF-B9E3-11E5883026DB}"/>
              </a:ext>
            </a:extLst>
          </p:cNvPr>
          <p:cNvSpPr txBox="1"/>
          <p:nvPr/>
        </p:nvSpPr>
        <p:spPr>
          <a:xfrm>
            <a:off x="5181600" y="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(2,2)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1CFE4F-6ED6-F852-91D4-D1EC3428341D}"/>
              </a:ext>
            </a:extLst>
          </p:cNvPr>
          <p:cNvSpPr txBox="1"/>
          <p:nvPr/>
        </p:nvSpPr>
        <p:spPr>
          <a:xfrm>
            <a:off x="9849439" y="-188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(2,2)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D4B595-EC69-280D-21AB-4F387C992F2F}"/>
              </a:ext>
            </a:extLst>
          </p:cNvPr>
          <p:cNvSpPr txBox="1"/>
          <p:nvPr/>
        </p:nvSpPr>
        <p:spPr>
          <a:xfrm>
            <a:off x="1239625" y="32443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(2,10)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DF4764-6585-EA55-F239-E57709DD4FDB}"/>
              </a:ext>
            </a:extLst>
          </p:cNvPr>
          <p:cNvSpPr txBox="1"/>
          <p:nvPr/>
        </p:nvSpPr>
        <p:spPr>
          <a:xfrm>
            <a:off x="5181600" y="32443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(2,10)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5BF9D2-17A1-D542-1E36-33BC24273905}"/>
              </a:ext>
            </a:extLst>
          </p:cNvPr>
          <p:cNvSpPr txBox="1"/>
          <p:nvPr/>
        </p:nvSpPr>
        <p:spPr>
          <a:xfrm>
            <a:off x="9849439" y="32254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(2,10)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7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BB2D8795-EB44-82F5-7512-07DBCFA2EDAB}"/>
              </a:ext>
            </a:extLst>
          </p:cNvPr>
          <p:cNvSpPr txBox="1"/>
          <p:nvPr/>
        </p:nvSpPr>
        <p:spPr>
          <a:xfrm>
            <a:off x="754145" y="30184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(2,2)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2B32FC-21EE-1118-47E6-1C8F0BA5FDD4}"/>
              </a:ext>
            </a:extLst>
          </p:cNvPr>
          <p:cNvSpPr txBox="1"/>
          <p:nvPr/>
        </p:nvSpPr>
        <p:spPr>
          <a:xfrm>
            <a:off x="4031714" y="30184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(2,3)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05969B-8C87-F5ED-3E23-888692837118}"/>
              </a:ext>
            </a:extLst>
          </p:cNvPr>
          <p:cNvSpPr txBox="1"/>
          <p:nvPr/>
        </p:nvSpPr>
        <p:spPr>
          <a:xfrm>
            <a:off x="7355972" y="3059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(2,4)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C2F6C5-38D1-B92E-BBFD-3E21EEA255C8}"/>
              </a:ext>
            </a:extLst>
          </p:cNvPr>
          <p:cNvSpPr txBox="1"/>
          <p:nvPr/>
        </p:nvSpPr>
        <p:spPr>
          <a:xfrm>
            <a:off x="10573921" y="30184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(2,5)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997E78-D01E-9AAB-D9D9-C94C4A118B6A}"/>
              </a:ext>
            </a:extLst>
          </p:cNvPr>
          <p:cNvSpPr txBox="1"/>
          <p:nvPr/>
        </p:nvSpPr>
        <p:spPr>
          <a:xfrm>
            <a:off x="754145" y="64474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(2,6)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958374-5784-FC23-EE9B-E0E38C4C8BC0}"/>
              </a:ext>
            </a:extLst>
          </p:cNvPr>
          <p:cNvSpPr txBox="1"/>
          <p:nvPr/>
        </p:nvSpPr>
        <p:spPr>
          <a:xfrm>
            <a:off x="4031714" y="64474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(2,7)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42A1A8-D9A0-F10A-5218-1D49FF66012A}"/>
              </a:ext>
            </a:extLst>
          </p:cNvPr>
          <p:cNvSpPr txBox="1"/>
          <p:nvPr/>
        </p:nvSpPr>
        <p:spPr>
          <a:xfrm>
            <a:off x="7355972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(2,8)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236CAC-8120-C030-1BCD-E683C392A90D}"/>
              </a:ext>
            </a:extLst>
          </p:cNvPr>
          <p:cNvSpPr txBox="1"/>
          <p:nvPr/>
        </p:nvSpPr>
        <p:spPr>
          <a:xfrm>
            <a:off x="10573921" y="64474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(2,9)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85762D-3CB2-E20B-AA91-1BA5B2AF8720}"/>
              </a:ext>
            </a:extLst>
          </p:cNvPr>
          <p:cNvSpPr txBox="1"/>
          <p:nvPr/>
        </p:nvSpPr>
        <p:spPr>
          <a:xfrm>
            <a:off x="5427172" y="83172"/>
            <a:ext cx="1383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67%</a:t>
            </a: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8D28CA-5A90-3DAE-F633-84BFB98AD365}"/>
              </a:ext>
            </a:extLst>
          </p:cNvPr>
          <p:cNvSpPr txBox="1"/>
          <p:nvPr/>
        </p:nvSpPr>
        <p:spPr>
          <a:xfrm>
            <a:off x="5404308" y="3469556"/>
            <a:ext cx="1383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67%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0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2F17F-C829-2CAF-2496-C723D644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28"/>
            <a:ext cx="10515600" cy="1325563"/>
          </a:xfrm>
        </p:spPr>
        <p:txBody>
          <a:bodyPr/>
          <a:lstStyle/>
          <a:p>
            <a:r>
              <a:rPr lang="en-US" altLang="ko-KR"/>
              <a:t>Insomnia, kernel_size=(2,2)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9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2F17F-C829-2CAF-2496-C723D644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28"/>
            <a:ext cx="10515600" cy="1325563"/>
          </a:xfrm>
        </p:spPr>
        <p:txBody>
          <a:bodyPr/>
          <a:lstStyle/>
          <a:p>
            <a:r>
              <a:rPr lang="en-US" altLang="ko-KR"/>
              <a:t>Insomnia, kernel_size=(2,3)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54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2F17F-C829-2CAF-2496-C723D644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28"/>
            <a:ext cx="10515600" cy="1325563"/>
          </a:xfrm>
        </p:spPr>
        <p:txBody>
          <a:bodyPr/>
          <a:lstStyle/>
          <a:p>
            <a:r>
              <a:rPr lang="en-US" altLang="ko-KR"/>
              <a:t>Insomnia, kernel_size=(2,4)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18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2F17F-C829-2CAF-2496-C723D644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28"/>
            <a:ext cx="10515600" cy="1325563"/>
          </a:xfrm>
        </p:spPr>
        <p:txBody>
          <a:bodyPr/>
          <a:lstStyle/>
          <a:p>
            <a:r>
              <a:rPr lang="en-US" altLang="ko-KR"/>
              <a:t>Insomnia, kernel_size=(2,9)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5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114</Words>
  <Application>Microsoft Office PowerPoint</Application>
  <PresentationFormat>와이드스크린</PresentationFormat>
  <Paragraphs>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kernel_size_experiment_2</vt:lpstr>
      <vt:lpstr>PowerPoint 프레젠테이션</vt:lpstr>
      <vt:lpstr>PowerPoint 프레젠테이션</vt:lpstr>
      <vt:lpstr>PowerPoint 프레젠테이션</vt:lpstr>
      <vt:lpstr>Insomnia, kernel_size=(2,2)</vt:lpstr>
      <vt:lpstr>Insomnia, kernel_size=(2,3)</vt:lpstr>
      <vt:lpstr>Insomnia, kernel_size=(2,4)</vt:lpstr>
      <vt:lpstr>Insomnia, kernel_size=(2,9)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kernel_size_experiment</dc:title>
  <dc:creator>최영석</dc:creator>
  <cp:lastModifiedBy>최영석</cp:lastModifiedBy>
  <cp:revision>23</cp:revision>
  <dcterms:created xsi:type="dcterms:W3CDTF">2022-05-22T04:02:49Z</dcterms:created>
  <dcterms:modified xsi:type="dcterms:W3CDTF">2022-05-22T05:42:08Z</dcterms:modified>
</cp:coreProperties>
</file>