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3039-EA52-40DF-9819-143DBF693B5B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3DEB-4952-4F99-8836-20A50F1C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4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899051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899051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ffedee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ffedee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ffede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ffedee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62163c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62163c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ca80f7f7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ca80f7f7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model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ca80f7f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ca80f7f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a80f7f7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a80f7f7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F788-33BB-A60E-5ECD-210757A6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11EE0-65DA-8266-8E67-DE4D0A946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EABD5-5112-97C4-0CE6-84AC43A9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C572-EDB1-26BA-11D3-D3B70FC8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10FDD-2944-1EBD-74C2-3831C300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F024E-2BA4-AEF7-A30E-A63F0085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5A6B6-E5CA-17D6-2D35-6059912B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B927-018A-51F2-052D-E59FDE5D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5C81A-4A80-171A-CC3A-8493347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59CD2-9683-8612-A34D-6F87959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3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FFDEE-02F1-F5FB-31E1-C418C3154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B3930-3433-5271-138F-D94846DB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528CA-DE6B-91D1-10FD-1E5F9AA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CBBDC-E22B-0B2F-34A2-3555E616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77317-1B71-6695-3FC8-F0694761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6BAB4-E500-13BF-6C1C-949EC58D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1A57-2334-AB69-CAB0-B6D58F7D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D3337-152B-F945-65A0-13680194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02890-667C-E531-C297-132BD917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122C0-BCA8-B67E-348C-07D838A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02F-C435-9BC5-61F8-BFAEA5DD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037-7896-0866-B1F9-77C762EA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0A848-238E-235A-FD3D-8EB5D9B9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7EF50-0B3B-3169-39B5-4C2A832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0CF7-253C-1C13-16CF-EE5518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EB25-CC4C-C142-E30A-6F06628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CD510-D4BF-C141-FD16-568253D42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F43BD-FEBB-CE2A-BE6F-BFEE1E95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A932A-59BD-64A2-435B-37042E29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AB3AA-EC14-2D52-F02D-A9BE8D4F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213E8-AC60-66C1-9B25-0626F13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493E-8E4C-4518-B1B3-A600DD95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2C28F-6BDE-0EA1-B540-612681C1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1414C-D39A-F0B2-CBE6-E28549F2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2FE58-4579-9822-37AD-2265B8298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0414E-BDE4-CE38-B67A-6A8D4C73B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1D2BB-CC01-3B6F-8730-3C33A6A2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996E9-8823-0376-1E55-AACDC81E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7BAE3-74DD-A29E-BA42-294BA48C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EE8C-EDB4-0CA5-C130-60709FA9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B3037-E48D-C30E-8FC0-55B197CD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B3869-CC79-CA13-5418-95444B2A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6D479-87F8-9618-9DE2-5B7FB7C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8E6A21-A3E3-E9AD-9858-D902B578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7007A-F85A-BDA0-9E1A-975FB4FE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2F5EE-12E1-4551-E9C0-57B9FAD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9A0A-0485-F25B-85B3-9A76C55F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6402E-9475-CF63-9C58-1F285CE5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2E630-48C4-D448-30C6-62F5149F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ECF0A-F744-B557-14B1-357B5341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A11D6-DEA8-B2F8-0DE6-7F8A4E9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224DA-676C-F7DB-B217-5710FFE1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2366-82B8-B231-7934-E3392BC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227B0-65E1-0689-BD15-F8BCE2F76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565A0-2A7A-E487-3CD7-D1D72AB5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4ABC0-C1C1-7D54-6E4B-9313BE5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5A484-EEB2-6784-4638-D12026B4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54CC-635B-E026-60AA-34AF8C0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2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462ABB-50BA-4B1D-07F1-F0440C26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16612-AD7F-3CF5-6C20-9793A78B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A65B6-3E1C-815B-A6D6-ED341F9F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237-8145-411E-9A26-AFAB4A01030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4BECB-824B-B930-70B5-140DA7E7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A135-BFFE-53B1-CCD5-213ED3BED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D899-8D16-4C65-A1F7-90CE2C5D6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02924" y="2062427"/>
            <a:ext cx="8565953" cy="311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2667"/>
              <a:t>No class_weight</a:t>
            </a:r>
            <a:endParaRPr sz="2667"/>
          </a:p>
          <a:p>
            <a:pPr algn="ctr"/>
            <a:r>
              <a:rPr lang="en-US" altLang="ko" sz="2667"/>
              <a:t>2d_resnet</a:t>
            </a:r>
            <a:endParaRPr sz="2667"/>
          </a:p>
          <a:p>
            <a:pPr algn="ctr"/>
            <a:r>
              <a:rPr lang="en-US" altLang="ko" sz="2667"/>
              <a:t>input_size = (5,660,1)</a:t>
            </a:r>
          </a:p>
          <a:p>
            <a:pPr algn="ctr"/>
            <a:r>
              <a:rPr lang="en-US" sz="2667"/>
              <a:t>5: five sleep stages, 660: 660 epochs</a:t>
            </a:r>
            <a:endParaRPr sz="2667"/>
          </a:p>
          <a:p>
            <a:pPr algn="ctr"/>
            <a:r>
              <a:rPr lang="en-US" altLang="ko" sz="2667"/>
              <a:t>kernel size = (2,2)</a:t>
            </a:r>
          </a:p>
          <a:p>
            <a:pPr algn="ctr"/>
            <a:r>
              <a:rPr lang="en-US" sz="2667"/>
              <a:t>50 layers</a:t>
            </a:r>
            <a:endParaRPr sz="2667"/>
          </a:p>
          <a:p>
            <a:pPr algn="ctr"/>
            <a:endParaRPr sz="26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991" y="5185500"/>
            <a:ext cx="6127972" cy="15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52" y="827467"/>
            <a:ext cx="4472633" cy="24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03200" y="0"/>
            <a:ext cx="978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osa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134" y="171900"/>
            <a:ext cx="6964633" cy="484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67" y="3429009"/>
            <a:ext cx="4212800" cy="318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03200" y="60667"/>
            <a:ext cx="978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ins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168" y="5377506"/>
            <a:ext cx="6828833" cy="147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820834"/>
            <a:ext cx="5108900" cy="265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3167" y="594267"/>
            <a:ext cx="6516235" cy="459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01" y="3699467"/>
            <a:ext cx="4905700" cy="2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830000" y="184433"/>
            <a:ext cx="978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com</a:t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00" y="5280834"/>
            <a:ext cx="6453667" cy="147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798" y="718033"/>
            <a:ext cx="4812033" cy="233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184" y="386034"/>
            <a:ext cx="6761099" cy="44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3111633"/>
            <a:ext cx="4812033" cy="364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50014" y="1898684"/>
            <a:ext cx="6626227" cy="229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2667"/>
              <a:t>class_weighted</a:t>
            </a:r>
            <a:endParaRPr sz="2667"/>
          </a:p>
          <a:p>
            <a:pPr algn="ctr"/>
            <a:r>
              <a:rPr lang="en-US" altLang="ko" sz="2667"/>
              <a:t>2d_resnet</a:t>
            </a:r>
            <a:endParaRPr sz="2667"/>
          </a:p>
          <a:p>
            <a:pPr algn="ctr"/>
            <a:r>
              <a:rPr lang="en-US" altLang="ko" sz="2667"/>
              <a:t>input_size = (5,660,1) </a:t>
            </a:r>
            <a:r>
              <a:rPr lang="en-US" altLang="ko" sz="2667">
                <a:sym typeface="Wingdings" panose="05000000000000000000" pitchFamily="2" charset="2"/>
              </a:rPr>
              <a:t> (50,66,1)</a:t>
            </a:r>
            <a:endParaRPr sz="2667"/>
          </a:p>
          <a:p>
            <a:pPr algn="ctr"/>
            <a:r>
              <a:rPr lang="en-US" altLang="ko" sz="2667"/>
              <a:t>kernel size = (2,2)</a:t>
            </a:r>
            <a:endParaRPr sz="2667"/>
          </a:p>
          <a:p>
            <a:pPr algn="ctr"/>
            <a:r>
              <a:rPr lang="en-US" sz="2667"/>
              <a:t>(2,10)</a:t>
            </a:r>
            <a:endParaRPr sz="2667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81AE2-2BD7-C8ED-A636-05F004A1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74" y="3508338"/>
            <a:ext cx="3841487" cy="27863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CE1B90-AC40-C552-672A-591880948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74" y="383786"/>
            <a:ext cx="3841486" cy="2880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67" y="5121333"/>
            <a:ext cx="6384700" cy="16036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47033" y="148733"/>
            <a:ext cx="355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osa_1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67" y="685970"/>
            <a:ext cx="4759900" cy="23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934" y="224267"/>
            <a:ext cx="6952765" cy="48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300" y="3230068"/>
            <a:ext cx="4670067" cy="33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668C3-19E4-2685-BDB0-3EDB690783B9}"/>
              </a:ext>
            </a:extLst>
          </p:cNvPr>
          <p:cNvSpPr txBox="1"/>
          <p:nvPr/>
        </p:nvSpPr>
        <p:spPr>
          <a:xfrm>
            <a:off x="-424881" y="651981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effectLst/>
                <a:latin typeface="Consolas" panose="020B0609020204030204" pitchFamily="49" charset="0"/>
              </a:rPr>
              <a:t>from sklearn.metrics import confusion_matrix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800" y="5246067"/>
            <a:ext cx="6508000" cy="161193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7033" y="148733"/>
            <a:ext cx="355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ins_1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34" y="927102"/>
            <a:ext cx="4793997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35" y="3673768"/>
            <a:ext cx="4092200" cy="295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8201" y="292467"/>
            <a:ext cx="7144801" cy="474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47033" y="148733"/>
            <a:ext cx="355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ins_2</a:t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951" y="5181834"/>
            <a:ext cx="6796567" cy="165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6800"/>
            <a:ext cx="4784667" cy="252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467" y="277267"/>
            <a:ext cx="7141533" cy="473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0" y="3497334"/>
            <a:ext cx="4670067" cy="32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67" y="4958068"/>
            <a:ext cx="6255467" cy="156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1" y="822567"/>
            <a:ext cx="5498433" cy="2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47033" y="148734"/>
            <a:ext cx="3552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/>
              <a:t>com_1</a:t>
            </a:r>
            <a:endParaRPr sz="2400"/>
          </a:p>
          <a:p>
            <a:endParaRPr sz="2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967" y="148734"/>
            <a:ext cx="5984333" cy="452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501" y="3765101"/>
            <a:ext cx="4207233" cy="296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85</Words>
  <Application>Microsoft Office PowerPoint</Application>
  <PresentationFormat>와이드스크린</PresentationFormat>
  <Paragraphs>22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4</cp:revision>
  <dcterms:created xsi:type="dcterms:W3CDTF">2022-05-20T17:59:11Z</dcterms:created>
  <dcterms:modified xsi:type="dcterms:W3CDTF">2022-05-21T01:01:36Z</dcterms:modified>
</cp:coreProperties>
</file>