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899051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899051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ffede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ffede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ffedee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ffedee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ffedee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ffedee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77125" y="1454475"/>
            <a:ext cx="272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No class_weight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2d_resnet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input_size = (5,660,1)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kernel size = (2,2)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22" y="3909050"/>
            <a:ext cx="4595979" cy="11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88" y="620600"/>
            <a:ext cx="3354475" cy="1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52400" y="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600" y="128925"/>
            <a:ext cx="5223475" cy="36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425" y="2571756"/>
            <a:ext cx="3159600" cy="239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52400" y="4550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375" y="4040200"/>
            <a:ext cx="5121625" cy="1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615625"/>
            <a:ext cx="3831675" cy="1989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375" y="445700"/>
            <a:ext cx="4887176" cy="344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2774600"/>
            <a:ext cx="3679275" cy="22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22500" y="13832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175" y="3960625"/>
            <a:ext cx="4840250" cy="1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849" y="538525"/>
            <a:ext cx="3609025" cy="17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888" y="289525"/>
            <a:ext cx="5070824" cy="336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33725"/>
            <a:ext cx="3609025" cy="273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