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13A53-2EEF-C157-C0EE-3598E2BB3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8FD0B6-B5EE-C3F3-E2CE-EF0F50A0A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F0ABC-8369-7E14-3074-98C51FD3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41D4-304F-4E48-AFC5-EFE3DFAA2045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72191-4D05-5C8A-593D-6E87D239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020B1-5491-F04B-0B9F-B87D6AA8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D44C-4175-4E6E-8940-4E3CA13C2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33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0CA31-0F12-7E25-671C-14641AA9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2248CB-0F03-50AF-5004-849207668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C28D-AA63-DC0C-DCEE-1AFFAED8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41D4-304F-4E48-AFC5-EFE3DFAA2045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FEEFB-3A26-09CA-054A-70F57CBF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3E8B1-A2CF-358A-2550-5E06B9F5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D44C-4175-4E6E-8940-4E3CA13C2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FD858A-BFDA-5571-30CD-DC78BAE6E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2AA6B3-CDB2-172D-53F6-97A2CDF6D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9C473-9C0D-23A2-FBC5-2D2D06A2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41D4-304F-4E48-AFC5-EFE3DFAA2045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EEB3F-3D5F-F58E-EF48-88C0BD02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E449F-2B77-1782-704F-F333B287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D44C-4175-4E6E-8940-4E3CA13C2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3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F5D66-FFB8-0F73-4528-2EEDD4DA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53504-224D-F013-AF3F-82D6400D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3D8A1-70CD-3119-6843-A6792B0A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41D4-304F-4E48-AFC5-EFE3DFAA2045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2DDE2-197D-F7DF-FDE8-EC778644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D6DF-F76B-23B3-6F1E-ABC22A4D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D44C-4175-4E6E-8940-4E3CA13C2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51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28A4D-061F-3F4D-462A-A2733F21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A4882-68DE-2D7C-26C5-B0D7A74C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E53D3-D46A-A0C2-7BA6-FA00BDCD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41D4-304F-4E48-AFC5-EFE3DFAA2045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D9CF8-06B4-1561-A907-9FBCB9C3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FC966-06AF-ABEF-0DE6-1DFB95EC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D44C-4175-4E6E-8940-4E3CA13C2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9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C3ECB-63AB-7099-A267-D241E7B3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EF5A5-B94C-25BE-A7E4-1009C95F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FF18B-15AE-3FAB-0006-2C5BEB5F9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0814B-156A-E2FA-5209-7956F01B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41D4-304F-4E48-AFC5-EFE3DFAA2045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C8393-1143-5762-1996-B1D71BB1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71BB8-F5A2-1E2A-801A-3BDD8377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D44C-4175-4E6E-8940-4E3CA13C2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9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BDBD6-416D-39AE-54BF-1AE7C173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FC722-0037-FC18-E34B-42D0E66A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B8833-C0EE-968F-32BB-B8DFE292A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7B36A7-E07E-67F6-2CC9-89FC7A645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2B67CE-26D3-BCA4-CCE1-540178573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F7D851-5CCD-4EFD-295E-63C9C229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41D4-304F-4E48-AFC5-EFE3DFAA2045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F559FB-CB9C-8915-A442-5AEFCEAB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10F9CE-44FD-EFBA-4E5B-C1B4564B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D44C-4175-4E6E-8940-4E3CA13C2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6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5F2B3-34F0-9115-85E1-E5DD8C6E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629760-1DB3-FC57-A606-1DFCB502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41D4-304F-4E48-AFC5-EFE3DFAA2045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FAFBAE-AE13-9BF8-9AB1-48AF9BAA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78A14C-D4F1-AB0F-83FB-61A885A4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D44C-4175-4E6E-8940-4E3CA13C2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0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19DAD9-CC08-0897-D7EF-0CA1B8EA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41D4-304F-4E48-AFC5-EFE3DFAA2045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F9A03E-5A30-0B9C-CA46-1F4376EA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0FE1FC-70F0-A489-6400-ABC3923E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D44C-4175-4E6E-8940-4E3CA13C2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3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90513-CC03-3B5D-8AB6-042F2C26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91F19-BC28-3BF2-8751-B375252E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BED37C-0C54-FD12-AB2C-81C9AEC7F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B9F06-DEA0-07C7-ABBE-30282D26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41D4-304F-4E48-AFC5-EFE3DFAA2045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2B27F-D832-061A-C060-0D5E4DB1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0E509-CF6E-B97A-C9E2-ED303A6A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D44C-4175-4E6E-8940-4E3CA13C2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01E4E-26D2-F5D5-7B8D-3E768AA4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B6780E-C7AB-A905-4294-5100F76B9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8BFF5-3337-D52B-22C7-9F7DE89B3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AF6D5-3C83-CE77-C506-74FBF870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41D4-304F-4E48-AFC5-EFE3DFAA2045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777326-9957-C049-6F77-B35111D2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B8846-2472-5025-01B8-0D4801C4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D44C-4175-4E6E-8940-4E3CA13C2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3BE993-9D9F-57A7-592E-448032E7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AA93C-F4AA-9331-6FE3-CD9AB32C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F7C21-0733-7F13-869C-4FFA0014D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41D4-304F-4E48-AFC5-EFE3DFAA2045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C8170-F52A-4879-20D4-C8B2DE40B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C09E1-BEF8-96FB-6879-BE78A1DC5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9D44C-4175-4E6E-8940-4E3CA13C2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2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371A30-6BE1-B801-C829-BDF9F53F19CA}"/>
              </a:ext>
            </a:extLst>
          </p:cNvPr>
          <p:cNvSpPr txBox="1"/>
          <p:nvPr/>
        </p:nvSpPr>
        <p:spPr>
          <a:xfrm>
            <a:off x="141402" y="183822"/>
            <a:ext cx="471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kernel_size=(2,10)</a:t>
            </a:r>
          </a:p>
          <a:p>
            <a:r>
              <a:rPr lang="en-US" altLang="ko-KR"/>
              <a:t>layers = 18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2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86B0AF-D7A0-C2C8-B178-82EAFA60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17" y="4915230"/>
            <a:ext cx="6291717" cy="1551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6545C5-6002-8D3B-1099-9280FA8EC986}"/>
              </a:ext>
            </a:extLst>
          </p:cNvPr>
          <p:cNvSpPr txBox="1"/>
          <p:nvPr/>
        </p:nvSpPr>
        <p:spPr>
          <a:xfrm>
            <a:off x="721895" y="481263"/>
            <a:ext cx="28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6A1925-9EE6-4742-C062-8698C038A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207" y="267286"/>
            <a:ext cx="6741793" cy="44735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61CA7EC-EE3F-AB5E-27F7-92CDFB4DF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13" y="1056237"/>
            <a:ext cx="4118503" cy="1810483"/>
          </a:xfrm>
          <a:prstGeom prst="rect">
            <a:avLst/>
          </a:prstGeom>
        </p:spPr>
      </p:pic>
      <p:pic>
        <p:nvPicPr>
          <p:cNvPr id="10" name="그림 9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7A352113-340A-5930-AF96-B403C12BF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0" y="3072363"/>
            <a:ext cx="4431746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8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최영석</dc:creator>
  <cp:lastModifiedBy>최영석</cp:lastModifiedBy>
  <cp:revision>3</cp:revision>
  <dcterms:created xsi:type="dcterms:W3CDTF">2022-05-20T21:31:45Z</dcterms:created>
  <dcterms:modified xsi:type="dcterms:W3CDTF">2022-05-20T21:43:15Z</dcterms:modified>
</cp:coreProperties>
</file>