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d62163c3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d62163c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ca80f7f7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ca80f7f7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ca80f7f7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ca80f7f7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ca80f7f7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ca80f7f7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77125" y="1454475"/>
            <a:ext cx="2724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class_weighted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2d_resnet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input_size = (5,660,1)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kernel size = (2,2)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225" y="3841000"/>
            <a:ext cx="4788525" cy="120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260275" y="111550"/>
            <a:ext cx="26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osa_1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00" y="571038"/>
            <a:ext cx="3569925" cy="1784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0200" y="168200"/>
            <a:ext cx="5214574" cy="36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508400"/>
            <a:ext cx="3502550" cy="24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850" y="3934550"/>
            <a:ext cx="4881000" cy="12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60275" y="111550"/>
            <a:ext cx="26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ins_1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00" y="695326"/>
            <a:ext cx="3595498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276" y="2755325"/>
            <a:ext cx="3069150" cy="22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150" y="219350"/>
            <a:ext cx="5358601" cy="35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60275" y="111550"/>
            <a:ext cx="26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ins_2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213" y="3886375"/>
            <a:ext cx="5097425" cy="1244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20100"/>
            <a:ext cx="3588500" cy="18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7850" y="207950"/>
            <a:ext cx="5356150" cy="35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75" y="2623000"/>
            <a:ext cx="3502550" cy="24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725" y="3718550"/>
            <a:ext cx="4691600" cy="1175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25" y="616925"/>
            <a:ext cx="4123825" cy="21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260275" y="111550"/>
            <a:ext cx="266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com_1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0725" y="111550"/>
            <a:ext cx="4488250" cy="339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625" y="2823825"/>
            <a:ext cx="3155425" cy="22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