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DBC8-C66E-5F4F-84BB-949EBE151238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037C-C551-9C46-82FA-6A3B1C5C7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54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DBC8-C66E-5F4F-84BB-949EBE151238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037C-C551-9C46-82FA-6A3B1C5C7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DBC8-C66E-5F4F-84BB-949EBE151238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037C-C551-9C46-82FA-6A3B1C5C7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56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DBC8-C66E-5F4F-84BB-949EBE151238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037C-C551-9C46-82FA-6A3B1C5C7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73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DBC8-C66E-5F4F-84BB-949EBE151238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037C-C551-9C46-82FA-6A3B1C5C7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13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DBC8-C66E-5F4F-84BB-949EBE151238}" type="datetimeFigureOut">
              <a:rPr lang="en-US" smtClean="0"/>
              <a:t>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037C-C551-9C46-82FA-6A3B1C5C7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9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DBC8-C66E-5F4F-84BB-949EBE151238}" type="datetimeFigureOut">
              <a:rPr lang="en-US" smtClean="0"/>
              <a:t>5/3/17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037C-C551-9C46-82FA-6A3B1C5C7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80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DBC8-C66E-5F4F-84BB-949EBE151238}" type="datetimeFigureOut">
              <a:rPr lang="en-US" smtClean="0"/>
              <a:t>5/3/17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037C-C551-9C46-82FA-6A3B1C5C7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22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DBC8-C66E-5F4F-84BB-949EBE151238}" type="datetimeFigureOut">
              <a:rPr lang="en-US" smtClean="0"/>
              <a:t>5/3/17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037C-C551-9C46-82FA-6A3B1C5C7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4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DBC8-C66E-5F4F-84BB-949EBE151238}" type="datetimeFigureOut">
              <a:rPr lang="en-US" smtClean="0"/>
              <a:t>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037C-C551-9C46-82FA-6A3B1C5C7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8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DBC8-C66E-5F4F-84BB-949EBE151238}" type="datetimeFigureOut">
              <a:rPr lang="en-US" smtClean="0"/>
              <a:t>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037C-C551-9C46-82FA-6A3B1C5C7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38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4DBC8-C66E-5F4F-84BB-949EBE151238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B037C-C551-9C46-82FA-6A3B1C5C7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5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MySIMPLDSL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(My Simple DSL)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325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the </a:t>
            </a:r>
            <a:r>
              <a:rPr lang="en-US" dirty="0" err="1" smtClean="0"/>
              <a:t>MySIMPL</a:t>
            </a:r>
            <a:r>
              <a:rPr lang="en-US" dirty="0"/>
              <a:t> </a:t>
            </a:r>
            <a:r>
              <a:rPr lang="en-US" dirty="0" smtClean="0"/>
              <a:t>programming language that we implemented in Assignments 2 and 3</a:t>
            </a:r>
          </a:p>
          <a:p>
            <a:r>
              <a:rPr lang="en-US" dirty="0" smtClean="0"/>
              <a:t>Introduces more concise syntax (an imperative “golfing” language)</a:t>
            </a:r>
          </a:p>
          <a:p>
            <a:r>
              <a:rPr lang="en-US" dirty="0" smtClean="0"/>
              <a:t>Implements compile-time syntax validation</a:t>
            </a:r>
          </a:p>
          <a:p>
            <a:r>
              <a:rPr lang="en-US" dirty="0" smtClean="0"/>
              <a:t>Provides a converter and conversion testing framework using reflection</a:t>
            </a:r>
          </a:p>
        </p:txBody>
      </p:sp>
    </p:spTree>
    <p:extLst>
      <p:ext uri="{BB962C8B-B14F-4D97-AF65-F5344CB8AC3E}">
        <p14:creationId xmlns:p14="http://schemas.microsoft.com/office/powerpoint/2010/main" val="772568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 </a:t>
            </a:r>
            <a:r>
              <a:rPr lang="en-US" dirty="0" err="1" smtClean="0"/>
              <a:t>MySIMPLDSL</a:t>
            </a:r>
            <a:r>
              <a:rPr lang="en-US" dirty="0" smtClean="0"/>
              <a:t> </a:t>
            </a:r>
            <a:r>
              <a:rPr lang="en-US" dirty="0" err="1" smtClean="0"/>
              <a:t>Progarm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program can be evaluated as a single line</a:t>
            </a:r>
          </a:p>
          <a:p>
            <a:r>
              <a:rPr lang="en-US" dirty="0"/>
              <a:t>A</a:t>
            </a:r>
            <a:r>
              <a:rPr lang="en-US" dirty="0" smtClean="0"/>
              <a:t> program starts with “p” and uses“|” to separate statements</a:t>
            </a:r>
          </a:p>
          <a:p>
            <a:r>
              <a:rPr lang="en-US" dirty="0" smtClean="0"/>
              <a:t>A program is ran by appending “GO” to the end of it</a:t>
            </a:r>
          </a:p>
          <a:p>
            <a:r>
              <a:rPr lang="en-US" dirty="0" smtClean="0"/>
              <a:t>An object is used to represent each program. When “GO” is appended, this object is evaluated and the result is returned as a Double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67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As a “golfing” language, we want our syntax to be as </a:t>
            </a:r>
            <a:r>
              <a:rPr lang="en-US" dirty="0" err="1" smtClean="0"/>
              <a:t>consise</a:t>
            </a:r>
            <a:r>
              <a:rPr lang="en-US" dirty="0" smtClean="0"/>
              <a:t> as possible. Thus, we take advantage of Scala’s implicit classes, as well as support for special character class/method names.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dirty="0" smtClean="0"/>
              <a:t>For example:</a:t>
            </a:r>
          </a:p>
          <a:p>
            <a:r>
              <a:rPr lang="is-IS" dirty="0" smtClean="0"/>
              <a:t>We use → to indicate assignment (i.e. ‘x→5)</a:t>
            </a:r>
          </a:p>
          <a:p>
            <a:r>
              <a:rPr lang="is-IS" dirty="0" smtClean="0"/>
              <a:t>We use </a:t>
            </a:r>
            <a:r>
              <a:rPr lang="en-US" dirty="0" smtClean="0"/>
              <a:t>⟶ to indicate declaration and assignment (i.e. ‘x⟶5)</a:t>
            </a:r>
          </a:p>
          <a:p>
            <a:r>
              <a:rPr lang="en-US" dirty="0" smtClean="0"/>
              <a:t>For comparisons, we use ≥ instead of &gt;=, ≤ instead of ≤, etc. </a:t>
            </a:r>
          </a:p>
        </p:txBody>
      </p:sp>
    </p:spTree>
    <p:extLst>
      <p:ext uri="{BB962C8B-B14F-4D97-AF65-F5344CB8AC3E}">
        <p14:creationId xmlns:p14="http://schemas.microsoft.com/office/powerpoint/2010/main" val="675864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83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203</Words>
  <Application>Microsoft Macintosh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MySIMPLDSL</vt:lpstr>
      <vt:lpstr>Introduction</vt:lpstr>
      <vt:lpstr>Writing a MySIMPLDSL Progarm</vt:lpstr>
      <vt:lpstr>Syntax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MySIMPLDSL</dc:title>
  <dc:creator>Pang, Jiaxuan</dc:creator>
  <cp:lastModifiedBy>Pang, Jiaxuan</cp:lastModifiedBy>
  <cp:revision>4</cp:revision>
  <dcterms:created xsi:type="dcterms:W3CDTF">2017-05-03T21:43:47Z</dcterms:created>
  <dcterms:modified xsi:type="dcterms:W3CDTF">2017-05-04T06:43:39Z</dcterms:modified>
</cp:coreProperties>
</file>