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5" r:id="rId3"/>
    <p:sldId id="297" r:id="rId4"/>
    <p:sldId id="266" r:id="rId5"/>
    <p:sldId id="267" r:id="rId6"/>
    <p:sldId id="268" r:id="rId7"/>
    <p:sldId id="298" r:id="rId8"/>
    <p:sldId id="291" r:id="rId9"/>
    <p:sldId id="269" r:id="rId10"/>
    <p:sldId id="289" r:id="rId11"/>
    <p:sldId id="299" r:id="rId12"/>
    <p:sldId id="292" r:id="rId13"/>
    <p:sldId id="271" r:id="rId14"/>
    <p:sldId id="272" r:id="rId15"/>
    <p:sldId id="273" r:id="rId16"/>
    <p:sldId id="274" r:id="rId17"/>
    <p:sldId id="300" r:id="rId18"/>
    <p:sldId id="275" r:id="rId19"/>
    <p:sldId id="293" r:id="rId20"/>
    <p:sldId id="302" r:id="rId21"/>
    <p:sldId id="276" r:id="rId22"/>
    <p:sldId id="279" r:id="rId23"/>
    <p:sldId id="280" r:id="rId24"/>
    <p:sldId id="301" r:id="rId25"/>
    <p:sldId id="277" r:id="rId26"/>
    <p:sldId id="281" r:id="rId27"/>
    <p:sldId id="282" r:id="rId28"/>
    <p:sldId id="295" r:id="rId29"/>
    <p:sldId id="294" r:id="rId30"/>
    <p:sldId id="303" r:id="rId31"/>
    <p:sldId id="278" r:id="rId32"/>
    <p:sldId id="285" r:id="rId33"/>
    <p:sldId id="286" r:id="rId34"/>
    <p:sldId id="287" r:id="rId35"/>
    <p:sldId id="288" r:id="rId36"/>
    <p:sldId id="296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4F123A-44CC-414D-80E3-085D74893457}" type="datetimeFigureOut">
              <a:rPr lang="zh-TW" altLang="en-US" smtClean="0"/>
              <a:t>2013/4/23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latin typeface="Calibri" pitchFamily="34" charset="0"/>
              </a:rPr>
              <a:t>Soft Engineering Lab 2</a:t>
            </a:r>
            <a:endParaRPr lang="zh-TW" altLang="en-US" sz="7200" dirty="0">
              <a:latin typeface="Calibri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600" dirty="0" smtClean="0">
                <a:latin typeface="Calibri" pitchFamily="34" charset="0"/>
              </a:rPr>
              <a:t>Map Example 2</a:t>
            </a:r>
          </a:p>
          <a:p>
            <a:endParaRPr lang="en-US" altLang="zh-TW" dirty="0" smtClean="0"/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講師：戴群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鋒</a:t>
            </a:r>
            <a:endParaRPr lang="en-US" altLang="zh-TW" dirty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教師：歐陽雯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設定元件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PictureBox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1, Label 9, Button 3, Timer 1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2" name="Picture 4" descr="C:\Users\Day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4104456" cy="37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98186"/>
            <a:ext cx="704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0650"/>
            <a:ext cx="2628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940152" y="414908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35896" y="2996952"/>
            <a:ext cx="108012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1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加入新類別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624736" cy="45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40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初步的屬性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&amp;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方法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屬性：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所在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狀態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金錢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圖像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方法：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建構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各屬性的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get/set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8718"/>
            <a:ext cx="4608512" cy="369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3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命名空間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System.Drawing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/>
              <a:t>Point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using </a:t>
            </a:r>
            <a:r>
              <a:rPr lang="en-US" altLang="zh-TW" dirty="0" err="1"/>
              <a:t>System.Windows.Forms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err="1" smtClean="0"/>
              <a:t>PictureBox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792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建構子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屬性的初始化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487341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get/set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C#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可整合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get/set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，方便使用者當做變數使用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25202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362313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34" y="6029916"/>
            <a:ext cx="2542287" cy="39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92896"/>
            <a:ext cx="797627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Form1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顯示地圖及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27984" y="5013176"/>
            <a:ext cx="245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加入到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Form1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中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移到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上層顯示</a:t>
            </a:r>
          </a:p>
        </p:txBody>
      </p:sp>
    </p:spTree>
    <p:extLst>
      <p:ext uri="{BB962C8B-B14F-4D97-AF65-F5344CB8AC3E}">
        <p14:creationId xmlns:p14="http://schemas.microsoft.com/office/powerpoint/2010/main" val="25246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824536" cy="43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58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基底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 Block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726260" cy="419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衍生類別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GainBlock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999033" cy="39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5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其他衍生類別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LoseBlock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StartingBlock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PrisonBlock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StationBlock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92" y="2176717"/>
            <a:ext cx="3235683" cy="448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3861048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20207" y="4941168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85551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4517599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20072" y="515719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13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使用繼承跟多型設計多種格子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格子類型及座標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57221"/>
            <a:ext cx="1911077" cy="30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7"/>
            <a:ext cx="2520280" cy="449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62725"/>
            <a:ext cx="3248947" cy="43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5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製作骰子及單步移動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1705605" cy="3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8" y="2551946"/>
            <a:ext cx="2592841" cy="3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3212976"/>
            <a:ext cx="3247327" cy="11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4437112"/>
            <a:ext cx="5288146" cy="212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599" y="3028310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Button1</a:t>
            </a:r>
            <a:r>
              <a:rPr lang="zh-TW" altLang="en-US" dirty="0" smtClean="0">
                <a:solidFill>
                  <a:srgbClr val="FF0000"/>
                </a:solidFill>
                <a:latin typeface="Calibri" pitchFamily="34" charset="0"/>
              </a:rPr>
              <a:t>                  </a:t>
            </a:r>
            <a:r>
              <a:rPr lang="en-US" altLang="zh-TW" dirty="0">
                <a:solidFill>
                  <a:srgbClr val="FF0000"/>
                </a:solidFill>
                <a:latin typeface="Calibri" pitchFamily="34" charset="0"/>
              </a:rPr>
              <a:t>Button</a:t>
            </a:r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zh-TW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1071" y="39760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alibri" pitchFamily="34" charset="0"/>
              </a:rPr>
              <a:t>Label9</a:t>
            </a:r>
            <a:endParaRPr lang="zh-TW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設定移動次數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204864"/>
            <a:ext cx="1368152" cy="39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4968552" cy="374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681963" y="299695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移動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的步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顯示到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上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一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步要分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25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次來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走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1963" y="392028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 timer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開始計時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製作移動功能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33115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19672" y="31915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所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格子  目標的格子  一格走幾次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75856" y="4005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格子間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水平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距離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格子間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垂直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距離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99280" y="5176297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新的位置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舊的位置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每次要走的距離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=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舊的位置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距離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/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要走的次數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92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49569"/>
            <a:ext cx="5832648" cy="30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timer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動作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91680" y="261619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移動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次數</a:t>
            </a:r>
            <a:r>
              <a:rPr lang="zh-TW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</a:t>
            </a:r>
            <a:r>
              <a:rPr lang="en-US" altLang="zh-TW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次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40197" y="29919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所在格子</a:t>
            </a:r>
            <a:endParaRPr lang="en-US" altLang="zh-TW" sz="16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目標格子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72200" y="344481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移動玩家一次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09261" y="382710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移動了一整格</a:t>
            </a:r>
            <a:r>
              <a:rPr lang="en-US" altLang="zh-TW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(25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次</a:t>
            </a:r>
            <a:r>
              <a:rPr lang="en-US" altLang="zh-TW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04048" y="409855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往前一格</a:t>
            </a:r>
            <a:r>
              <a:rPr lang="en-US" altLang="zh-TW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有循環</a:t>
            </a:r>
            <a:r>
              <a:rPr lang="en-US" altLang="zh-TW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34794" y="44585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移動完了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63373" y="47251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結束計時</a:t>
            </a:r>
            <a:endParaRPr lang="zh-TW" altLang="en-US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9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函式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多型實現同樣敘述不同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功能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改寫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timer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的動作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5472608" cy="381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63688" y="5301208"/>
            <a:ext cx="44644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65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virtual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的函式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override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StationBlock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StartingBlock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653136"/>
            <a:ext cx="509917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52725"/>
            <a:ext cx="5062272" cy="12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virtual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的函式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override (cont.)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PrisonBlock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GainBlock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隨機增加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1~100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元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LoseBlock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隨機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減少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1~300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元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30" y="2780927"/>
            <a:ext cx="5112568" cy="130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-Gain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Lose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2" y="2337602"/>
            <a:ext cx="4392562" cy="397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337602"/>
            <a:ext cx="4392562" cy="397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-Station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Prison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1982"/>
            <a:ext cx="4387718" cy="39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36" y="2348880"/>
            <a:ext cx="438008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-Starting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37723"/>
            <a:ext cx="4387718" cy="39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1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需求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繳交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可編譯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執行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玩家可以平滑的移動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有指定的五種格子類別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作格子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功能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監獄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不用實作休息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7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使用繼承實作一種基本格子類別來整合格子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8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使用多型來管理格子陣列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9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使用多型來執行格子功能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2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需求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-Ex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移動時不可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執行其他動作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防呆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起點只有經過時才有作用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停在上面不動作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且即時顯示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加入第二位玩家，可回合輪替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13.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輪替前有結束鍵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14.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切換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玩家資料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15.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實作監獄的休息功能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6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marL="109728" indent="0"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24536" cy="43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設計介面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連結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Player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到程式介面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繼承跟多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型設計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多種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格子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實作移動功能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用多型實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作格子功能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42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新增專案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000375"/>
            <a:ext cx="876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56418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5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擺放元件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PictureBox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1, Label 9, Button 3, Timer 1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39909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00375"/>
            <a:ext cx="876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17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1347</TotalTime>
  <Words>690</Words>
  <Application>Microsoft Office PowerPoint</Application>
  <PresentationFormat>如螢幕大小 (4:3)</PresentationFormat>
  <Paragraphs>196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都會</vt:lpstr>
      <vt:lpstr>Soft Engineering Lab 2</vt:lpstr>
      <vt:lpstr>Outline</vt:lpstr>
      <vt:lpstr>Outline</vt:lpstr>
      <vt:lpstr>需求</vt:lpstr>
      <vt:lpstr>需求-Ex</vt:lpstr>
      <vt:lpstr>範例</vt:lpstr>
      <vt:lpstr>Outline</vt:lpstr>
      <vt:lpstr>新增專案</vt:lpstr>
      <vt:lpstr>擺放元件</vt:lpstr>
      <vt:lpstr>設定元件</vt:lpstr>
      <vt:lpstr>Outline</vt:lpstr>
      <vt:lpstr>加入新類別</vt:lpstr>
      <vt:lpstr>初步的屬性&amp;方法</vt:lpstr>
      <vt:lpstr>命名空間</vt:lpstr>
      <vt:lpstr>建構子</vt:lpstr>
      <vt:lpstr>get/set</vt:lpstr>
      <vt:lpstr>Outline</vt:lpstr>
      <vt:lpstr>在Form1上顯示地圖及Player</vt:lpstr>
      <vt:lpstr>範例</vt:lpstr>
      <vt:lpstr>Outline</vt:lpstr>
      <vt:lpstr>基底類別 - Block</vt:lpstr>
      <vt:lpstr>衍生類別 - GainBlock</vt:lpstr>
      <vt:lpstr>其他衍生類別</vt:lpstr>
      <vt:lpstr>Outline</vt:lpstr>
      <vt:lpstr>設定格子類型及座標</vt:lpstr>
      <vt:lpstr>製作骰子及單步移動</vt:lpstr>
      <vt:lpstr>設定移動次數</vt:lpstr>
      <vt:lpstr>在Player製作移動功能</vt:lpstr>
      <vt:lpstr>設定timer動作</vt:lpstr>
      <vt:lpstr>Outline</vt:lpstr>
      <vt:lpstr>用函式多型實現同樣敘述不同功能</vt:lpstr>
      <vt:lpstr>將virtual的函式override</vt:lpstr>
      <vt:lpstr>將virtual的函式override (cont.)</vt:lpstr>
      <vt:lpstr>範例-Gain、Lose</vt:lpstr>
      <vt:lpstr>範例-Station、Prison</vt:lpstr>
      <vt:lpstr>範例-Starting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Engineering Lab</dc:title>
  <dc:creator>User</dc:creator>
  <cp:lastModifiedBy>Day</cp:lastModifiedBy>
  <cp:revision>37</cp:revision>
  <dcterms:created xsi:type="dcterms:W3CDTF">2013-04-12T20:15:10Z</dcterms:created>
  <dcterms:modified xsi:type="dcterms:W3CDTF">2013-04-23T02:22:06Z</dcterms:modified>
</cp:coreProperties>
</file>