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E0510-DAAF-4602-AB66-491B3EB23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728B9C-C8DC-4B58-BBAF-75789CD77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455E5-9EEB-4CD1-A839-8A2EAB0C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839A98-C362-4DA5-8CD3-EFC2EF53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C2DAAD-FF15-4548-964D-167965D9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59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BFCD1-C324-47FA-A7E9-A464B244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D6B5B-422B-4D88-A8D2-F05ECE10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AF7FD4-508A-46F8-87A5-F4935954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FFCA02-C428-4184-A66B-5537E1B6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194AF-3616-49CB-9D34-1A7E828C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90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8D9358-7F5C-4183-B7F6-FE96ECF26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80DA94-E607-4777-88F0-968A07B6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8661F-F5C8-483B-8AA3-C2289A73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0E113-EB2D-4D94-A14D-1337FCF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0449CD-A381-4E14-8474-85A7C521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860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86E67-B14D-469A-B659-043148DF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D2C4A-694D-4CB3-A059-A975C26E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20D2C-25A8-4B03-A64F-3D361800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08382-7FAF-43C1-884D-5E3B856A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B19A9-3B76-4EC8-ADCE-184ED5E9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239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E929F-268D-4D09-B8B0-8B50136B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5C7D28-EF2C-4FB0-A9BD-3B42292A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44989-8A68-460A-BB27-F200ACD1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FAC1F-DD9F-4BC7-A5C1-F50A4CF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7902F-7D1C-401C-A3EF-A9353CE9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3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B4BA-1C5D-4EC7-A8AC-A878E31D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E5D4A-6322-4868-B9EA-018055720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16F385-81E8-4819-9813-568D85A98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7C4FC0-AEFC-483A-97DD-838BE58C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3A123F-76A9-42AD-A799-703997BB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897B7E-8A48-4A56-BD53-22360775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27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32522-EE54-4357-AAC6-15B0DB6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2A5FA-E3DD-4238-AA7C-9AFC3EE3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695BBD-E4DE-43F0-904C-9432C6F7B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EE5092-C633-4075-8724-435BA176C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1843F6-6891-4601-BF43-971F0F32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549EAB-E806-4A48-928F-9420D03D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4BDA7C-87B6-49FF-9CB6-359F6A74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FD2A49-FDE1-4BD8-B723-B5517BD3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09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E5E01-E390-45FF-B9DE-AD357F58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9143D0-1738-43E8-8617-EE038ACD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75E35B-B732-4E9F-B893-0279A4EC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E48854-141E-4DB2-9BEE-F2036E7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5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899926-1072-448A-B825-7DD7581B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2A07FC-BD07-4FDB-A2F5-4DFAF104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D05C8-07B8-429B-B9AF-1489EC6D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6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1CF3B-C7B5-406A-940F-A56A5D88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20746-F8FE-45A2-89A3-77C995B9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D9739E-D6DC-4C41-A5DD-CB9B7A84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C2B4A8-46F1-4DD8-8DB7-F8551EAE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C7E1D-2E88-42D1-952F-AC2C0DEA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A13F6-A95D-4DBF-9BCB-1C794F3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29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8BED9-B8A7-4863-BBC6-2BF9677F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118C47-8E76-4F60-B10A-0DABCD6DA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A5D9E1-655C-4070-90F0-835C9EF9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8125E-665E-4671-9FBE-CF8635E1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4AD5E-5DB7-4DF7-9B27-5E596AFD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4226E3-9353-472D-B77A-A0E379B0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23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86CFB-8CFC-4AF5-AE82-90C1FA09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E67810-7BAA-4554-A742-6E52FBCB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3F3F9-8466-428F-97DF-9DD8D6F90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164F-526E-4684-8E45-ACC6D6B2091D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5A8229-DBB6-44BE-854B-AAB00BD92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291AD-554E-4791-8571-18207877E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8322-A811-48C7-924C-DFB2FC5770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3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98C3A1-D8EF-4A43-8F9C-715BFAF09E77}"/>
              </a:ext>
            </a:extLst>
          </p:cNvPr>
          <p:cNvSpPr/>
          <p:nvPr/>
        </p:nvSpPr>
        <p:spPr>
          <a:xfrm>
            <a:off x="957834" y="512064"/>
            <a:ext cx="3273552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FE0780-87BC-4A4A-AD5F-0E31FE10C473}"/>
              </a:ext>
            </a:extLst>
          </p:cNvPr>
          <p:cNvSpPr/>
          <p:nvPr/>
        </p:nvSpPr>
        <p:spPr>
          <a:xfrm>
            <a:off x="960120" y="512064"/>
            <a:ext cx="3273552" cy="54223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9D33930-FEFA-49D7-A996-2B06DFCCB693}"/>
              </a:ext>
            </a:extLst>
          </p:cNvPr>
          <p:cNvGrpSpPr/>
          <p:nvPr/>
        </p:nvGrpSpPr>
        <p:grpSpPr>
          <a:xfrm>
            <a:off x="1277874" y="2066544"/>
            <a:ext cx="2638044" cy="2313432"/>
            <a:chOff x="1280160" y="777240"/>
            <a:chExt cx="2638044" cy="2313432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CB45083-7618-4BF7-9B97-F5DFDE0D4496}"/>
                </a:ext>
              </a:extLst>
            </p:cNvPr>
            <p:cNvSpPr/>
            <p:nvPr/>
          </p:nvSpPr>
          <p:spPr>
            <a:xfrm>
              <a:off x="1280160" y="777240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E4150D9-2342-4ECC-B3C4-B3CB56EFE467}"/>
                </a:ext>
              </a:extLst>
            </p:cNvPr>
            <p:cNvSpPr/>
            <p:nvPr/>
          </p:nvSpPr>
          <p:spPr>
            <a:xfrm>
              <a:off x="2302002" y="777240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2DFB229-1EAA-424C-ACEB-30FC533C3B99}"/>
                </a:ext>
              </a:extLst>
            </p:cNvPr>
            <p:cNvSpPr/>
            <p:nvPr/>
          </p:nvSpPr>
          <p:spPr>
            <a:xfrm>
              <a:off x="3323844" y="777240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3ACAC38-C207-4F53-87A6-AC7FBB10F778}"/>
                </a:ext>
              </a:extLst>
            </p:cNvPr>
            <p:cNvSpPr/>
            <p:nvPr/>
          </p:nvSpPr>
          <p:spPr>
            <a:xfrm>
              <a:off x="1280160" y="1636776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B3A8BB57-F898-4C50-A9EF-1FA2DEF84C9C}"/>
                </a:ext>
              </a:extLst>
            </p:cNvPr>
            <p:cNvSpPr/>
            <p:nvPr/>
          </p:nvSpPr>
          <p:spPr>
            <a:xfrm>
              <a:off x="2302002" y="1636776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6F271B5-3723-4799-AD5A-E5322239ECF2}"/>
                </a:ext>
              </a:extLst>
            </p:cNvPr>
            <p:cNvSpPr/>
            <p:nvPr/>
          </p:nvSpPr>
          <p:spPr>
            <a:xfrm>
              <a:off x="3323844" y="1636776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6604A0FF-890B-4B74-9D05-0F6BB2426A6B}"/>
                </a:ext>
              </a:extLst>
            </p:cNvPr>
            <p:cNvSpPr/>
            <p:nvPr/>
          </p:nvSpPr>
          <p:spPr>
            <a:xfrm>
              <a:off x="1280160" y="2496312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56CEFCD5-74B6-480B-921D-7450675B4EDD}"/>
                </a:ext>
              </a:extLst>
            </p:cNvPr>
            <p:cNvSpPr/>
            <p:nvPr/>
          </p:nvSpPr>
          <p:spPr>
            <a:xfrm>
              <a:off x="2302002" y="2496312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4C21008-80A6-4AD5-9D26-BD61B3A8C649}"/>
                </a:ext>
              </a:extLst>
            </p:cNvPr>
            <p:cNvSpPr/>
            <p:nvPr/>
          </p:nvSpPr>
          <p:spPr>
            <a:xfrm>
              <a:off x="3323844" y="2496312"/>
              <a:ext cx="594360" cy="594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BE0FBF2-71F6-4464-A96E-85AA7F83FB9F}"/>
              </a:ext>
            </a:extLst>
          </p:cNvPr>
          <p:cNvGrpSpPr/>
          <p:nvPr/>
        </p:nvGrpSpPr>
        <p:grpSpPr>
          <a:xfrm>
            <a:off x="3539871" y="604647"/>
            <a:ext cx="546354" cy="546354"/>
            <a:chOff x="6372225" y="2100834"/>
            <a:chExt cx="2551176" cy="2551176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33DF7BF-7D46-4C6A-A5AF-FBAD7EBAE147}"/>
                </a:ext>
              </a:extLst>
            </p:cNvPr>
            <p:cNvSpPr/>
            <p:nvPr/>
          </p:nvSpPr>
          <p:spPr>
            <a:xfrm>
              <a:off x="6372225" y="2100834"/>
              <a:ext cx="2551176" cy="2551176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FB58E159-20A4-44A0-8A23-53782114D0AB}"/>
                </a:ext>
              </a:extLst>
            </p:cNvPr>
            <p:cNvGrpSpPr/>
            <p:nvPr/>
          </p:nvGrpSpPr>
          <p:grpSpPr>
            <a:xfrm>
              <a:off x="6892290" y="2772918"/>
              <a:ext cx="1511046" cy="1207008"/>
              <a:chOff x="6892290" y="2772918"/>
              <a:chExt cx="1220724" cy="1207008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EB0FA0B-CD81-4788-8568-87F1461EA161}"/>
                  </a:ext>
                </a:extLst>
              </p:cNvPr>
              <p:cNvSpPr/>
              <p:nvPr/>
            </p:nvSpPr>
            <p:spPr>
              <a:xfrm>
                <a:off x="6892290" y="2772918"/>
                <a:ext cx="1220724" cy="30632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3FB0257-220B-4682-9EB1-5F03DD0FEEE4}"/>
                  </a:ext>
                </a:extLst>
              </p:cNvPr>
              <p:cNvSpPr/>
              <p:nvPr/>
            </p:nvSpPr>
            <p:spPr>
              <a:xfrm>
                <a:off x="6892290" y="3223260"/>
                <a:ext cx="1220724" cy="30632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1C64EB96-BA51-4BFA-AE00-249903F9C05B}"/>
                  </a:ext>
                </a:extLst>
              </p:cNvPr>
              <p:cNvSpPr/>
              <p:nvPr/>
            </p:nvSpPr>
            <p:spPr>
              <a:xfrm>
                <a:off x="6892290" y="3673602"/>
                <a:ext cx="1220724" cy="30632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DBFAC6A-E804-4A8E-8FFF-BBE0B307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27" y="2155704"/>
            <a:ext cx="307454" cy="41604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2D2A572-91AE-4D23-9815-006C2115B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83" y="2146560"/>
            <a:ext cx="307454" cy="41604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CC5255B-43E2-4E29-8847-BE131E876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11" y="2155704"/>
            <a:ext cx="307454" cy="41604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D78236E-9D6E-457D-8ABC-658802B85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27" y="3012960"/>
            <a:ext cx="307454" cy="41604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5E125E7-AC02-4855-A829-807D7E8F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83" y="3012960"/>
            <a:ext cx="307454" cy="41604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7F6094E-9122-40B1-9E26-1F1D9A13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11" y="3012960"/>
            <a:ext cx="307454" cy="41604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FFDDBB3-F79F-480C-AC90-E9152409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27" y="3874776"/>
            <a:ext cx="307454" cy="41604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7F5D951-357B-4735-A963-D03D88D1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83" y="3856488"/>
            <a:ext cx="307454" cy="41604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CC79706-4141-42AB-B00E-0891424C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11" y="3874776"/>
            <a:ext cx="307454" cy="416040"/>
          </a:xfrm>
          <a:prstGeom prst="rect">
            <a:avLst/>
          </a:pr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D3C061BA-1470-472D-8DDE-79DF7B8D616F}"/>
              </a:ext>
            </a:extLst>
          </p:cNvPr>
          <p:cNvSpPr/>
          <p:nvPr/>
        </p:nvSpPr>
        <p:spPr>
          <a:xfrm flipH="1">
            <a:off x="1704594" y="2472696"/>
            <a:ext cx="277368" cy="2773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uk-UA" sz="1400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03A684C0-E376-4911-93CF-43D78CCD0DA0}"/>
              </a:ext>
            </a:extLst>
          </p:cNvPr>
          <p:cNvSpPr/>
          <p:nvPr/>
        </p:nvSpPr>
        <p:spPr>
          <a:xfrm flipH="1">
            <a:off x="2726436" y="2463552"/>
            <a:ext cx="277368" cy="2773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uk-UA" sz="1400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E2141F8-F076-43B4-A347-37974C66D603}"/>
              </a:ext>
            </a:extLst>
          </p:cNvPr>
          <p:cNvSpPr/>
          <p:nvPr/>
        </p:nvSpPr>
        <p:spPr>
          <a:xfrm flipH="1">
            <a:off x="3748278" y="2463552"/>
            <a:ext cx="277368" cy="2773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uk-UA" sz="14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02C3500E-B383-4E5D-BE11-A9DABEA8E688}"/>
              </a:ext>
            </a:extLst>
          </p:cNvPr>
          <p:cNvSpPr/>
          <p:nvPr/>
        </p:nvSpPr>
        <p:spPr>
          <a:xfrm flipH="1">
            <a:off x="1702026" y="3332232"/>
            <a:ext cx="277368" cy="2773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uk-UA" sz="1400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D6A4361-CE11-4828-BD40-2B60988AF82E}"/>
              </a:ext>
            </a:extLst>
          </p:cNvPr>
          <p:cNvSpPr/>
          <p:nvPr/>
        </p:nvSpPr>
        <p:spPr>
          <a:xfrm flipH="1">
            <a:off x="2726436" y="3329952"/>
            <a:ext cx="277368" cy="2773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704835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tukY</dc:creator>
  <cp:lastModifiedBy>tukY</cp:lastModifiedBy>
  <cp:revision>5</cp:revision>
  <dcterms:created xsi:type="dcterms:W3CDTF">2020-06-01T07:17:53Z</dcterms:created>
  <dcterms:modified xsi:type="dcterms:W3CDTF">2020-06-01T21:10:52Z</dcterms:modified>
</cp:coreProperties>
</file>