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09" autoAdjust="0"/>
  </p:normalViewPr>
  <p:slideViewPr>
    <p:cSldViewPr snapToGrid="0">
      <p:cViewPr varScale="1">
        <p:scale>
          <a:sx n="87" d="100"/>
          <a:sy n="87" d="100"/>
        </p:scale>
        <p:origin x="2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0C3EEA-08DF-4964-BC72-DAB4FA2A465A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66CF5EE-502B-400A-BFD6-77B06D1A1FC2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Route same connections to same core</a:t>
          </a:r>
          <a:endParaRPr lang="zh-CN" altLang="en-US" dirty="0">
            <a:solidFill>
              <a:schemeClr val="tx1"/>
            </a:solidFill>
          </a:endParaRPr>
        </a:p>
      </dgm:t>
    </dgm:pt>
    <dgm:pt modelId="{A4762CF5-1468-41BC-B68F-5DE71CD17AAA}" type="parTrans" cxnId="{DCF9E946-95F3-4937-B0BC-53AA5865E44F}">
      <dgm:prSet/>
      <dgm:spPr/>
      <dgm:t>
        <a:bodyPr/>
        <a:lstStyle/>
        <a:p>
          <a:endParaRPr lang="zh-CN" altLang="en-US"/>
        </a:p>
      </dgm:t>
    </dgm:pt>
    <dgm:pt modelId="{0FFBE5D3-0C2C-4439-8712-CFDE624396AC}" type="sibTrans" cxnId="{DCF9E946-95F3-4937-B0BC-53AA5865E44F}">
      <dgm:prSet/>
      <dgm:spPr/>
      <dgm:t>
        <a:bodyPr/>
        <a:lstStyle/>
        <a:p>
          <a:endParaRPr lang="zh-CN" altLang="en-US"/>
        </a:p>
      </dgm:t>
    </dgm:pt>
    <dgm:pt modelId="{26E3D389-1954-45BF-A1DC-0A1CC70CAF0E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Sys Call</a:t>
          </a:r>
          <a:endParaRPr lang="zh-CN" altLang="en-US" dirty="0">
            <a:solidFill>
              <a:schemeClr val="tx1"/>
            </a:solidFill>
          </a:endParaRPr>
        </a:p>
      </dgm:t>
    </dgm:pt>
    <dgm:pt modelId="{B61667BC-E476-4B5A-AD43-13102C901A5B}" type="parTrans" cxnId="{3AC785FB-91FE-4786-8487-DC354ECE20E8}">
      <dgm:prSet/>
      <dgm:spPr/>
      <dgm:t>
        <a:bodyPr/>
        <a:lstStyle/>
        <a:p>
          <a:endParaRPr lang="zh-CN" altLang="en-US"/>
        </a:p>
      </dgm:t>
    </dgm:pt>
    <dgm:pt modelId="{8D9491B3-A567-4245-AE66-22A9046428B2}" type="sibTrans" cxnId="{3AC785FB-91FE-4786-8487-DC354ECE20E8}">
      <dgm:prSet/>
      <dgm:spPr/>
      <dgm:t>
        <a:bodyPr/>
        <a:lstStyle/>
        <a:p>
          <a:endParaRPr lang="zh-CN" altLang="en-US"/>
        </a:p>
      </dgm:t>
    </dgm:pt>
    <dgm:pt modelId="{5A44B8CB-5846-4AFB-8096-1DA6919D460D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One queue per-core</a:t>
          </a:r>
          <a:endParaRPr lang="zh-CN" altLang="en-US" dirty="0">
            <a:solidFill>
              <a:schemeClr val="tx1"/>
            </a:solidFill>
          </a:endParaRPr>
        </a:p>
      </dgm:t>
    </dgm:pt>
    <dgm:pt modelId="{297A2681-CB97-467D-ADB9-13B4C1018B4F}" type="parTrans" cxnId="{EC64ABA3-7031-4018-8DCD-DC22496D1F42}">
      <dgm:prSet/>
      <dgm:spPr/>
      <dgm:t>
        <a:bodyPr/>
        <a:lstStyle/>
        <a:p>
          <a:endParaRPr lang="zh-CN" altLang="en-US"/>
        </a:p>
      </dgm:t>
    </dgm:pt>
    <dgm:pt modelId="{CD5E20AB-25E6-4342-BC8A-8376D01E4918}" type="sibTrans" cxnId="{EC64ABA3-7031-4018-8DCD-DC22496D1F42}">
      <dgm:prSet/>
      <dgm:spPr/>
      <dgm:t>
        <a:bodyPr/>
        <a:lstStyle/>
        <a:p>
          <a:endParaRPr lang="zh-CN" altLang="en-US"/>
        </a:p>
      </dgm:t>
    </dgm:pt>
    <dgm:pt modelId="{7043E328-C88B-4ECB-9D20-4037E18DC8F8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Scheduling</a:t>
          </a:r>
          <a:endParaRPr lang="zh-CN" altLang="en-US" dirty="0">
            <a:solidFill>
              <a:schemeClr val="tx1"/>
            </a:solidFill>
          </a:endParaRPr>
        </a:p>
      </dgm:t>
    </dgm:pt>
    <dgm:pt modelId="{64F2541B-9156-4C66-A8EF-18A3D2CD1FA1}" type="parTrans" cxnId="{B2F1CB0B-4C36-420C-ABEC-700F2D098A3D}">
      <dgm:prSet/>
      <dgm:spPr/>
      <dgm:t>
        <a:bodyPr/>
        <a:lstStyle/>
        <a:p>
          <a:endParaRPr lang="zh-CN" altLang="en-US"/>
        </a:p>
      </dgm:t>
    </dgm:pt>
    <dgm:pt modelId="{7D84540A-143D-4003-B55A-0B5285C4135C}" type="sibTrans" cxnId="{B2F1CB0B-4C36-420C-ABEC-700F2D098A3D}">
      <dgm:prSet/>
      <dgm:spPr/>
      <dgm:t>
        <a:bodyPr/>
        <a:lstStyle/>
        <a:p>
          <a:endParaRPr lang="zh-CN" altLang="en-US"/>
        </a:p>
      </dgm:t>
    </dgm:pt>
    <dgm:pt modelId="{B2E74063-1EA1-42AB-A45E-7FD36E881DC1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For Load balance</a:t>
          </a:r>
          <a:endParaRPr lang="zh-CN" altLang="en-US" dirty="0">
            <a:solidFill>
              <a:schemeClr val="tx1"/>
            </a:solidFill>
          </a:endParaRPr>
        </a:p>
      </dgm:t>
    </dgm:pt>
    <dgm:pt modelId="{3DA8030F-BBD4-4CA9-80D7-27A94912712B}" type="parTrans" cxnId="{AF136B4C-9BF0-465D-9F16-222B57E86ECE}">
      <dgm:prSet/>
      <dgm:spPr/>
      <dgm:t>
        <a:bodyPr/>
        <a:lstStyle/>
        <a:p>
          <a:endParaRPr lang="zh-CN" altLang="en-US"/>
        </a:p>
      </dgm:t>
    </dgm:pt>
    <dgm:pt modelId="{3F3DD3E0-1826-4712-88E1-1097BD1399EE}" type="sibTrans" cxnId="{AF136B4C-9BF0-465D-9F16-222B57E86ECE}">
      <dgm:prSet/>
      <dgm:spPr/>
      <dgm:t>
        <a:bodyPr/>
        <a:lstStyle/>
        <a:p>
          <a:endParaRPr lang="zh-CN" altLang="en-US"/>
        </a:p>
      </dgm:t>
    </dgm:pt>
    <dgm:pt modelId="{79106B2D-57F6-40DE-B01D-10AB00589D06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NIC</a:t>
          </a:r>
          <a:endParaRPr lang="zh-CN" altLang="en-US" dirty="0">
            <a:solidFill>
              <a:schemeClr val="tx1"/>
            </a:solidFill>
          </a:endParaRPr>
        </a:p>
      </dgm:t>
    </dgm:pt>
    <dgm:pt modelId="{D7CEE59A-F4CE-4CFA-B51C-FE3E9AB1FBFE}" type="parTrans" cxnId="{2F4042F7-F66C-4900-97DF-9290768D73A0}">
      <dgm:prSet/>
      <dgm:spPr/>
      <dgm:t>
        <a:bodyPr/>
        <a:lstStyle/>
        <a:p>
          <a:endParaRPr lang="zh-CN" altLang="en-US"/>
        </a:p>
      </dgm:t>
    </dgm:pt>
    <dgm:pt modelId="{DF9558C3-9017-4D2E-B105-EBF57CCB45A8}" type="sibTrans" cxnId="{2F4042F7-F66C-4900-97DF-9290768D73A0}">
      <dgm:prSet/>
      <dgm:spPr/>
      <dgm:t>
        <a:bodyPr/>
        <a:lstStyle/>
        <a:p>
          <a:endParaRPr lang="zh-CN" altLang="en-US"/>
        </a:p>
      </dgm:t>
    </dgm:pt>
    <dgm:pt modelId="{796C93A1-3C38-4787-A053-F8A61100F8D0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Use Flow Direction (</a:t>
          </a:r>
          <a:r>
            <a:rPr lang="en-US" altLang="zh-CN" dirty="0" err="1" smtClean="0">
              <a:solidFill>
                <a:schemeClr val="tx1"/>
              </a:solidFill>
            </a:rPr>
            <a:t>FDir</a:t>
          </a:r>
          <a:r>
            <a:rPr lang="en-US" altLang="zh-CN" dirty="0" smtClean="0">
              <a:solidFill>
                <a:schemeClr val="tx1"/>
              </a:solidFill>
            </a:rPr>
            <a:t>)</a:t>
          </a:r>
          <a:endParaRPr lang="zh-CN" altLang="en-US" dirty="0">
            <a:solidFill>
              <a:schemeClr val="tx1"/>
            </a:solidFill>
          </a:endParaRPr>
        </a:p>
      </dgm:t>
    </dgm:pt>
    <dgm:pt modelId="{6BC6D3C4-160A-48D0-AB94-653B8A0A39A1}" type="parTrans" cxnId="{D9D14A23-ED2E-41FD-8D81-B52E8A4F8248}">
      <dgm:prSet/>
      <dgm:spPr/>
      <dgm:t>
        <a:bodyPr/>
        <a:lstStyle/>
        <a:p>
          <a:endParaRPr lang="zh-CN" altLang="en-US"/>
        </a:p>
      </dgm:t>
    </dgm:pt>
    <dgm:pt modelId="{80188B17-8082-4BCE-AE12-C590B82E60A3}" type="sibTrans" cxnId="{D9D14A23-ED2E-41FD-8D81-B52E8A4F8248}">
      <dgm:prSet/>
      <dgm:spPr/>
      <dgm:t>
        <a:bodyPr/>
        <a:lstStyle/>
        <a:p>
          <a:endParaRPr lang="zh-CN" altLang="en-US"/>
        </a:p>
      </dgm:t>
    </dgm:pt>
    <dgm:pt modelId="{5B3229F7-A67B-4F9D-9BDC-66DFC2869A8E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Accept() only acquire from  local queue</a:t>
          </a:r>
          <a:endParaRPr lang="zh-CN" altLang="en-US" dirty="0">
            <a:solidFill>
              <a:schemeClr val="tx1"/>
            </a:solidFill>
          </a:endParaRPr>
        </a:p>
      </dgm:t>
    </dgm:pt>
    <dgm:pt modelId="{127377AA-30E0-4025-8024-33190A242476}" type="parTrans" cxnId="{DC5F7AA5-AA90-4014-BB01-4FAF97329F81}">
      <dgm:prSet/>
      <dgm:spPr/>
      <dgm:t>
        <a:bodyPr/>
        <a:lstStyle/>
        <a:p>
          <a:endParaRPr lang="zh-CN" altLang="en-US"/>
        </a:p>
      </dgm:t>
    </dgm:pt>
    <dgm:pt modelId="{B6929316-9B52-494E-AC3B-458FCCF689B9}" type="sibTrans" cxnId="{DC5F7AA5-AA90-4014-BB01-4FAF97329F81}">
      <dgm:prSet/>
      <dgm:spPr/>
      <dgm:t>
        <a:bodyPr/>
        <a:lstStyle/>
        <a:p>
          <a:endParaRPr lang="zh-CN" altLang="en-US"/>
        </a:p>
      </dgm:t>
    </dgm:pt>
    <dgm:pt modelId="{5BAC98B2-199D-4386-B60E-B78922F3C4CE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Stealing Policy</a:t>
          </a:r>
          <a:endParaRPr lang="zh-CN" altLang="en-US" dirty="0">
            <a:solidFill>
              <a:schemeClr val="tx1"/>
            </a:solidFill>
          </a:endParaRPr>
        </a:p>
      </dgm:t>
    </dgm:pt>
    <dgm:pt modelId="{1497ECCA-EBE4-4361-B18D-94CC9C41C266}" type="parTrans" cxnId="{7EE7939E-E61A-40CD-B17E-49A4D170FF27}">
      <dgm:prSet/>
      <dgm:spPr/>
      <dgm:t>
        <a:bodyPr/>
        <a:lstStyle/>
        <a:p>
          <a:endParaRPr lang="zh-CN" altLang="en-US"/>
        </a:p>
      </dgm:t>
    </dgm:pt>
    <dgm:pt modelId="{B9AA9F0F-54C7-4757-A5FA-23AF9ED51586}" type="sibTrans" cxnId="{7EE7939E-E61A-40CD-B17E-49A4D170FF27}">
      <dgm:prSet/>
      <dgm:spPr/>
      <dgm:t>
        <a:bodyPr/>
        <a:lstStyle/>
        <a:p>
          <a:endParaRPr lang="zh-CN" altLang="en-US"/>
        </a:p>
      </dgm:t>
    </dgm:pt>
    <dgm:pt modelId="{B9802CC5-D167-4933-86D4-35A3D76F876C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Tracking Busy Cores</a:t>
          </a:r>
          <a:endParaRPr lang="zh-CN" altLang="en-US" dirty="0">
            <a:solidFill>
              <a:schemeClr val="tx1"/>
            </a:solidFill>
          </a:endParaRPr>
        </a:p>
      </dgm:t>
    </dgm:pt>
    <dgm:pt modelId="{C89EEB9A-6042-48C4-B2D9-2DF75574EA14}" type="parTrans" cxnId="{E75A15FB-80C8-4D6A-ADD1-CE2CC70B2675}">
      <dgm:prSet/>
      <dgm:spPr/>
      <dgm:t>
        <a:bodyPr/>
        <a:lstStyle/>
        <a:p>
          <a:endParaRPr lang="zh-CN" altLang="en-US"/>
        </a:p>
      </dgm:t>
    </dgm:pt>
    <dgm:pt modelId="{2366D648-1A96-4AE1-9C4B-4B5A6B94B5AE}" type="sibTrans" cxnId="{E75A15FB-80C8-4D6A-ADD1-CE2CC70B2675}">
      <dgm:prSet/>
      <dgm:spPr/>
      <dgm:t>
        <a:bodyPr/>
        <a:lstStyle/>
        <a:p>
          <a:endParaRPr lang="zh-CN" altLang="en-US"/>
        </a:p>
      </dgm:t>
    </dgm:pt>
    <dgm:pt modelId="{3B52A9C5-FEA3-498E-B3CA-ABAF696E0D75}" type="pres">
      <dgm:prSet presAssocID="{C90C3EEA-08DF-4964-BC72-DAB4FA2A465A}" presName="theList" presStyleCnt="0">
        <dgm:presLayoutVars>
          <dgm:dir/>
          <dgm:animLvl val="lvl"/>
          <dgm:resizeHandles val="exact"/>
        </dgm:presLayoutVars>
      </dgm:prSet>
      <dgm:spPr/>
    </dgm:pt>
    <dgm:pt modelId="{32FA26AC-00C2-4D38-8974-EB58796CDF98}" type="pres">
      <dgm:prSet presAssocID="{79106B2D-57F6-40DE-B01D-10AB00589D06}" presName="compNode" presStyleCnt="0"/>
      <dgm:spPr/>
    </dgm:pt>
    <dgm:pt modelId="{2EB5088D-F651-47A7-8A2D-D1E118C83C1E}" type="pres">
      <dgm:prSet presAssocID="{79106B2D-57F6-40DE-B01D-10AB00589D06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09A7562D-8B18-4FE1-BD98-E2263C3C4AF9}" type="pres">
      <dgm:prSet presAssocID="{79106B2D-57F6-40DE-B01D-10AB00589D06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AD636CE4-DBE4-4C1F-AE87-7CBF89AC1E3A}" type="pres">
      <dgm:prSet presAssocID="{79106B2D-57F6-40DE-B01D-10AB00589D06}" presName="compChildNode" presStyleCnt="0"/>
      <dgm:spPr/>
    </dgm:pt>
    <dgm:pt modelId="{164F3EB0-826A-4E4D-B16A-C82D36F06F3F}" type="pres">
      <dgm:prSet presAssocID="{79106B2D-57F6-40DE-B01D-10AB00589D06}" presName="theInnerList" presStyleCnt="0"/>
      <dgm:spPr/>
    </dgm:pt>
    <dgm:pt modelId="{A612E928-D3E2-4B8A-9708-1A64F75A9962}" type="pres">
      <dgm:prSet presAssocID="{366CF5EE-502B-400A-BFD6-77B06D1A1FC2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FC22C2-9BAC-46B9-B98B-98BFED559121}" type="pres">
      <dgm:prSet presAssocID="{366CF5EE-502B-400A-BFD6-77B06D1A1FC2}" presName="aSpace2" presStyleCnt="0"/>
      <dgm:spPr/>
    </dgm:pt>
    <dgm:pt modelId="{C0ABE5A1-8C70-4AC4-A990-CBE3BBD4FC42}" type="pres">
      <dgm:prSet presAssocID="{796C93A1-3C38-4787-A053-F8A61100F8D0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496D5B-D9AE-4DC3-BAD6-A3D0D78D8076}" type="pres">
      <dgm:prSet presAssocID="{79106B2D-57F6-40DE-B01D-10AB00589D06}" presName="aSpace" presStyleCnt="0"/>
      <dgm:spPr/>
    </dgm:pt>
    <dgm:pt modelId="{EE691805-BF87-4C52-8AA1-F6BF97C8F129}" type="pres">
      <dgm:prSet presAssocID="{26E3D389-1954-45BF-A1DC-0A1CC70CAF0E}" presName="compNode" presStyleCnt="0"/>
      <dgm:spPr/>
    </dgm:pt>
    <dgm:pt modelId="{9D4C57D6-711E-48E4-A745-7ED5E7B844D4}" type="pres">
      <dgm:prSet presAssocID="{26E3D389-1954-45BF-A1DC-0A1CC70CAF0E}" presName="aNode" presStyleLbl="bgShp" presStyleIdx="1" presStyleCnt="3"/>
      <dgm:spPr/>
    </dgm:pt>
    <dgm:pt modelId="{A64E2213-A58B-460D-8714-8764DE341E4E}" type="pres">
      <dgm:prSet presAssocID="{26E3D389-1954-45BF-A1DC-0A1CC70CAF0E}" presName="textNode" presStyleLbl="bgShp" presStyleIdx="1" presStyleCnt="3"/>
      <dgm:spPr/>
    </dgm:pt>
    <dgm:pt modelId="{6F1B1F0A-93D8-4633-954A-EC531A15542C}" type="pres">
      <dgm:prSet presAssocID="{26E3D389-1954-45BF-A1DC-0A1CC70CAF0E}" presName="compChildNode" presStyleCnt="0"/>
      <dgm:spPr/>
    </dgm:pt>
    <dgm:pt modelId="{31C055F8-B475-4975-9CD1-3535207A89DB}" type="pres">
      <dgm:prSet presAssocID="{26E3D389-1954-45BF-A1DC-0A1CC70CAF0E}" presName="theInnerList" presStyleCnt="0"/>
      <dgm:spPr/>
    </dgm:pt>
    <dgm:pt modelId="{F0D21A07-4373-4BDC-AA3D-F3FDE451BEE2}" type="pres">
      <dgm:prSet presAssocID="{5A44B8CB-5846-4AFB-8096-1DA6919D460D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18C644-99ED-4FD3-9ED7-3C2295D17167}" type="pres">
      <dgm:prSet presAssocID="{5A44B8CB-5846-4AFB-8096-1DA6919D460D}" presName="aSpace2" presStyleCnt="0"/>
      <dgm:spPr/>
    </dgm:pt>
    <dgm:pt modelId="{1469E871-5DA4-40B0-9C74-554D3A1CBB84}" type="pres">
      <dgm:prSet presAssocID="{5B3229F7-A67B-4F9D-9BDC-66DFC2869A8E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DCA894-F382-4918-A4F3-4B8687C3B2C8}" type="pres">
      <dgm:prSet presAssocID="{26E3D389-1954-45BF-A1DC-0A1CC70CAF0E}" presName="aSpace" presStyleCnt="0"/>
      <dgm:spPr/>
    </dgm:pt>
    <dgm:pt modelId="{CD8D83DB-197B-4FBC-A216-67A3E35BACB3}" type="pres">
      <dgm:prSet presAssocID="{7043E328-C88B-4ECB-9D20-4037E18DC8F8}" presName="compNode" presStyleCnt="0"/>
      <dgm:spPr/>
    </dgm:pt>
    <dgm:pt modelId="{480CFF9F-E778-4585-8DE3-794FFE6E1C3C}" type="pres">
      <dgm:prSet presAssocID="{7043E328-C88B-4ECB-9D20-4037E18DC8F8}" presName="aNode" presStyleLbl="bgShp" presStyleIdx="2" presStyleCnt="3"/>
      <dgm:spPr/>
    </dgm:pt>
    <dgm:pt modelId="{50D75AF6-1BC8-4E09-B9E7-9750906F77B8}" type="pres">
      <dgm:prSet presAssocID="{7043E328-C88B-4ECB-9D20-4037E18DC8F8}" presName="textNode" presStyleLbl="bgShp" presStyleIdx="2" presStyleCnt="3"/>
      <dgm:spPr/>
    </dgm:pt>
    <dgm:pt modelId="{49CCBE7F-5FC6-4380-AA22-5F89BC769067}" type="pres">
      <dgm:prSet presAssocID="{7043E328-C88B-4ECB-9D20-4037E18DC8F8}" presName="compChildNode" presStyleCnt="0"/>
      <dgm:spPr/>
    </dgm:pt>
    <dgm:pt modelId="{A4588546-78C0-45C7-9D63-22FD45925D6A}" type="pres">
      <dgm:prSet presAssocID="{7043E328-C88B-4ECB-9D20-4037E18DC8F8}" presName="theInnerList" presStyleCnt="0"/>
      <dgm:spPr/>
    </dgm:pt>
    <dgm:pt modelId="{8E6A5019-D857-4D45-82FF-D34CF4CE2238}" type="pres">
      <dgm:prSet presAssocID="{B2E74063-1EA1-42AB-A45E-7FD36E881DC1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E553E9-766D-4B29-9C34-1B6B48BF9E48}" type="pres">
      <dgm:prSet presAssocID="{B2E74063-1EA1-42AB-A45E-7FD36E881DC1}" presName="aSpace2" presStyleCnt="0"/>
      <dgm:spPr/>
    </dgm:pt>
    <dgm:pt modelId="{A5287E0F-8BC6-4225-9F5F-F2E92D817072}" type="pres">
      <dgm:prSet presAssocID="{5BAC98B2-199D-4386-B60E-B78922F3C4CE}" presName="childNode" presStyleLbl="node1" presStyleIdx="5" presStyleCnt="7">
        <dgm:presLayoutVars>
          <dgm:bulletEnabled val="1"/>
        </dgm:presLayoutVars>
      </dgm:prSet>
      <dgm:spPr/>
    </dgm:pt>
    <dgm:pt modelId="{3A1573A8-8674-43EC-890D-99AFDC803C7B}" type="pres">
      <dgm:prSet presAssocID="{5BAC98B2-199D-4386-B60E-B78922F3C4CE}" presName="aSpace2" presStyleCnt="0"/>
      <dgm:spPr/>
    </dgm:pt>
    <dgm:pt modelId="{29565945-D323-4CA5-84FE-E266AF8B3D5E}" type="pres">
      <dgm:prSet presAssocID="{B9802CC5-D167-4933-86D4-35A3D76F876C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EC64ABA3-7031-4018-8DCD-DC22496D1F42}" srcId="{26E3D389-1954-45BF-A1DC-0A1CC70CAF0E}" destId="{5A44B8CB-5846-4AFB-8096-1DA6919D460D}" srcOrd="0" destOrd="0" parTransId="{297A2681-CB97-467D-ADB9-13B4C1018B4F}" sibTransId="{CD5E20AB-25E6-4342-BC8A-8376D01E4918}"/>
    <dgm:cxn modelId="{1438AC59-A8DF-410F-B276-2E8D3EE27E5E}" type="presOf" srcId="{B2E74063-1EA1-42AB-A45E-7FD36E881DC1}" destId="{8E6A5019-D857-4D45-82FF-D34CF4CE2238}" srcOrd="0" destOrd="0" presId="urn:microsoft.com/office/officeart/2005/8/layout/lProcess2"/>
    <dgm:cxn modelId="{349A9605-B174-410E-A0AF-8E5DE4F91866}" type="presOf" srcId="{C90C3EEA-08DF-4964-BC72-DAB4FA2A465A}" destId="{3B52A9C5-FEA3-498E-B3CA-ABAF696E0D75}" srcOrd="0" destOrd="0" presId="urn:microsoft.com/office/officeart/2005/8/layout/lProcess2"/>
    <dgm:cxn modelId="{2238F1FE-B3AF-4E05-89AA-EE16D1A5064B}" type="presOf" srcId="{366CF5EE-502B-400A-BFD6-77B06D1A1FC2}" destId="{A612E928-D3E2-4B8A-9708-1A64F75A9962}" srcOrd="0" destOrd="0" presId="urn:microsoft.com/office/officeart/2005/8/layout/lProcess2"/>
    <dgm:cxn modelId="{2F4042F7-F66C-4900-97DF-9290768D73A0}" srcId="{C90C3EEA-08DF-4964-BC72-DAB4FA2A465A}" destId="{79106B2D-57F6-40DE-B01D-10AB00589D06}" srcOrd="0" destOrd="0" parTransId="{D7CEE59A-F4CE-4CFA-B51C-FE3E9AB1FBFE}" sibTransId="{DF9558C3-9017-4D2E-B105-EBF57CCB45A8}"/>
    <dgm:cxn modelId="{E0B93BA4-1F42-4252-B188-4CE808C39F8D}" type="presOf" srcId="{5B3229F7-A67B-4F9D-9BDC-66DFC2869A8E}" destId="{1469E871-5DA4-40B0-9C74-554D3A1CBB84}" srcOrd="0" destOrd="0" presId="urn:microsoft.com/office/officeart/2005/8/layout/lProcess2"/>
    <dgm:cxn modelId="{02E5322D-BDF9-4293-BF36-B3A4B6DB8256}" type="presOf" srcId="{26E3D389-1954-45BF-A1DC-0A1CC70CAF0E}" destId="{A64E2213-A58B-460D-8714-8764DE341E4E}" srcOrd="1" destOrd="0" presId="urn:microsoft.com/office/officeart/2005/8/layout/lProcess2"/>
    <dgm:cxn modelId="{0492EA6B-E2A7-4D42-83A3-96AECC2609A4}" type="presOf" srcId="{5A44B8CB-5846-4AFB-8096-1DA6919D460D}" destId="{F0D21A07-4373-4BDC-AA3D-F3FDE451BEE2}" srcOrd="0" destOrd="0" presId="urn:microsoft.com/office/officeart/2005/8/layout/lProcess2"/>
    <dgm:cxn modelId="{952AC09B-2FDB-468E-BFE0-FD022985CB75}" type="presOf" srcId="{26E3D389-1954-45BF-A1DC-0A1CC70CAF0E}" destId="{9D4C57D6-711E-48E4-A745-7ED5E7B844D4}" srcOrd="0" destOrd="0" presId="urn:microsoft.com/office/officeart/2005/8/layout/lProcess2"/>
    <dgm:cxn modelId="{48D06386-3ABE-4B13-A978-755C1BA7EC30}" type="presOf" srcId="{79106B2D-57F6-40DE-B01D-10AB00589D06}" destId="{2EB5088D-F651-47A7-8A2D-D1E118C83C1E}" srcOrd="0" destOrd="0" presId="urn:microsoft.com/office/officeart/2005/8/layout/lProcess2"/>
    <dgm:cxn modelId="{AF136B4C-9BF0-465D-9F16-222B57E86ECE}" srcId="{7043E328-C88B-4ECB-9D20-4037E18DC8F8}" destId="{B2E74063-1EA1-42AB-A45E-7FD36E881DC1}" srcOrd="0" destOrd="0" parTransId="{3DA8030F-BBD4-4CA9-80D7-27A94912712B}" sibTransId="{3F3DD3E0-1826-4712-88E1-1097BD1399EE}"/>
    <dgm:cxn modelId="{BDBFCF20-1039-49DB-A380-66BB31406E8A}" type="presOf" srcId="{B9802CC5-D167-4933-86D4-35A3D76F876C}" destId="{29565945-D323-4CA5-84FE-E266AF8B3D5E}" srcOrd="0" destOrd="0" presId="urn:microsoft.com/office/officeart/2005/8/layout/lProcess2"/>
    <dgm:cxn modelId="{DCF9E946-95F3-4937-B0BC-53AA5865E44F}" srcId="{79106B2D-57F6-40DE-B01D-10AB00589D06}" destId="{366CF5EE-502B-400A-BFD6-77B06D1A1FC2}" srcOrd="0" destOrd="0" parTransId="{A4762CF5-1468-41BC-B68F-5DE71CD17AAA}" sibTransId="{0FFBE5D3-0C2C-4439-8712-CFDE624396AC}"/>
    <dgm:cxn modelId="{016D9E16-9362-40D9-8037-86CFDE0E49C4}" type="presOf" srcId="{7043E328-C88B-4ECB-9D20-4037E18DC8F8}" destId="{480CFF9F-E778-4585-8DE3-794FFE6E1C3C}" srcOrd="0" destOrd="0" presId="urn:microsoft.com/office/officeart/2005/8/layout/lProcess2"/>
    <dgm:cxn modelId="{AD3BCE62-6C56-4B47-B614-82D319A0E7CC}" type="presOf" srcId="{5BAC98B2-199D-4386-B60E-B78922F3C4CE}" destId="{A5287E0F-8BC6-4225-9F5F-F2E92D817072}" srcOrd="0" destOrd="0" presId="urn:microsoft.com/office/officeart/2005/8/layout/lProcess2"/>
    <dgm:cxn modelId="{AA63897E-6DFC-48CA-A280-0022548FF4F9}" type="presOf" srcId="{7043E328-C88B-4ECB-9D20-4037E18DC8F8}" destId="{50D75AF6-1BC8-4E09-B9E7-9750906F77B8}" srcOrd="1" destOrd="0" presId="urn:microsoft.com/office/officeart/2005/8/layout/lProcess2"/>
    <dgm:cxn modelId="{E75A15FB-80C8-4D6A-ADD1-CE2CC70B2675}" srcId="{7043E328-C88B-4ECB-9D20-4037E18DC8F8}" destId="{B9802CC5-D167-4933-86D4-35A3D76F876C}" srcOrd="2" destOrd="0" parTransId="{C89EEB9A-6042-48C4-B2D9-2DF75574EA14}" sibTransId="{2366D648-1A96-4AE1-9C4B-4B5A6B94B5AE}"/>
    <dgm:cxn modelId="{3AC785FB-91FE-4786-8487-DC354ECE20E8}" srcId="{C90C3EEA-08DF-4964-BC72-DAB4FA2A465A}" destId="{26E3D389-1954-45BF-A1DC-0A1CC70CAF0E}" srcOrd="1" destOrd="0" parTransId="{B61667BC-E476-4B5A-AD43-13102C901A5B}" sibTransId="{8D9491B3-A567-4245-AE66-22A9046428B2}"/>
    <dgm:cxn modelId="{DC5F7AA5-AA90-4014-BB01-4FAF97329F81}" srcId="{26E3D389-1954-45BF-A1DC-0A1CC70CAF0E}" destId="{5B3229F7-A67B-4F9D-9BDC-66DFC2869A8E}" srcOrd="1" destOrd="0" parTransId="{127377AA-30E0-4025-8024-33190A242476}" sibTransId="{B6929316-9B52-494E-AC3B-458FCCF689B9}"/>
    <dgm:cxn modelId="{765479DC-05C0-4C67-B9FC-9F4565542515}" type="presOf" srcId="{796C93A1-3C38-4787-A053-F8A61100F8D0}" destId="{C0ABE5A1-8C70-4AC4-A990-CBE3BBD4FC42}" srcOrd="0" destOrd="0" presId="urn:microsoft.com/office/officeart/2005/8/layout/lProcess2"/>
    <dgm:cxn modelId="{D9D14A23-ED2E-41FD-8D81-B52E8A4F8248}" srcId="{79106B2D-57F6-40DE-B01D-10AB00589D06}" destId="{796C93A1-3C38-4787-A053-F8A61100F8D0}" srcOrd="1" destOrd="0" parTransId="{6BC6D3C4-160A-48D0-AB94-653B8A0A39A1}" sibTransId="{80188B17-8082-4BCE-AE12-C590B82E60A3}"/>
    <dgm:cxn modelId="{7EE7939E-E61A-40CD-B17E-49A4D170FF27}" srcId="{7043E328-C88B-4ECB-9D20-4037E18DC8F8}" destId="{5BAC98B2-199D-4386-B60E-B78922F3C4CE}" srcOrd="1" destOrd="0" parTransId="{1497ECCA-EBE4-4361-B18D-94CC9C41C266}" sibTransId="{B9AA9F0F-54C7-4757-A5FA-23AF9ED51586}"/>
    <dgm:cxn modelId="{EF214735-AC0F-43C0-9B04-FF2AC4DE5C33}" type="presOf" srcId="{79106B2D-57F6-40DE-B01D-10AB00589D06}" destId="{09A7562D-8B18-4FE1-BD98-E2263C3C4AF9}" srcOrd="1" destOrd="0" presId="urn:microsoft.com/office/officeart/2005/8/layout/lProcess2"/>
    <dgm:cxn modelId="{B2F1CB0B-4C36-420C-ABEC-700F2D098A3D}" srcId="{C90C3EEA-08DF-4964-BC72-DAB4FA2A465A}" destId="{7043E328-C88B-4ECB-9D20-4037E18DC8F8}" srcOrd="2" destOrd="0" parTransId="{64F2541B-9156-4C66-A8EF-18A3D2CD1FA1}" sibTransId="{7D84540A-143D-4003-B55A-0B5285C4135C}"/>
    <dgm:cxn modelId="{26CA7379-CB33-4DCC-A3E7-316C93F2E629}" type="presParOf" srcId="{3B52A9C5-FEA3-498E-B3CA-ABAF696E0D75}" destId="{32FA26AC-00C2-4D38-8974-EB58796CDF98}" srcOrd="0" destOrd="0" presId="urn:microsoft.com/office/officeart/2005/8/layout/lProcess2"/>
    <dgm:cxn modelId="{A73CCB69-52A4-4D2E-88CC-C1EC7D57963C}" type="presParOf" srcId="{32FA26AC-00C2-4D38-8974-EB58796CDF98}" destId="{2EB5088D-F651-47A7-8A2D-D1E118C83C1E}" srcOrd="0" destOrd="0" presId="urn:microsoft.com/office/officeart/2005/8/layout/lProcess2"/>
    <dgm:cxn modelId="{AE765708-E83F-48FD-BD96-4B40BEFEA327}" type="presParOf" srcId="{32FA26AC-00C2-4D38-8974-EB58796CDF98}" destId="{09A7562D-8B18-4FE1-BD98-E2263C3C4AF9}" srcOrd="1" destOrd="0" presId="urn:microsoft.com/office/officeart/2005/8/layout/lProcess2"/>
    <dgm:cxn modelId="{74DE5CAE-B3ED-40B9-82A4-71655BD1F262}" type="presParOf" srcId="{32FA26AC-00C2-4D38-8974-EB58796CDF98}" destId="{AD636CE4-DBE4-4C1F-AE87-7CBF89AC1E3A}" srcOrd="2" destOrd="0" presId="urn:microsoft.com/office/officeart/2005/8/layout/lProcess2"/>
    <dgm:cxn modelId="{9B42BE5B-5DAB-4B79-BD88-CEAE07AE4163}" type="presParOf" srcId="{AD636CE4-DBE4-4C1F-AE87-7CBF89AC1E3A}" destId="{164F3EB0-826A-4E4D-B16A-C82D36F06F3F}" srcOrd="0" destOrd="0" presId="urn:microsoft.com/office/officeart/2005/8/layout/lProcess2"/>
    <dgm:cxn modelId="{9AD4D873-D078-41E2-B8DB-B342D03BE06F}" type="presParOf" srcId="{164F3EB0-826A-4E4D-B16A-C82D36F06F3F}" destId="{A612E928-D3E2-4B8A-9708-1A64F75A9962}" srcOrd="0" destOrd="0" presId="urn:microsoft.com/office/officeart/2005/8/layout/lProcess2"/>
    <dgm:cxn modelId="{1EBDD6BF-3430-4177-B44D-EC703B27692D}" type="presParOf" srcId="{164F3EB0-826A-4E4D-B16A-C82D36F06F3F}" destId="{7CFC22C2-9BAC-46B9-B98B-98BFED559121}" srcOrd="1" destOrd="0" presId="urn:microsoft.com/office/officeart/2005/8/layout/lProcess2"/>
    <dgm:cxn modelId="{10486387-17F8-4BDD-92F5-C40B05C5F54E}" type="presParOf" srcId="{164F3EB0-826A-4E4D-B16A-C82D36F06F3F}" destId="{C0ABE5A1-8C70-4AC4-A990-CBE3BBD4FC42}" srcOrd="2" destOrd="0" presId="urn:microsoft.com/office/officeart/2005/8/layout/lProcess2"/>
    <dgm:cxn modelId="{B0238922-D4AE-4B67-AD75-EA5521777ECC}" type="presParOf" srcId="{3B52A9C5-FEA3-498E-B3CA-ABAF696E0D75}" destId="{2C496D5B-D9AE-4DC3-BAD6-A3D0D78D8076}" srcOrd="1" destOrd="0" presId="urn:microsoft.com/office/officeart/2005/8/layout/lProcess2"/>
    <dgm:cxn modelId="{5C9B3331-6086-4227-9125-DA61FA7180B4}" type="presParOf" srcId="{3B52A9C5-FEA3-498E-B3CA-ABAF696E0D75}" destId="{EE691805-BF87-4C52-8AA1-F6BF97C8F129}" srcOrd="2" destOrd="0" presId="urn:microsoft.com/office/officeart/2005/8/layout/lProcess2"/>
    <dgm:cxn modelId="{8DF602E0-ACE1-43CD-BF03-A1A50601127F}" type="presParOf" srcId="{EE691805-BF87-4C52-8AA1-F6BF97C8F129}" destId="{9D4C57D6-711E-48E4-A745-7ED5E7B844D4}" srcOrd="0" destOrd="0" presId="urn:microsoft.com/office/officeart/2005/8/layout/lProcess2"/>
    <dgm:cxn modelId="{C91EB0FF-A0EE-495C-8605-8D910E3D3AE0}" type="presParOf" srcId="{EE691805-BF87-4C52-8AA1-F6BF97C8F129}" destId="{A64E2213-A58B-460D-8714-8764DE341E4E}" srcOrd="1" destOrd="0" presId="urn:microsoft.com/office/officeart/2005/8/layout/lProcess2"/>
    <dgm:cxn modelId="{0CBDAD2A-586F-4DF0-AFD6-63FD265C69AC}" type="presParOf" srcId="{EE691805-BF87-4C52-8AA1-F6BF97C8F129}" destId="{6F1B1F0A-93D8-4633-954A-EC531A15542C}" srcOrd="2" destOrd="0" presId="urn:microsoft.com/office/officeart/2005/8/layout/lProcess2"/>
    <dgm:cxn modelId="{90045647-8BE3-411C-AE4A-3297CC548427}" type="presParOf" srcId="{6F1B1F0A-93D8-4633-954A-EC531A15542C}" destId="{31C055F8-B475-4975-9CD1-3535207A89DB}" srcOrd="0" destOrd="0" presId="urn:microsoft.com/office/officeart/2005/8/layout/lProcess2"/>
    <dgm:cxn modelId="{439B8994-D9E2-4C62-B389-FBAC091C2CD1}" type="presParOf" srcId="{31C055F8-B475-4975-9CD1-3535207A89DB}" destId="{F0D21A07-4373-4BDC-AA3D-F3FDE451BEE2}" srcOrd="0" destOrd="0" presId="urn:microsoft.com/office/officeart/2005/8/layout/lProcess2"/>
    <dgm:cxn modelId="{2830DEAC-4FA7-4304-8908-7DDFEFAB26FD}" type="presParOf" srcId="{31C055F8-B475-4975-9CD1-3535207A89DB}" destId="{CC18C644-99ED-4FD3-9ED7-3C2295D17167}" srcOrd="1" destOrd="0" presId="urn:microsoft.com/office/officeart/2005/8/layout/lProcess2"/>
    <dgm:cxn modelId="{654FEF15-A841-4D07-A0AF-13AE0D527159}" type="presParOf" srcId="{31C055F8-B475-4975-9CD1-3535207A89DB}" destId="{1469E871-5DA4-40B0-9C74-554D3A1CBB84}" srcOrd="2" destOrd="0" presId="urn:microsoft.com/office/officeart/2005/8/layout/lProcess2"/>
    <dgm:cxn modelId="{BA432A4E-91D8-4A0A-9CE8-FE638E52FF2A}" type="presParOf" srcId="{3B52A9C5-FEA3-498E-B3CA-ABAF696E0D75}" destId="{3CDCA894-F382-4918-A4F3-4B8687C3B2C8}" srcOrd="3" destOrd="0" presId="urn:microsoft.com/office/officeart/2005/8/layout/lProcess2"/>
    <dgm:cxn modelId="{E5C028C3-06A7-4419-A534-D53710EBADCA}" type="presParOf" srcId="{3B52A9C5-FEA3-498E-B3CA-ABAF696E0D75}" destId="{CD8D83DB-197B-4FBC-A216-67A3E35BACB3}" srcOrd="4" destOrd="0" presId="urn:microsoft.com/office/officeart/2005/8/layout/lProcess2"/>
    <dgm:cxn modelId="{47C5BE89-1331-4224-851B-300BE3223AE8}" type="presParOf" srcId="{CD8D83DB-197B-4FBC-A216-67A3E35BACB3}" destId="{480CFF9F-E778-4585-8DE3-794FFE6E1C3C}" srcOrd="0" destOrd="0" presId="urn:microsoft.com/office/officeart/2005/8/layout/lProcess2"/>
    <dgm:cxn modelId="{7EA42E0A-0F00-43E6-AC00-ABAF4146AFD3}" type="presParOf" srcId="{CD8D83DB-197B-4FBC-A216-67A3E35BACB3}" destId="{50D75AF6-1BC8-4E09-B9E7-9750906F77B8}" srcOrd="1" destOrd="0" presId="urn:microsoft.com/office/officeart/2005/8/layout/lProcess2"/>
    <dgm:cxn modelId="{A685473C-660F-4CF4-89F1-91AA71B09A7A}" type="presParOf" srcId="{CD8D83DB-197B-4FBC-A216-67A3E35BACB3}" destId="{49CCBE7F-5FC6-4380-AA22-5F89BC769067}" srcOrd="2" destOrd="0" presId="urn:microsoft.com/office/officeart/2005/8/layout/lProcess2"/>
    <dgm:cxn modelId="{8EC1BA9C-46FA-4582-A1C1-1708FBBAE255}" type="presParOf" srcId="{49CCBE7F-5FC6-4380-AA22-5F89BC769067}" destId="{A4588546-78C0-45C7-9D63-22FD45925D6A}" srcOrd="0" destOrd="0" presId="urn:microsoft.com/office/officeart/2005/8/layout/lProcess2"/>
    <dgm:cxn modelId="{1E34B11C-B5A0-44A1-A9DF-78E4E21FF54E}" type="presParOf" srcId="{A4588546-78C0-45C7-9D63-22FD45925D6A}" destId="{8E6A5019-D857-4D45-82FF-D34CF4CE2238}" srcOrd="0" destOrd="0" presId="urn:microsoft.com/office/officeart/2005/8/layout/lProcess2"/>
    <dgm:cxn modelId="{2448A47E-4AE1-4AAC-902A-28BC18FB9363}" type="presParOf" srcId="{A4588546-78C0-45C7-9D63-22FD45925D6A}" destId="{12E553E9-766D-4B29-9C34-1B6B48BF9E48}" srcOrd="1" destOrd="0" presId="urn:microsoft.com/office/officeart/2005/8/layout/lProcess2"/>
    <dgm:cxn modelId="{888821C1-CBBD-428F-BE12-0D7779326ABC}" type="presParOf" srcId="{A4588546-78C0-45C7-9D63-22FD45925D6A}" destId="{A5287E0F-8BC6-4225-9F5F-F2E92D817072}" srcOrd="2" destOrd="0" presId="urn:microsoft.com/office/officeart/2005/8/layout/lProcess2"/>
    <dgm:cxn modelId="{F5151C9C-D1BB-4F98-91AB-02D7CDCC8AB3}" type="presParOf" srcId="{A4588546-78C0-45C7-9D63-22FD45925D6A}" destId="{3A1573A8-8674-43EC-890D-99AFDC803C7B}" srcOrd="3" destOrd="0" presId="urn:microsoft.com/office/officeart/2005/8/layout/lProcess2"/>
    <dgm:cxn modelId="{586B8BD1-EE27-4C12-8398-9C2589F74EFD}" type="presParOf" srcId="{A4588546-78C0-45C7-9D63-22FD45925D6A}" destId="{29565945-D323-4CA5-84FE-E266AF8B3D5E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10631-2145-4127-8C2F-2069476099E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AAACF5-9029-4F25-BA2C-31F912151E83}">
      <dgm:prSet phldrT="[文本]" custT="1"/>
      <dgm:spPr/>
      <dgm:t>
        <a:bodyPr/>
        <a:lstStyle/>
        <a:p>
          <a:r>
            <a:rPr lang="en-US" altLang="zh-CN" sz="3200" dirty="0" smtClean="0">
              <a:solidFill>
                <a:schemeClr val="tx1"/>
              </a:solidFill>
            </a:rPr>
            <a:t>Short term load spike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D8BAF223-7F1E-4F9A-BD00-3698A7A27729}" type="parTrans" cxnId="{865D0B85-C3B1-4A6C-8C10-EF5A6A35BAEA}">
      <dgm:prSet/>
      <dgm:spPr/>
      <dgm:t>
        <a:bodyPr/>
        <a:lstStyle/>
        <a:p>
          <a:endParaRPr lang="zh-CN" altLang="en-US"/>
        </a:p>
      </dgm:t>
    </dgm:pt>
    <dgm:pt modelId="{21FB7303-70ED-42AC-BCCB-0BA3D73F1505}" type="sibTrans" cxnId="{865D0B85-C3B1-4A6C-8C10-EF5A6A35BAEA}">
      <dgm:prSet/>
      <dgm:spPr/>
      <dgm:t>
        <a:bodyPr/>
        <a:lstStyle/>
        <a:p>
          <a:endParaRPr lang="zh-CN" altLang="en-US"/>
        </a:p>
      </dgm:t>
    </dgm:pt>
    <dgm:pt modelId="{CBE7596F-9EB0-4FBB-985E-C2B44BF1F99A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Load peak in a short time</a:t>
          </a:r>
          <a:endParaRPr lang="zh-CN" altLang="en-US" dirty="0">
            <a:solidFill>
              <a:schemeClr val="tx1"/>
            </a:solidFill>
          </a:endParaRPr>
        </a:p>
      </dgm:t>
    </dgm:pt>
    <dgm:pt modelId="{251B86EA-A7AA-4779-B7E7-3A57AAF6EA52}" type="parTrans" cxnId="{62C0E03C-363E-448B-A8D8-4138BEFF3B6E}">
      <dgm:prSet/>
      <dgm:spPr/>
      <dgm:t>
        <a:bodyPr/>
        <a:lstStyle/>
        <a:p>
          <a:endParaRPr lang="zh-CN" altLang="en-US"/>
        </a:p>
      </dgm:t>
    </dgm:pt>
    <dgm:pt modelId="{F24ED0D8-3725-4EBA-9495-BDA1D90341DB}" type="sibTrans" cxnId="{62C0E03C-363E-448B-A8D8-4138BEFF3B6E}">
      <dgm:prSet/>
      <dgm:spPr/>
      <dgm:t>
        <a:bodyPr/>
        <a:lstStyle/>
        <a:p>
          <a:endParaRPr lang="zh-CN" altLang="en-US"/>
        </a:p>
      </dgm:t>
    </dgm:pt>
    <dgm:pt modelId="{2A8EE5BE-E911-40D2-9355-E3E5919564B0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Connection Steal</a:t>
          </a:r>
          <a:endParaRPr lang="zh-CN" altLang="en-US" dirty="0">
            <a:solidFill>
              <a:schemeClr val="tx1"/>
            </a:solidFill>
          </a:endParaRPr>
        </a:p>
      </dgm:t>
    </dgm:pt>
    <dgm:pt modelId="{7CE7D942-1260-4FAA-99C9-296F6941CAF1}" type="parTrans" cxnId="{075A117F-8D7E-43EB-A56B-FFB62FC65D73}">
      <dgm:prSet/>
      <dgm:spPr/>
      <dgm:t>
        <a:bodyPr/>
        <a:lstStyle/>
        <a:p>
          <a:endParaRPr lang="zh-CN" altLang="en-US"/>
        </a:p>
      </dgm:t>
    </dgm:pt>
    <dgm:pt modelId="{27A06D34-EC72-4139-BCA3-7812E767FFE6}" type="sibTrans" cxnId="{075A117F-8D7E-43EB-A56B-FFB62FC65D73}">
      <dgm:prSet/>
      <dgm:spPr/>
      <dgm:t>
        <a:bodyPr/>
        <a:lstStyle/>
        <a:p>
          <a:endParaRPr lang="zh-CN" altLang="en-US"/>
        </a:p>
      </dgm:t>
    </dgm:pt>
    <dgm:pt modelId="{E377008F-773E-4C21-B972-28D90246C9BC}">
      <dgm:prSet phldrT="[文本]" custT="1"/>
      <dgm:spPr/>
      <dgm:t>
        <a:bodyPr/>
        <a:lstStyle/>
        <a:p>
          <a:r>
            <a:rPr lang="en-US" altLang="zh-CN" sz="3200" dirty="0" smtClean="0">
              <a:solidFill>
                <a:schemeClr val="tx1"/>
              </a:solidFill>
            </a:rPr>
            <a:t>Long term load imbalance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8013E304-1796-453E-98ED-270445944EF3}" type="parTrans" cxnId="{D58E128E-78CC-4D31-AEA7-DA9EFD46AB30}">
      <dgm:prSet/>
      <dgm:spPr/>
      <dgm:t>
        <a:bodyPr/>
        <a:lstStyle/>
        <a:p>
          <a:endParaRPr lang="zh-CN" altLang="en-US"/>
        </a:p>
      </dgm:t>
    </dgm:pt>
    <dgm:pt modelId="{0C644995-6D08-4056-88C2-B6C80DF25E9E}" type="sibTrans" cxnId="{D58E128E-78CC-4D31-AEA7-DA9EFD46AB30}">
      <dgm:prSet/>
      <dgm:spPr/>
      <dgm:t>
        <a:bodyPr/>
        <a:lstStyle/>
        <a:p>
          <a:endParaRPr lang="zh-CN" altLang="en-US"/>
        </a:p>
      </dgm:t>
    </dgm:pt>
    <dgm:pt modelId="{BF67940F-E2F2-4DAE-838D-3A03B788F185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Uneven distribution by NIC</a:t>
          </a:r>
          <a:endParaRPr lang="zh-CN" altLang="en-US" dirty="0">
            <a:solidFill>
              <a:schemeClr val="tx1"/>
            </a:solidFill>
          </a:endParaRPr>
        </a:p>
      </dgm:t>
    </dgm:pt>
    <dgm:pt modelId="{E5B72599-B4DA-403A-8605-7135C3C67B0E}" type="parTrans" cxnId="{3B715C8C-A348-4393-BA64-36248D2D0E5A}">
      <dgm:prSet/>
      <dgm:spPr/>
      <dgm:t>
        <a:bodyPr/>
        <a:lstStyle/>
        <a:p>
          <a:endParaRPr lang="zh-CN" altLang="en-US"/>
        </a:p>
      </dgm:t>
    </dgm:pt>
    <dgm:pt modelId="{DD335CB9-F6B9-4F38-8327-03442A6A5A50}" type="sibTrans" cxnId="{3B715C8C-A348-4393-BA64-36248D2D0E5A}">
      <dgm:prSet/>
      <dgm:spPr/>
      <dgm:t>
        <a:bodyPr/>
        <a:lstStyle/>
        <a:p>
          <a:endParaRPr lang="zh-CN" altLang="en-US"/>
        </a:p>
      </dgm:t>
    </dgm:pt>
    <dgm:pt modelId="{93F1F5F9-C8D2-495C-97EF-F74A3B633678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Task accumulate </a:t>
          </a:r>
          <a:endParaRPr lang="zh-CN" altLang="en-US" dirty="0">
            <a:solidFill>
              <a:schemeClr val="tx1"/>
            </a:solidFill>
          </a:endParaRPr>
        </a:p>
      </dgm:t>
    </dgm:pt>
    <dgm:pt modelId="{2AC1F260-68B3-4855-BC4D-A56D99E7A786}" type="parTrans" cxnId="{9E77E451-CF37-4EF1-AAB1-AD31D0AB3DE5}">
      <dgm:prSet/>
      <dgm:spPr/>
      <dgm:t>
        <a:bodyPr/>
        <a:lstStyle/>
        <a:p>
          <a:endParaRPr lang="zh-CN" altLang="en-US"/>
        </a:p>
      </dgm:t>
    </dgm:pt>
    <dgm:pt modelId="{95DB64E3-FA63-415E-A60D-6B2EF232B618}" type="sibTrans" cxnId="{9E77E451-CF37-4EF1-AAB1-AD31D0AB3DE5}">
      <dgm:prSet/>
      <dgm:spPr/>
      <dgm:t>
        <a:bodyPr/>
        <a:lstStyle/>
        <a:p>
          <a:endParaRPr lang="zh-CN" altLang="en-US"/>
        </a:p>
      </dgm:t>
    </dgm:pt>
    <dgm:pt modelId="{68CE9089-3BBA-48BB-A05E-315B7529E642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An extreme heavy task – load video</a:t>
          </a:r>
          <a:endParaRPr lang="zh-CN" altLang="en-US" dirty="0">
            <a:solidFill>
              <a:schemeClr val="tx1"/>
            </a:solidFill>
          </a:endParaRPr>
        </a:p>
      </dgm:t>
    </dgm:pt>
    <dgm:pt modelId="{19059490-6FFE-4685-BBD5-07A14C2A6CA9}" type="parTrans" cxnId="{E4A26191-3EA8-4623-8421-00C496B720E1}">
      <dgm:prSet/>
      <dgm:spPr/>
      <dgm:t>
        <a:bodyPr/>
        <a:lstStyle/>
        <a:p>
          <a:endParaRPr lang="zh-CN" altLang="en-US"/>
        </a:p>
      </dgm:t>
    </dgm:pt>
    <dgm:pt modelId="{367941EC-45EC-4085-9780-6E92761D3217}" type="sibTrans" cxnId="{E4A26191-3EA8-4623-8421-00C496B720E1}">
      <dgm:prSet/>
      <dgm:spPr/>
      <dgm:t>
        <a:bodyPr/>
        <a:lstStyle/>
        <a:p>
          <a:endParaRPr lang="zh-CN" altLang="en-US"/>
        </a:p>
      </dgm:t>
    </dgm:pt>
    <dgm:pt modelId="{4BBB2B57-4758-4F33-B8B8-4B6F52EE66C5}">
      <dgm:prSet phldrT="[文本]"/>
      <dgm:spPr/>
      <dgm:t>
        <a:bodyPr/>
        <a:lstStyle/>
        <a:p>
          <a:endParaRPr lang="zh-CN" altLang="en-US" dirty="0">
            <a:solidFill>
              <a:schemeClr val="tx1"/>
            </a:solidFill>
          </a:endParaRPr>
        </a:p>
      </dgm:t>
    </dgm:pt>
    <dgm:pt modelId="{3C5407CC-E022-4D3C-A16B-8B4A23BB8066}" type="parTrans" cxnId="{D54684F9-35A8-4BEC-AFB3-D8EC394BE2C7}">
      <dgm:prSet/>
      <dgm:spPr/>
      <dgm:t>
        <a:bodyPr/>
        <a:lstStyle/>
        <a:p>
          <a:endParaRPr lang="zh-CN" altLang="en-US"/>
        </a:p>
      </dgm:t>
    </dgm:pt>
    <dgm:pt modelId="{6A39340E-0EBF-48BE-951B-DF9B48BDD7A1}" type="sibTrans" cxnId="{D54684F9-35A8-4BEC-AFB3-D8EC394BE2C7}">
      <dgm:prSet/>
      <dgm:spPr/>
      <dgm:t>
        <a:bodyPr/>
        <a:lstStyle/>
        <a:p>
          <a:endParaRPr lang="zh-CN" altLang="en-US"/>
        </a:p>
      </dgm:t>
    </dgm:pt>
    <dgm:pt modelId="{D7195BE3-FFD0-4F66-BC24-DFBEE3FFF7E0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Flow Group Migration</a:t>
          </a:r>
          <a:endParaRPr lang="zh-CN" altLang="en-US" dirty="0">
            <a:solidFill>
              <a:schemeClr val="tx1"/>
            </a:solidFill>
          </a:endParaRPr>
        </a:p>
      </dgm:t>
    </dgm:pt>
    <dgm:pt modelId="{FDD3765E-A0E9-4A40-A61E-5A1570B94D98}" type="parTrans" cxnId="{E628B13F-D332-4A2C-8178-76771E280437}">
      <dgm:prSet/>
      <dgm:spPr/>
      <dgm:t>
        <a:bodyPr/>
        <a:lstStyle/>
        <a:p>
          <a:endParaRPr lang="zh-CN" altLang="en-US"/>
        </a:p>
      </dgm:t>
    </dgm:pt>
    <dgm:pt modelId="{2F2354AF-9E6B-4450-B240-E4DB10A72D17}" type="sibTrans" cxnId="{E628B13F-D332-4A2C-8178-76771E280437}">
      <dgm:prSet/>
      <dgm:spPr/>
      <dgm:t>
        <a:bodyPr/>
        <a:lstStyle/>
        <a:p>
          <a:endParaRPr lang="zh-CN" altLang="en-US"/>
        </a:p>
      </dgm:t>
    </dgm:pt>
    <dgm:pt modelId="{4B8A62BF-280C-4ED7-A119-3CC08BFDD738}">
      <dgm:prSet phldrT="[文本]"/>
      <dgm:spPr/>
      <dgm:t>
        <a:bodyPr/>
        <a:lstStyle/>
        <a:p>
          <a:endParaRPr lang="zh-CN" altLang="en-US" dirty="0">
            <a:solidFill>
              <a:schemeClr val="tx1"/>
            </a:solidFill>
          </a:endParaRPr>
        </a:p>
      </dgm:t>
    </dgm:pt>
    <dgm:pt modelId="{C0F786E4-1F2D-4C38-A429-5D1258F2D92D}" type="parTrans" cxnId="{B48B831C-E93E-4FC7-B6AB-E79CF9549956}">
      <dgm:prSet/>
      <dgm:spPr/>
      <dgm:t>
        <a:bodyPr/>
        <a:lstStyle/>
        <a:p>
          <a:endParaRPr lang="zh-CN" altLang="en-US"/>
        </a:p>
      </dgm:t>
    </dgm:pt>
    <dgm:pt modelId="{DE3ADACB-2B90-419F-A7D5-8A5C253CB8D2}" type="sibTrans" cxnId="{B48B831C-E93E-4FC7-B6AB-E79CF9549956}">
      <dgm:prSet/>
      <dgm:spPr/>
      <dgm:t>
        <a:bodyPr/>
        <a:lstStyle/>
        <a:p>
          <a:endParaRPr lang="zh-CN" altLang="en-US"/>
        </a:p>
      </dgm:t>
    </dgm:pt>
    <dgm:pt modelId="{164E2DBE-D035-417E-9561-4C8C5CBE8518}" type="pres">
      <dgm:prSet presAssocID="{D4410631-2145-4127-8C2F-2069476099E4}" presName="Name0" presStyleCnt="0">
        <dgm:presLayoutVars>
          <dgm:dir/>
          <dgm:animLvl val="lvl"/>
          <dgm:resizeHandles val="exact"/>
        </dgm:presLayoutVars>
      </dgm:prSet>
      <dgm:spPr/>
    </dgm:pt>
    <dgm:pt modelId="{14D9390D-1CFD-44FB-87BE-1BF21EC0510D}" type="pres">
      <dgm:prSet presAssocID="{87AAACF5-9029-4F25-BA2C-31F912151E83}" presName="composite" presStyleCnt="0"/>
      <dgm:spPr/>
    </dgm:pt>
    <dgm:pt modelId="{EE612775-A823-42BB-88D7-6B8FFE1E1310}" type="pres">
      <dgm:prSet presAssocID="{87AAACF5-9029-4F25-BA2C-31F912151E8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32DE20-A69B-4A4A-83C6-1344E7901630}" type="pres">
      <dgm:prSet presAssocID="{87AAACF5-9029-4F25-BA2C-31F912151E83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ECE7AE-F258-4420-B0C1-E69AA74D8AF9}" type="pres">
      <dgm:prSet presAssocID="{21FB7303-70ED-42AC-BCCB-0BA3D73F1505}" presName="space" presStyleCnt="0"/>
      <dgm:spPr/>
    </dgm:pt>
    <dgm:pt modelId="{715F3E12-739E-4565-8B76-3B6BD817DC72}" type="pres">
      <dgm:prSet presAssocID="{E377008F-773E-4C21-B972-28D90246C9BC}" presName="composite" presStyleCnt="0"/>
      <dgm:spPr/>
    </dgm:pt>
    <dgm:pt modelId="{CEBAE5D2-914F-4D8A-8FDC-B464187DCCA9}" type="pres">
      <dgm:prSet presAssocID="{E377008F-773E-4C21-B972-28D90246C9B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3B5E767-3FCC-470A-8333-F99AFD0C86EE}" type="pres">
      <dgm:prSet presAssocID="{E377008F-773E-4C21-B972-28D90246C9B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48B831C-E93E-4FC7-B6AB-E79CF9549956}" srcId="{E377008F-773E-4C21-B972-28D90246C9BC}" destId="{4B8A62BF-280C-4ED7-A119-3CC08BFDD738}" srcOrd="2" destOrd="0" parTransId="{C0F786E4-1F2D-4C38-A429-5D1258F2D92D}" sibTransId="{DE3ADACB-2B90-419F-A7D5-8A5C253CB8D2}"/>
    <dgm:cxn modelId="{D58E128E-78CC-4D31-AEA7-DA9EFD46AB30}" srcId="{D4410631-2145-4127-8C2F-2069476099E4}" destId="{E377008F-773E-4C21-B972-28D90246C9BC}" srcOrd="1" destOrd="0" parTransId="{8013E304-1796-453E-98ED-270445944EF3}" sibTransId="{0C644995-6D08-4056-88C2-B6C80DF25E9E}"/>
    <dgm:cxn modelId="{5254E358-5D4A-460D-BDAA-ED428BB93466}" type="presOf" srcId="{4BBB2B57-4758-4F33-B8B8-4B6F52EE66C5}" destId="{4032DE20-A69B-4A4A-83C6-1344E7901630}" srcOrd="0" destOrd="2" presId="urn:microsoft.com/office/officeart/2005/8/layout/hList1"/>
    <dgm:cxn modelId="{E628B13F-D332-4A2C-8178-76771E280437}" srcId="{E377008F-773E-4C21-B972-28D90246C9BC}" destId="{D7195BE3-FFD0-4F66-BC24-DFBEE3FFF7E0}" srcOrd="3" destOrd="0" parTransId="{FDD3765E-A0E9-4A40-A61E-5A1570B94D98}" sibTransId="{2F2354AF-9E6B-4450-B240-E4DB10A72D17}"/>
    <dgm:cxn modelId="{075A117F-8D7E-43EB-A56B-FFB62FC65D73}" srcId="{87AAACF5-9029-4F25-BA2C-31F912151E83}" destId="{2A8EE5BE-E911-40D2-9355-E3E5919564B0}" srcOrd="3" destOrd="0" parTransId="{7CE7D942-1260-4FAA-99C9-296F6941CAF1}" sibTransId="{27A06D34-EC72-4139-BCA3-7812E767FFE6}"/>
    <dgm:cxn modelId="{865D0B85-C3B1-4A6C-8C10-EF5A6A35BAEA}" srcId="{D4410631-2145-4127-8C2F-2069476099E4}" destId="{87AAACF5-9029-4F25-BA2C-31F912151E83}" srcOrd="0" destOrd="0" parTransId="{D8BAF223-7F1E-4F9A-BD00-3698A7A27729}" sibTransId="{21FB7303-70ED-42AC-BCCB-0BA3D73F1505}"/>
    <dgm:cxn modelId="{B169A588-723F-4864-8788-569A8200261B}" type="presOf" srcId="{BF67940F-E2F2-4DAE-838D-3A03B788F185}" destId="{73B5E767-3FCC-470A-8333-F99AFD0C86EE}" srcOrd="0" destOrd="0" presId="urn:microsoft.com/office/officeart/2005/8/layout/hList1"/>
    <dgm:cxn modelId="{CAB20823-3F19-467C-A46B-502F899988FC}" type="presOf" srcId="{CBE7596F-9EB0-4FBB-985E-C2B44BF1F99A}" destId="{4032DE20-A69B-4A4A-83C6-1344E7901630}" srcOrd="0" destOrd="0" presId="urn:microsoft.com/office/officeart/2005/8/layout/hList1"/>
    <dgm:cxn modelId="{6284530A-C0A6-4754-BB8B-51B012D21929}" type="presOf" srcId="{68CE9089-3BBA-48BB-A05E-315B7529E642}" destId="{4032DE20-A69B-4A4A-83C6-1344E7901630}" srcOrd="0" destOrd="1" presId="urn:microsoft.com/office/officeart/2005/8/layout/hList1"/>
    <dgm:cxn modelId="{14B0EEA6-C8EB-49A6-A9F4-B6DD8BCF3B1A}" type="presOf" srcId="{D7195BE3-FFD0-4F66-BC24-DFBEE3FFF7E0}" destId="{73B5E767-3FCC-470A-8333-F99AFD0C86EE}" srcOrd="0" destOrd="3" presId="urn:microsoft.com/office/officeart/2005/8/layout/hList1"/>
    <dgm:cxn modelId="{E4A26191-3EA8-4623-8421-00C496B720E1}" srcId="{87AAACF5-9029-4F25-BA2C-31F912151E83}" destId="{68CE9089-3BBA-48BB-A05E-315B7529E642}" srcOrd="1" destOrd="0" parTransId="{19059490-6FFE-4685-BBD5-07A14C2A6CA9}" sibTransId="{367941EC-45EC-4085-9780-6E92761D3217}"/>
    <dgm:cxn modelId="{3B715C8C-A348-4393-BA64-36248D2D0E5A}" srcId="{E377008F-773E-4C21-B972-28D90246C9BC}" destId="{BF67940F-E2F2-4DAE-838D-3A03B788F185}" srcOrd="0" destOrd="0" parTransId="{E5B72599-B4DA-403A-8605-7135C3C67B0E}" sibTransId="{DD335CB9-F6B9-4F38-8327-03442A6A5A50}"/>
    <dgm:cxn modelId="{D54684F9-35A8-4BEC-AFB3-D8EC394BE2C7}" srcId="{87AAACF5-9029-4F25-BA2C-31F912151E83}" destId="{4BBB2B57-4758-4F33-B8B8-4B6F52EE66C5}" srcOrd="2" destOrd="0" parTransId="{3C5407CC-E022-4D3C-A16B-8B4A23BB8066}" sibTransId="{6A39340E-0EBF-48BE-951B-DF9B48BDD7A1}"/>
    <dgm:cxn modelId="{66EC785E-D5F8-4FBB-8D7F-9C0BC204EDFA}" type="presOf" srcId="{2A8EE5BE-E911-40D2-9355-E3E5919564B0}" destId="{4032DE20-A69B-4A4A-83C6-1344E7901630}" srcOrd="0" destOrd="3" presId="urn:microsoft.com/office/officeart/2005/8/layout/hList1"/>
    <dgm:cxn modelId="{62C0E03C-363E-448B-A8D8-4138BEFF3B6E}" srcId="{87AAACF5-9029-4F25-BA2C-31F912151E83}" destId="{CBE7596F-9EB0-4FBB-985E-C2B44BF1F99A}" srcOrd="0" destOrd="0" parTransId="{251B86EA-A7AA-4779-B7E7-3A57AAF6EA52}" sibTransId="{F24ED0D8-3725-4EBA-9495-BDA1D90341DB}"/>
    <dgm:cxn modelId="{8D0E2790-F9B3-4946-9986-5659362E372C}" type="presOf" srcId="{93F1F5F9-C8D2-495C-97EF-F74A3B633678}" destId="{73B5E767-3FCC-470A-8333-F99AFD0C86EE}" srcOrd="0" destOrd="1" presId="urn:microsoft.com/office/officeart/2005/8/layout/hList1"/>
    <dgm:cxn modelId="{365672AC-5ABC-4286-8CE0-AE01528E9269}" type="presOf" srcId="{87AAACF5-9029-4F25-BA2C-31F912151E83}" destId="{EE612775-A823-42BB-88D7-6B8FFE1E1310}" srcOrd="0" destOrd="0" presId="urn:microsoft.com/office/officeart/2005/8/layout/hList1"/>
    <dgm:cxn modelId="{17C2A9F8-793A-458F-B042-6AC1EFD29B20}" type="presOf" srcId="{D4410631-2145-4127-8C2F-2069476099E4}" destId="{164E2DBE-D035-417E-9561-4C8C5CBE8518}" srcOrd="0" destOrd="0" presId="urn:microsoft.com/office/officeart/2005/8/layout/hList1"/>
    <dgm:cxn modelId="{6ECF41D8-B692-40B6-BDDB-0CA6ACDE377C}" type="presOf" srcId="{E377008F-773E-4C21-B972-28D90246C9BC}" destId="{CEBAE5D2-914F-4D8A-8FDC-B464187DCCA9}" srcOrd="0" destOrd="0" presId="urn:microsoft.com/office/officeart/2005/8/layout/hList1"/>
    <dgm:cxn modelId="{5517EE1E-277C-44AA-B11A-475E8226CD51}" type="presOf" srcId="{4B8A62BF-280C-4ED7-A119-3CC08BFDD738}" destId="{73B5E767-3FCC-470A-8333-F99AFD0C86EE}" srcOrd="0" destOrd="2" presId="urn:microsoft.com/office/officeart/2005/8/layout/hList1"/>
    <dgm:cxn modelId="{9E77E451-CF37-4EF1-AAB1-AD31D0AB3DE5}" srcId="{E377008F-773E-4C21-B972-28D90246C9BC}" destId="{93F1F5F9-C8D2-495C-97EF-F74A3B633678}" srcOrd="1" destOrd="0" parTransId="{2AC1F260-68B3-4855-BC4D-A56D99E7A786}" sibTransId="{95DB64E3-FA63-415E-A60D-6B2EF232B618}"/>
    <dgm:cxn modelId="{0C6BD6DE-2C53-4823-BD0D-5797AADC0D60}" type="presParOf" srcId="{164E2DBE-D035-417E-9561-4C8C5CBE8518}" destId="{14D9390D-1CFD-44FB-87BE-1BF21EC0510D}" srcOrd="0" destOrd="0" presId="urn:microsoft.com/office/officeart/2005/8/layout/hList1"/>
    <dgm:cxn modelId="{C289413D-2EDE-4CF9-BAEC-2EDF586D02BB}" type="presParOf" srcId="{14D9390D-1CFD-44FB-87BE-1BF21EC0510D}" destId="{EE612775-A823-42BB-88D7-6B8FFE1E1310}" srcOrd="0" destOrd="0" presId="urn:microsoft.com/office/officeart/2005/8/layout/hList1"/>
    <dgm:cxn modelId="{A57EB7C9-589E-463A-8382-0FBA5CA7197E}" type="presParOf" srcId="{14D9390D-1CFD-44FB-87BE-1BF21EC0510D}" destId="{4032DE20-A69B-4A4A-83C6-1344E7901630}" srcOrd="1" destOrd="0" presId="urn:microsoft.com/office/officeart/2005/8/layout/hList1"/>
    <dgm:cxn modelId="{BA2B19C4-E913-4C17-A700-100DF85ACB70}" type="presParOf" srcId="{164E2DBE-D035-417E-9561-4C8C5CBE8518}" destId="{B2ECE7AE-F258-4420-B0C1-E69AA74D8AF9}" srcOrd="1" destOrd="0" presId="urn:microsoft.com/office/officeart/2005/8/layout/hList1"/>
    <dgm:cxn modelId="{245AB60C-364E-4D01-8B28-C0042BBB8030}" type="presParOf" srcId="{164E2DBE-D035-417E-9561-4C8C5CBE8518}" destId="{715F3E12-739E-4565-8B76-3B6BD817DC72}" srcOrd="2" destOrd="0" presId="urn:microsoft.com/office/officeart/2005/8/layout/hList1"/>
    <dgm:cxn modelId="{E2D244C7-0943-41C0-B5BF-B7AFBD422CD9}" type="presParOf" srcId="{715F3E12-739E-4565-8B76-3B6BD817DC72}" destId="{CEBAE5D2-914F-4D8A-8FDC-B464187DCCA9}" srcOrd="0" destOrd="0" presId="urn:microsoft.com/office/officeart/2005/8/layout/hList1"/>
    <dgm:cxn modelId="{AFCC7918-CA2A-4A1A-97F7-BAC92651A2CC}" type="presParOf" srcId="{715F3E12-739E-4565-8B76-3B6BD817DC72}" destId="{73B5E767-3FCC-470A-8333-F99AFD0C86E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5088D-F651-47A7-8A2D-D1E118C83C1E}">
      <dsp:nvSpPr>
        <dsp:cNvPr id="0" name=""/>
        <dsp:cNvSpPr/>
      </dsp:nvSpPr>
      <dsp:spPr>
        <a:xfrm>
          <a:off x="992" y="0"/>
          <a:ext cx="2579687" cy="38415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>
              <a:solidFill>
                <a:schemeClr val="tx1"/>
              </a:solidFill>
            </a:rPr>
            <a:t>NIC</a:t>
          </a:r>
          <a:endParaRPr lang="zh-CN" altLang="en-US" sz="4000" kern="1200" dirty="0">
            <a:solidFill>
              <a:schemeClr val="tx1"/>
            </a:solidFill>
          </a:endParaRPr>
        </a:p>
      </dsp:txBody>
      <dsp:txXfrm>
        <a:off x="992" y="0"/>
        <a:ext cx="2579687" cy="1152459"/>
      </dsp:txXfrm>
    </dsp:sp>
    <dsp:sp modelId="{A612E928-D3E2-4B8A-9708-1A64F75A9962}">
      <dsp:nvSpPr>
        <dsp:cNvPr id="0" name=""/>
        <dsp:cNvSpPr/>
      </dsp:nvSpPr>
      <dsp:spPr>
        <a:xfrm>
          <a:off x="258960" y="1153584"/>
          <a:ext cx="2063749" cy="1158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chemeClr val="tx1"/>
              </a:solidFill>
            </a:rPr>
            <a:t>Route same connections to same core</a:t>
          </a:r>
          <a:endParaRPr lang="zh-CN" altLang="en-US" sz="2200" kern="1200" dirty="0">
            <a:solidFill>
              <a:schemeClr val="tx1"/>
            </a:solidFill>
          </a:endParaRPr>
        </a:p>
      </dsp:txBody>
      <dsp:txXfrm>
        <a:off x="292885" y="1187509"/>
        <a:ext cx="1995899" cy="1090424"/>
      </dsp:txXfrm>
    </dsp:sp>
    <dsp:sp modelId="{C0ABE5A1-8C70-4AC4-A990-CBE3BBD4FC42}">
      <dsp:nvSpPr>
        <dsp:cNvPr id="0" name=""/>
        <dsp:cNvSpPr/>
      </dsp:nvSpPr>
      <dsp:spPr>
        <a:xfrm>
          <a:off x="258960" y="2490054"/>
          <a:ext cx="2063749" cy="1158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chemeClr val="tx1"/>
              </a:solidFill>
            </a:rPr>
            <a:t>Use Flow Direction (</a:t>
          </a:r>
          <a:r>
            <a:rPr lang="en-US" altLang="zh-CN" sz="2200" kern="1200" dirty="0" err="1" smtClean="0">
              <a:solidFill>
                <a:schemeClr val="tx1"/>
              </a:solidFill>
            </a:rPr>
            <a:t>FDir</a:t>
          </a:r>
          <a:r>
            <a:rPr lang="en-US" altLang="zh-CN" sz="2200" kern="1200" dirty="0" smtClean="0">
              <a:solidFill>
                <a:schemeClr val="tx1"/>
              </a:solidFill>
            </a:rPr>
            <a:t>)</a:t>
          </a:r>
          <a:endParaRPr lang="zh-CN" altLang="en-US" sz="2200" kern="1200" dirty="0">
            <a:solidFill>
              <a:schemeClr val="tx1"/>
            </a:solidFill>
          </a:endParaRPr>
        </a:p>
      </dsp:txBody>
      <dsp:txXfrm>
        <a:off x="292885" y="2523979"/>
        <a:ext cx="1995899" cy="1090424"/>
      </dsp:txXfrm>
    </dsp:sp>
    <dsp:sp modelId="{9D4C57D6-711E-48E4-A745-7ED5E7B844D4}">
      <dsp:nvSpPr>
        <dsp:cNvPr id="0" name=""/>
        <dsp:cNvSpPr/>
      </dsp:nvSpPr>
      <dsp:spPr>
        <a:xfrm>
          <a:off x="2774156" y="0"/>
          <a:ext cx="2579687" cy="38415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>
              <a:solidFill>
                <a:schemeClr val="tx1"/>
              </a:solidFill>
            </a:rPr>
            <a:t>Sys Call</a:t>
          </a:r>
          <a:endParaRPr lang="zh-CN" altLang="en-US" sz="4000" kern="1200" dirty="0">
            <a:solidFill>
              <a:schemeClr val="tx1"/>
            </a:solidFill>
          </a:endParaRPr>
        </a:p>
      </dsp:txBody>
      <dsp:txXfrm>
        <a:off x="2774156" y="0"/>
        <a:ext cx="2579687" cy="1152459"/>
      </dsp:txXfrm>
    </dsp:sp>
    <dsp:sp modelId="{F0D21A07-4373-4BDC-AA3D-F3FDE451BEE2}">
      <dsp:nvSpPr>
        <dsp:cNvPr id="0" name=""/>
        <dsp:cNvSpPr/>
      </dsp:nvSpPr>
      <dsp:spPr>
        <a:xfrm>
          <a:off x="3032125" y="1153584"/>
          <a:ext cx="2063749" cy="1158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chemeClr val="tx1"/>
              </a:solidFill>
            </a:rPr>
            <a:t>One queue per-core</a:t>
          </a:r>
          <a:endParaRPr lang="zh-CN" altLang="en-US" sz="2200" kern="1200" dirty="0">
            <a:solidFill>
              <a:schemeClr val="tx1"/>
            </a:solidFill>
          </a:endParaRPr>
        </a:p>
      </dsp:txBody>
      <dsp:txXfrm>
        <a:off x="3066050" y="1187509"/>
        <a:ext cx="1995899" cy="1090424"/>
      </dsp:txXfrm>
    </dsp:sp>
    <dsp:sp modelId="{1469E871-5DA4-40B0-9C74-554D3A1CBB84}">
      <dsp:nvSpPr>
        <dsp:cNvPr id="0" name=""/>
        <dsp:cNvSpPr/>
      </dsp:nvSpPr>
      <dsp:spPr>
        <a:xfrm>
          <a:off x="3032125" y="2490054"/>
          <a:ext cx="2063749" cy="1158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chemeClr val="tx1"/>
              </a:solidFill>
            </a:rPr>
            <a:t>Accept() only acquire from  local queue</a:t>
          </a:r>
          <a:endParaRPr lang="zh-CN" altLang="en-US" sz="2200" kern="1200" dirty="0">
            <a:solidFill>
              <a:schemeClr val="tx1"/>
            </a:solidFill>
          </a:endParaRPr>
        </a:p>
      </dsp:txBody>
      <dsp:txXfrm>
        <a:off x="3066050" y="2523979"/>
        <a:ext cx="1995899" cy="1090424"/>
      </dsp:txXfrm>
    </dsp:sp>
    <dsp:sp modelId="{480CFF9F-E778-4585-8DE3-794FFE6E1C3C}">
      <dsp:nvSpPr>
        <dsp:cNvPr id="0" name=""/>
        <dsp:cNvSpPr/>
      </dsp:nvSpPr>
      <dsp:spPr>
        <a:xfrm>
          <a:off x="5547320" y="0"/>
          <a:ext cx="2579687" cy="38415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>
              <a:solidFill>
                <a:schemeClr val="tx1"/>
              </a:solidFill>
            </a:rPr>
            <a:t>Scheduling</a:t>
          </a:r>
          <a:endParaRPr lang="zh-CN" altLang="en-US" sz="4000" kern="1200" dirty="0">
            <a:solidFill>
              <a:schemeClr val="tx1"/>
            </a:solidFill>
          </a:endParaRPr>
        </a:p>
      </dsp:txBody>
      <dsp:txXfrm>
        <a:off x="5547320" y="0"/>
        <a:ext cx="2579687" cy="1152459"/>
      </dsp:txXfrm>
    </dsp:sp>
    <dsp:sp modelId="{8E6A5019-D857-4D45-82FF-D34CF4CE2238}">
      <dsp:nvSpPr>
        <dsp:cNvPr id="0" name=""/>
        <dsp:cNvSpPr/>
      </dsp:nvSpPr>
      <dsp:spPr>
        <a:xfrm>
          <a:off x="5805289" y="1152787"/>
          <a:ext cx="2063749" cy="754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chemeClr val="tx1"/>
              </a:solidFill>
            </a:rPr>
            <a:t>For Load balance</a:t>
          </a:r>
          <a:endParaRPr lang="zh-CN" altLang="en-US" sz="2200" kern="1200" dirty="0">
            <a:solidFill>
              <a:schemeClr val="tx1"/>
            </a:solidFill>
          </a:endParaRPr>
        </a:p>
      </dsp:txBody>
      <dsp:txXfrm>
        <a:off x="5827394" y="1174892"/>
        <a:ext cx="2019539" cy="710497"/>
      </dsp:txXfrm>
    </dsp:sp>
    <dsp:sp modelId="{A5287E0F-8BC6-4225-9F5F-F2E92D817072}">
      <dsp:nvSpPr>
        <dsp:cNvPr id="0" name=""/>
        <dsp:cNvSpPr/>
      </dsp:nvSpPr>
      <dsp:spPr>
        <a:xfrm>
          <a:off x="5805289" y="2023603"/>
          <a:ext cx="2063749" cy="754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chemeClr val="tx1"/>
              </a:solidFill>
            </a:rPr>
            <a:t>Stealing Policy</a:t>
          </a:r>
          <a:endParaRPr lang="zh-CN" altLang="en-US" sz="2200" kern="1200" dirty="0">
            <a:solidFill>
              <a:schemeClr val="tx1"/>
            </a:solidFill>
          </a:endParaRPr>
        </a:p>
      </dsp:txBody>
      <dsp:txXfrm>
        <a:off x="5827394" y="2045708"/>
        <a:ext cx="2019539" cy="710497"/>
      </dsp:txXfrm>
    </dsp:sp>
    <dsp:sp modelId="{29565945-D323-4CA5-84FE-E266AF8B3D5E}">
      <dsp:nvSpPr>
        <dsp:cNvPr id="0" name=""/>
        <dsp:cNvSpPr/>
      </dsp:nvSpPr>
      <dsp:spPr>
        <a:xfrm>
          <a:off x="5805289" y="2894419"/>
          <a:ext cx="2063749" cy="754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chemeClr val="tx1"/>
              </a:solidFill>
            </a:rPr>
            <a:t>Tracking Busy Cores</a:t>
          </a:r>
          <a:endParaRPr lang="zh-CN" altLang="en-US" sz="2200" kern="1200" dirty="0">
            <a:solidFill>
              <a:schemeClr val="tx1"/>
            </a:solidFill>
          </a:endParaRPr>
        </a:p>
      </dsp:txBody>
      <dsp:txXfrm>
        <a:off x="5827394" y="2916524"/>
        <a:ext cx="2019539" cy="7104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12775-A823-42BB-88D7-6B8FFE1E1310}">
      <dsp:nvSpPr>
        <dsp:cNvPr id="0" name=""/>
        <dsp:cNvSpPr/>
      </dsp:nvSpPr>
      <dsp:spPr>
        <a:xfrm>
          <a:off x="47" y="191886"/>
          <a:ext cx="4577358" cy="1166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solidFill>
                <a:schemeClr val="tx1"/>
              </a:solidFill>
            </a:rPr>
            <a:t>Short term load spike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47" y="191886"/>
        <a:ext cx="4577358" cy="1166169"/>
      </dsp:txXfrm>
    </dsp:sp>
    <dsp:sp modelId="{4032DE20-A69B-4A4A-83C6-1344E7901630}">
      <dsp:nvSpPr>
        <dsp:cNvPr id="0" name=""/>
        <dsp:cNvSpPr/>
      </dsp:nvSpPr>
      <dsp:spPr>
        <a:xfrm>
          <a:off x="47" y="1358055"/>
          <a:ext cx="4577358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000" kern="1200" dirty="0" smtClean="0">
              <a:solidFill>
                <a:schemeClr val="tx1"/>
              </a:solidFill>
            </a:rPr>
            <a:t>Load peak in a short time</a:t>
          </a:r>
          <a:endParaRPr lang="zh-CN" alt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000" kern="1200" dirty="0" smtClean="0">
              <a:solidFill>
                <a:schemeClr val="tx1"/>
              </a:solidFill>
            </a:rPr>
            <a:t>An extreme heavy task – load video</a:t>
          </a:r>
          <a:endParaRPr lang="zh-CN" alt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000" kern="1200" dirty="0" smtClean="0">
              <a:solidFill>
                <a:schemeClr val="tx1"/>
              </a:solidFill>
            </a:rPr>
            <a:t>Connection Steal</a:t>
          </a:r>
          <a:endParaRPr lang="zh-CN" altLang="en-US" sz="3000" kern="1200" dirty="0">
            <a:solidFill>
              <a:schemeClr val="tx1"/>
            </a:solidFill>
          </a:endParaRPr>
        </a:p>
      </dsp:txBody>
      <dsp:txXfrm>
        <a:off x="47" y="1358055"/>
        <a:ext cx="4577358" cy="2717550"/>
      </dsp:txXfrm>
    </dsp:sp>
    <dsp:sp modelId="{CEBAE5D2-914F-4D8A-8FDC-B464187DCCA9}">
      <dsp:nvSpPr>
        <dsp:cNvPr id="0" name=""/>
        <dsp:cNvSpPr/>
      </dsp:nvSpPr>
      <dsp:spPr>
        <a:xfrm>
          <a:off x="5218236" y="191886"/>
          <a:ext cx="4577358" cy="1166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solidFill>
                <a:schemeClr val="tx1"/>
              </a:solidFill>
            </a:rPr>
            <a:t>Long term load imbalance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5218236" y="191886"/>
        <a:ext cx="4577358" cy="1166169"/>
      </dsp:txXfrm>
    </dsp:sp>
    <dsp:sp modelId="{73B5E767-3FCC-470A-8333-F99AFD0C86EE}">
      <dsp:nvSpPr>
        <dsp:cNvPr id="0" name=""/>
        <dsp:cNvSpPr/>
      </dsp:nvSpPr>
      <dsp:spPr>
        <a:xfrm>
          <a:off x="5218236" y="1358055"/>
          <a:ext cx="4577358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000" kern="1200" dirty="0" smtClean="0">
              <a:solidFill>
                <a:schemeClr val="tx1"/>
              </a:solidFill>
            </a:rPr>
            <a:t>Uneven distribution by NIC</a:t>
          </a:r>
          <a:endParaRPr lang="zh-CN" alt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000" kern="1200" dirty="0" smtClean="0">
              <a:solidFill>
                <a:schemeClr val="tx1"/>
              </a:solidFill>
            </a:rPr>
            <a:t>Task accumulate </a:t>
          </a:r>
          <a:endParaRPr lang="zh-CN" alt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0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000" kern="1200" dirty="0" smtClean="0">
              <a:solidFill>
                <a:schemeClr val="tx1"/>
              </a:solidFill>
            </a:rPr>
            <a:t>Flow Group Migration</a:t>
          </a:r>
          <a:endParaRPr lang="zh-CN" altLang="en-US" sz="3000" kern="1200" dirty="0">
            <a:solidFill>
              <a:schemeClr val="tx1"/>
            </a:solidFill>
          </a:endParaRPr>
        </a:p>
      </dsp:txBody>
      <dsp:txXfrm>
        <a:off x="5218236" y="1358055"/>
        <a:ext cx="4577358" cy="2717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34E85-48A4-42E4-B7AC-EE1FA104AD43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BDBAC-6D0B-42A2-BE76-0AD55CC2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47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 – Hardware Base: 48 core AMD,</a:t>
            </a:r>
            <a:r>
              <a:rPr lang="en-US" altLang="zh-CN" baseline="0" dirty="0" smtClean="0"/>
              <a:t> 64 core Intel</a:t>
            </a:r>
          </a:p>
          <a:p>
            <a:r>
              <a:rPr lang="en-US" altLang="zh-CN" baseline="0" dirty="0" smtClean="0"/>
              <a:t>2 – Applications : Apache, Lighted</a:t>
            </a:r>
          </a:p>
          <a:p>
            <a:endParaRPr lang="en-US" altLang="zh-CN" baseline="0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stock Linux listen socket : “Stock-Accept”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intermediate listen socket implementation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“Fine-Accept”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aware of affinity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BDBAC-6D0B-42A2-BE76-0AD55CC26D4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8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BDBAC-6D0B-42A2-BE76-0AD55CC26D4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19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BDBAC-6D0B-42A2-BE76-0AD55CC26D4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226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B3D7-DA11-4985-8E4B-BA79138F5FF4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936-1418-4BF5-9760-2D0181307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71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B3D7-DA11-4985-8E4B-BA79138F5FF4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936-1418-4BF5-9760-2D0181307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88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B3D7-DA11-4985-8E4B-BA79138F5FF4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936-1418-4BF5-9760-2D0181307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45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B3D7-DA11-4985-8E4B-BA79138F5FF4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936-1418-4BF5-9760-2D0181307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21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B3D7-DA11-4985-8E4B-BA79138F5FF4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936-1418-4BF5-9760-2D0181307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9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B3D7-DA11-4985-8E4B-BA79138F5FF4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936-1418-4BF5-9760-2D0181307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25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B3D7-DA11-4985-8E4B-BA79138F5FF4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936-1418-4BF5-9760-2D0181307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30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B3D7-DA11-4985-8E4B-BA79138F5FF4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936-1418-4BF5-9760-2D0181307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1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B3D7-DA11-4985-8E4B-BA79138F5FF4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936-1418-4BF5-9760-2D0181307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96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B3D7-DA11-4985-8E4B-BA79138F5FF4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936-1418-4BF5-9760-2D0181307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94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B3D7-DA11-4985-8E4B-BA79138F5FF4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936-1418-4BF5-9760-2D0181307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91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CB3D7-DA11-4985-8E4B-BA79138F5FF4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08936-1418-4BF5-9760-2D0181307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38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Improving Network Connection Locality on Multicore Systems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Aleksey </a:t>
            </a:r>
            <a:r>
              <a:rPr lang="en-US" altLang="zh-CN" dirty="0" err="1" smtClean="0"/>
              <a:t>Pesterev</a:t>
            </a:r>
            <a:r>
              <a:rPr lang="en-US" altLang="zh-CN" dirty="0" smtClean="0"/>
              <a:t> et. al. MIT CSAIL. </a:t>
            </a:r>
            <a:r>
              <a:rPr lang="en-US" altLang="zh-CN" dirty="0" err="1" smtClean="0"/>
              <a:t>EuroSys</a:t>
            </a:r>
            <a:r>
              <a:rPr lang="en-US" altLang="zh-CN" dirty="0" smtClean="0"/>
              <a:t> 2012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688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Affinity–Accept: </a:t>
            </a:r>
            <a:r>
              <a:rPr lang="en-US" altLang="zh-CN" dirty="0" smtClean="0"/>
              <a:t>Scheduling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466490" cy="4259865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altLang="zh-CN" dirty="0" smtClean="0">
                <a:solidFill>
                  <a:schemeClr val="tx1"/>
                </a:solidFill>
              </a:rPr>
              <a:t>Connection Steal</a:t>
            </a:r>
          </a:p>
          <a:p>
            <a:pPr lvl="1"/>
            <a:r>
              <a:rPr lang="en-US" altLang="zh-CN" dirty="0" smtClean="0"/>
              <a:t>How to steal:</a:t>
            </a:r>
          </a:p>
          <a:p>
            <a:pPr lvl="2"/>
            <a:r>
              <a:rPr lang="en-US" altLang="zh-CN" dirty="0" smtClean="0"/>
              <a:t>State: busy/non-busy</a:t>
            </a:r>
          </a:p>
          <a:p>
            <a:pPr lvl="3"/>
            <a:r>
              <a:rPr lang="en-US" altLang="zh-CN" dirty="0" smtClean="0"/>
              <a:t>Local queue length – waiting data</a:t>
            </a:r>
          </a:p>
          <a:p>
            <a:pPr lvl="2"/>
            <a:r>
              <a:rPr lang="en-US" altLang="zh-CN" dirty="0" smtClean="0">
                <a:solidFill>
                  <a:schemeClr val="tx1"/>
                </a:solidFill>
              </a:rPr>
              <a:t>Modify the sys call: accept()</a:t>
            </a:r>
          </a:p>
          <a:p>
            <a:pPr lvl="3"/>
            <a:r>
              <a:rPr lang="en-US" altLang="zh-CN" dirty="0" smtClean="0">
                <a:solidFill>
                  <a:schemeClr val="tx1"/>
                </a:solidFill>
              </a:rPr>
              <a:t>Acquire packet 5:1 (local data : busy core data) </a:t>
            </a:r>
          </a:p>
          <a:p>
            <a:pPr lvl="1"/>
            <a:r>
              <a:rPr lang="en-US" altLang="zh-CN" dirty="0" smtClean="0"/>
              <a:t>What is busy:</a:t>
            </a:r>
          </a:p>
          <a:p>
            <a:pPr lvl="2"/>
            <a:r>
              <a:rPr lang="en-US" altLang="zh-CN" dirty="0" smtClean="0"/>
              <a:t>Threshold: </a:t>
            </a:r>
            <a:r>
              <a:rPr lang="en-US" altLang="zh-CN" i="1" dirty="0" smtClean="0"/>
              <a:t>maximum local accept queue length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Hysteresis Defined:</a:t>
            </a:r>
          </a:p>
          <a:p>
            <a:pPr lvl="3"/>
            <a:r>
              <a:rPr lang="en-US" altLang="zh-CN" dirty="0" smtClean="0"/>
              <a:t>Non-busy -&gt; Busy: Instance Length &gt; 75% </a:t>
            </a:r>
            <a:r>
              <a:rPr lang="en-US" altLang="zh-CN" dirty="0" err="1" smtClean="0"/>
              <a:t>thr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Busy -&gt; Non-busy: Average Length &lt; 10% </a:t>
            </a:r>
            <a:r>
              <a:rPr lang="en-US" altLang="zh-CN" dirty="0" err="1" smtClean="0"/>
              <a:t>thr</a:t>
            </a:r>
            <a:endParaRPr lang="en-US" altLang="zh-CN" dirty="0" smtClean="0"/>
          </a:p>
          <a:p>
            <a:pPr lvl="0"/>
            <a:r>
              <a:rPr lang="en-US" altLang="zh-CN" dirty="0" smtClean="0">
                <a:solidFill>
                  <a:schemeClr val="tx1"/>
                </a:solidFill>
              </a:rPr>
              <a:t>Flow Group Migration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dirty="0" smtClean="0"/>
              <a:t>Statistic the most likely to be busy</a:t>
            </a:r>
          </a:p>
          <a:p>
            <a:pPr lvl="1"/>
            <a:r>
              <a:rPr lang="en-US" altLang="zh-CN" dirty="0" smtClean="0"/>
              <a:t>move applications totally (flow group)</a:t>
            </a:r>
          </a:p>
          <a:p>
            <a:pPr lvl="1"/>
            <a:endParaRPr lang="en-US" altLang="zh-CN" dirty="0" smtClean="0"/>
          </a:p>
          <a:p>
            <a:pPr lvl="4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6817594" y="4037099"/>
            <a:ext cx="798786" cy="5570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470869" y="3575434"/>
            <a:ext cx="344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Easy to busy, Hard to relax</a:t>
            </a:r>
            <a:endParaRPr lang="zh-CN" altLang="en-US" sz="1000" dirty="0"/>
          </a:p>
        </p:txBody>
      </p:sp>
      <p:sp>
        <p:nvSpPr>
          <p:cNvPr id="7" name="文本框 6"/>
          <p:cNvSpPr txBox="1"/>
          <p:nvPr/>
        </p:nvSpPr>
        <p:spPr>
          <a:xfrm>
            <a:off x="6946720" y="2353059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rgbClr val="FF0000"/>
                </a:solidFill>
              </a:rPr>
              <a:t>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6070100" y="5262525"/>
            <a:ext cx="798786" cy="5570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箭头 8"/>
          <p:cNvSpPr/>
          <p:nvPr/>
        </p:nvSpPr>
        <p:spPr>
          <a:xfrm>
            <a:off x="6070100" y="2745430"/>
            <a:ext cx="798786" cy="5570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16986" y="5127317"/>
            <a:ext cx="2733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Large Optimal Space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3172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41" y="1690688"/>
            <a:ext cx="5458587" cy="3810532"/>
          </a:xfr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449" y="1721667"/>
            <a:ext cx="5449060" cy="377242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87286" y="5769428"/>
            <a:ext cx="341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Throughput: HTTP request/second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348128" y="5769428"/>
            <a:ext cx="291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Increase 24% in performance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45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3595"/>
            <a:ext cx="10515600" cy="2127060"/>
          </a:xfrm>
        </p:spPr>
      </p:pic>
    </p:spTree>
    <p:extLst>
      <p:ext uri="{BB962C8B-B14F-4D97-AF65-F5344CB8AC3E}">
        <p14:creationId xmlns:p14="http://schemas.microsoft.com/office/powerpoint/2010/main" val="357788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8" y="1690688"/>
            <a:ext cx="5700442" cy="4351338"/>
          </a:xfr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707" y="1794939"/>
            <a:ext cx="5525271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7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on Multi-core System</a:t>
            </a:r>
            <a:endParaRPr lang="zh-CN" alt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idx="1"/>
          </p:nvPr>
        </p:nvSpPr>
        <p:spPr>
          <a:xfrm>
            <a:off x="838200" y="1825625"/>
            <a:ext cx="6062330" cy="4351338"/>
          </a:xfrm>
        </p:spPr>
        <p:txBody>
          <a:bodyPr/>
          <a:lstStyle/>
          <a:p>
            <a:r>
              <a:rPr lang="en-US" altLang="zh-CN" dirty="0" smtClean="0"/>
              <a:t>A task is completed on different cores</a:t>
            </a:r>
          </a:p>
          <a:p>
            <a:pPr lvl="1"/>
            <a:r>
              <a:rPr lang="en-US" altLang="zh-CN" dirty="0" smtClean="0"/>
              <a:t>Incoming packet</a:t>
            </a:r>
          </a:p>
          <a:p>
            <a:pPr lvl="2"/>
            <a:r>
              <a:rPr lang="en-US" altLang="zh-CN" dirty="0" smtClean="0"/>
              <a:t>the core receives the interrupt</a:t>
            </a:r>
          </a:p>
          <a:p>
            <a:pPr lvl="1"/>
            <a:r>
              <a:rPr lang="en-US" altLang="zh-CN" dirty="0" smtClean="0"/>
              <a:t>Outgoing packet: </a:t>
            </a:r>
          </a:p>
          <a:p>
            <a:pPr lvl="2"/>
            <a:r>
              <a:rPr lang="en-US" altLang="zh-CN" dirty="0" smtClean="0"/>
              <a:t>the core process the task</a:t>
            </a:r>
          </a:p>
          <a:p>
            <a:pPr lvl="1"/>
            <a:r>
              <a:rPr lang="en-US" altLang="zh-CN" dirty="0" smtClean="0"/>
              <a:t>Inter-connection:</a:t>
            </a:r>
          </a:p>
          <a:p>
            <a:pPr lvl="2"/>
            <a:r>
              <a:rPr lang="en-US" altLang="zh-CN" dirty="0" smtClean="0"/>
              <a:t>Access both the caches of the cores</a:t>
            </a:r>
          </a:p>
          <a:p>
            <a:pPr lvl="2"/>
            <a:endParaRPr lang="en-US" altLang="zh-CN" dirty="0"/>
          </a:p>
          <a:p>
            <a:r>
              <a:rPr lang="en-US" altLang="zh-CN" dirty="0" smtClean="0"/>
              <a:t>Problems</a:t>
            </a:r>
          </a:p>
          <a:p>
            <a:pPr lvl="1"/>
            <a:r>
              <a:rPr lang="en-US" altLang="zh-CN" dirty="0" smtClean="0"/>
              <a:t>More inter–core operations</a:t>
            </a:r>
          </a:p>
          <a:p>
            <a:pPr lvl="1"/>
            <a:r>
              <a:rPr lang="en-US" altLang="zh-CN" dirty="0" smtClean="0"/>
              <a:t>Cache coherence problem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086848" y="2796362"/>
            <a:ext cx="1860697" cy="1658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278234" y="2966483"/>
            <a:ext cx="627321" cy="616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278234" y="3684181"/>
            <a:ext cx="627321" cy="616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0112889" y="2966483"/>
            <a:ext cx="627321" cy="616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112889" y="3684181"/>
            <a:ext cx="627321" cy="616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  <a:endParaRPr lang="zh-CN" altLang="en-US" dirty="0"/>
          </a:p>
        </p:txBody>
      </p:sp>
      <p:sp>
        <p:nvSpPr>
          <p:cNvPr id="30" name="右箭头 29"/>
          <p:cNvSpPr/>
          <p:nvPr/>
        </p:nvSpPr>
        <p:spPr>
          <a:xfrm>
            <a:off x="8129917" y="3125971"/>
            <a:ext cx="1148317" cy="297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incoming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左箭头 31"/>
          <p:cNvSpPr/>
          <p:nvPr/>
        </p:nvSpPr>
        <p:spPr>
          <a:xfrm>
            <a:off x="8108652" y="3854190"/>
            <a:ext cx="1148317" cy="3083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outgoing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上下箭头 32"/>
          <p:cNvSpPr/>
          <p:nvPr/>
        </p:nvSpPr>
        <p:spPr>
          <a:xfrm>
            <a:off x="9472277" y="3451198"/>
            <a:ext cx="239233" cy="4181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155711" y="2796362"/>
            <a:ext cx="1222744" cy="16586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 Port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endCxn id="26" idx="0"/>
          </p:cNvCxnSpPr>
          <p:nvPr/>
        </p:nvCxnSpPr>
        <p:spPr>
          <a:xfrm flipH="1">
            <a:off x="9591895" y="2519916"/>
            <a:ext cx="15225" cy="44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9075982" y="2223663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Interrupt</a:t>
            </a:r>
            <a:endParaRPr lang="zh-CN" altLang="en-US" dirty="0"/>
          </a:p>
        </p:txBody>
      </p:sp>
      <p:sp>
        <p:nvSpPr>
          <p:cNvPr id="39" name="右箭头 38"/>
          <p:cNvSpPr/>
          <p:nvPr/>
        </p:nvSpPr>
        <p:spPr>
          <a:xfrm>
            <a:off x="5720316" y="5151362"/>
            <a:ext cx="1435395" cy="818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481619" y="5220362"/>
            <a:ext cx="3550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Execute All Operations On One Core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41240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 Easy to Avoid Interactions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Connections on a TCP port is serialized</a:t>
            </a:r>
          </a:p>
          <a:p>
            <a:pPr lvl="1"/>
            <a:r>
              <a:rPr lang="en-US" altLang="zh-CN" dirty="0" smtClean="0"/>
              <a:t>Avoid thundering herd</a:t>
            </a:r>
          </a:p>
          <a:p>
            <a:r>
              <a:rPr lang="en-US" altLang="zh-CN" dirty="0" smtClean="0"/>
              <a:t>All the related activities on the same core: NOT likely</a:t>
            </a:r>
          </a:p>
          <a:p>
            <a:r>
              <a:rPr lang="en-US" altLang="zh-CN" dirty="0" smtClean="0"/>
              <a:t>Scheduling</a:t>
            </a:r>
          </a:p>
          <a:p>
            <a:pPr lvl="1"/>
            <a:r>
              <a:rPr lang="en-US" altLang="zh-CN" dirty="0" smtClean="0"/>
              <a:t>‘Connection on one core’ conflict with current scheduling</a:t>
            </a:r>
          </a:p>
          <a:p>
            <a:pPr lvl="1"/>
            <a:r>
              <a:rPr lang="en-US" altLang="zh-CN" dirty="0" smtClean="0"/>
              <a:t>Parallelization</a:t>
            </a:r>
          </a:p>
          <a:p>
            <a:r>
              <a:rPr lang="en-US" altLang="zh-CN" dirty="0" smtClean="0"/>
              <a:t>Applications</a:t>
            </a:r>
          </a:p>
          <a:p>
            <a:pPr lvl="1"/>
            <a:r>
              <a:rPr lang="en-US" altLang="zh-CN" dirty="0" smtClean="0"/>
              <a:t>Different requests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38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on Linux ---- TCP listen socket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439" y="1328541"/>
            <a:ext cx="5239481" cy="2829320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38200" y="1825624"/>
            <a:ext cx="5278821" cy="1726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Connection:</a:t>
            </a:r>
          </a:p>
          <a:p>
            <a:pPr lvl="1"/>
            <a:r>
              <a:rPr lang="en-US" altLang="zh-CN" dirty="0" smtClean="0"/>
              <a:t>TCP 3-way connection setup handshake</a:t>
            </a:r>
          </a:p>
          <a:p>
            <a:pPr lvl="2"/>
            <a:r>
              <a:rPr lang="en-US" altLang="zh-CN" dirty="0" smtClean="0"/>
              <a:t>One SYN and one ACK on each side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http://g.hiphotos.baidu.com/baike/c0%3Dbaike72%2C5%2C5%2C72%2C24/sign=2be07075e5dde711f3df4ba4c686a57e/5bafa40f4bfbfbed55e6f60f78f0f736afc31f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252" y="3426154"/>
            <a:ext cx="2667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5672959" y="4282287"/>
            <a:ext cx="2808889" cy="1726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Track packet:</a:t>
            </a:r>
          </a:p>
          <a:p>
            <a:pPr lvl="1"/>
            <a:r>
              <a:rPr lang="en-US" altLang="zh-CN" dirty="0" smtClean="0"/>
              <a:t>Hash </a:t>
            </a:r>
            <a:r>
              <a:rPr lang="en-US" altLang="zh-CN" dirty="0" err="1" smtClean="0"/>
              <a:t>Tabel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Accept Queue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42587" y="4282287"/>
            <a:ext cx="2808889" cy="1726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Accept:</a:t>
            </a:r>
          </a:p>
          <a:p>
            <a:pPr lvl="1"/>
            <a:r>
              <a:rPr lang="en-US" altLang="zh-CN" dirty="0" err="1" smtClean="0"/>
              <a:t>Itr</a:t>
            </a:r>
            <a:r>
              <a:rPr lang="en-US" altLang="zh-CN" dirty="0" smtClean="0"/>
              <a:t> -&gt; core</a:t>
            </a:r>
          </a:p>
          <a:p>
            <a:pPr lvl="1"/>
            <a:r>
              <a:rPr lang="en-US" altLang="zh-CN" dirty="0" smtClean="0"/>
              <a:t>Call accept()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24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on Linux ---- TCP listen socket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439" y="1328541"/>
            <a:ext cx="5239481" cy="2829320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38200" y="1825624"/>
            <a:ext cx="5278821" cy="1726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Challenge A: Single lock</a:t>
            </a:r>
          </a:p>
          <a:p>
            <a:pPr lvl="1"/>
            <a:r>
              <a:rPr lang="en-US" altLang="zh-CN" dirty="0" smtClean="0"/>
              <a:t>Once a core to read incoming packet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http://g.hiphotos.baidu.com/baike/c0%3Dbaike72%2C5%2C5%2C72%2C24/sign=2be07075e5dde711f3df4ba4c686a57e/5bafa40f4bfbfbed55e6f60f78f0f736afc31f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252" y="3426154"/>
            <a:ext cx="2667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5672958" y="4282287"/>
            <a:ext cx="6035565" cy="190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Challenge B: Shared Cache Line</a:t>
            </a:r>
          </a:p>
          <a:p>
            <a:pPr lvl="1"/>
            <a:r>
              <a:rPr lang="en-US" altLang="zh-CN" dirty="0" smtClean="0"/>
              <a:t>Process-core read cache line from input-core(may changes a lot)</a:t>
            </a:r>
          </a:p>
          <a:p>
            <a:pPr lvl="1"/>
            <a:r>
              <a:rPr lang="en-US" altLang="zh-CN" dirty="0" smtClean="0"/>
              <a:t>Memory 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demalloc</a:t>
            </a:r>
            <a:r>
              <a:rPr lang="en-US" altLang="zh-CN" dirty="0" smtClean="0"/>
              <a:t> on diff cores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14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Solution: Affinity – Accept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2775"/>
          </a:xfrm>
        </p:spPr>
        <p:txBody>
          <a:bodyPr/>
          <a:lstStyle/>
          <a:p>
            <a:r>
              <a:rPr lang="en-US" altLang="zh-CN" dirty="0" smtClean="0"/>
              <a:t>Affinity – aware Listen Socket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730800858"/>
              </p:ext>
            </p:extLst>
          </p:nvPr>
        </p:nvGraphicFramePr>
        <p:xfrm>
          <a:off x="1748221" y="2438400"/>
          <a:ext cx="8128000" cy="3841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854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Affinity–Accept: NIC </a:t>
            </a:r>
            <a:r>
              <a:rPr lang="en-US" altLang="zh-CN" dirty="0" smtClean="0"/>
              <a:t>– New routing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9865"/>
          </a:xfrm>
        </p:spPr>
        <p:txBody>
          <a:bodyPr/>
          <a:lstStyle/>
          <a:p>
            <a:r>
              <a:rPr lang="en-US" altLang="zh-CN" dirty="0" smtClean="0"/>
              <a:t>NIC </a:t>
            </a:r>
            <a:r>
              <a:rPr lang="en-US" altLang="zh-CN" dirty="0" smtClean="0"/>
              <a:t>– </a:t>
            </a:r>
            <a:r>
              <a:rPr lang="en-US" altLang="zh-CN" dirty="0" smtClean="0"/>
              <a:t>Ethernet interface</a:t>
            </a:r>
          </a:p>
          <a:p>
            <a:pPr lvl="1"/>
            <a:r>
              <a:rPr lang="en-US" altLang="zh-CN" dirty="0" smtClean="0"/>
              <a:t>Routing incoming packet from connection to core</a:t>
            </a:r>
          </a:p>
          <a:p>
            <a:r>
              <a:rPr lang="en-US" altLang="zh-CN" dirty="0" smtClean="0"/>
              <a:t>Target</a:t>
            </a:r>
          </a:p>
          <a:p>
            <a:pPr lvl="1"/>
            <a:r>
              <a:rPr lang="en-US" altLang="zh-CN" dirty="0" smtClean="0"/>
              <a:t>Routing incoming </a:t>
            </a:r>
            <a:r>
              <a:rPr lang="en-US" altLang="zh-CN" dirty="0" smtClean="0"/>
              <a:t>packet </a:t>
            </a:r>
            <a:r>
              <a:rPr lang="en-US" altLang="zh-CN" dirty="0" smtClean="0"/>
              <a:t>from </a:t>
            </a:r>
            <a:r>
              <a:rPr lang="en-US" altLang="zh-CN" dirty="0" smtClean="0">
                <a:solidFill>
                  <a:srgbClr val="FF0000"/>
                </a:solidFill>
              </a:rPr>
              <a:t>the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same</a:t>
            </a:r>
            <a:r>
              <a:rPr lang="en-US" altLang="zh-CN" dirty="0" smtClean="0"/>
              <a:t> connection to </a:t>
            </a:r>
            <a:r>
              <a:rPr lang="en-US" altLang="zh-CN" dirty="0" smtClean="0">
                <a:solidFill>
                  <a:srgbClr val="FF0000"/>
                </a:solidFill>
              </a:rPr>
              <a:t>the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same</a:t>
            </a:r>
            <a:r>
              <a:rPr lang="en-US" altLang="zh-CN" dirty="0" smtClean="0"/>
              <a:t> core</a:t>
            </a:r>
          </a:p>
          <a:p>
            <a:r>
              <a:rPr lang="en-US" altLang="zh-CN" dirty="0"/>
              <a:t>M</a:t>
            </a:r>
            <a:r>
              <a:rPr lang="en-US" altLang="zh-CN" dirty="0" smtClean="0"/>
              <a:t>echanism - </a:t>
            </a:r>
            <a:r>
              <a:rPr lang="en-US" altLang="zh-CN" dirty="0" smtClean="0"/>
              <a:t>Flow Direction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Hash</a:t>
            </a:r>
          </a:p>
          <a:p>
            <a:pPr lvl="2"/>
            <a:r>
              <a:rPr lang="en-US" altLang="zh-CN" dirty="0" smtClean="0"/>
              <a:t>packet -&gt; 64 DMA rings ( accept queue )</a:t>
            </a:r>
          </a:p>
          <a:p>
            <a:pPr lvl="1"/>
            <a:r>
              <a:rPr lang="en-US" altLang="zh-CN" dirty="0" smtClean="0"/>
              <a:t>Flow group</a:t>
            </a:r>
          </a:p>
          <a:p>
            <a:pPr lvl="2"/>
            <a:r>
              <a:rPr lang="en-US" altLang="zh-CN" dirty="0" smtClean="0"/>
              <a:t>flows with same hash 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80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Affinity–Accept: Sys Call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986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Sys Call</a:t>
            </a:r>
          </a:p>
          <a:p>
            <a:pPr lvl="1"/>
            <a:r>
              <a:rPr lang="en-US" altLang="zh-CN" dirty="0" smtClean="0"/>
              <a:t>Accept packet from accept queue</a:t>
            </a:r>
          </a:p>
          <a:p>
            <a:r>
              <a:rPr lang="en-US" altLang="zh-CN" dirty="0" smtClean="0"/>
              <a:t>Target</a:t>
            </a:r>
          </a:p>
          <a:p>
            <a:pPr lvl="1"/>
            <a:r>
              <a:rPr lang="en-US" altLang="zh-CN" dirty="0" smtClean="0"/>
              <a:t>Accept </a:t>
            </a:r>
            <a:r>
              <a:rPr lang="en-US" altLang="zh-CN" dirty="0" smtClean="0">
                <a:solidFill>
                  <a:srgbClr val="FF0000"/>
                </a:solidFill>
              </a:rPr>
              <a:t>local</a:t>
            </a:r>
            <a:r>
              <a:rPr lang="en-US" altLang="zh-CN" dirty="0" smtClean="0"/>
              <a:t> packet from </a:t>
            </a:r>
            <a:r>
              <a:rPr lang="en-US" altLang="zh-CN" dirty="0" smtClean="0">
                <a:solidFill>
                  <a:srgbClr val="FF0000"/>
                </a:solidFill>
              </a:rPr>
              <a:t>loca</a:t>
            </a:r>
            <a:r>
              <a:rPr lang="en-US" altLang="zh-CN" dirty="0" smtClean="0">
                <a:solidFill>
                  <a:srgbClr val="FF0000"/>
                </a:solidFill>
              </a:rPr>
              <a:t>l</a:t>
            </a:r>
            <a:r>
              <a:rPr lang="en-US" altLang="zh-CN" dirty="0" smtClean="0"/>
              <a:t> </a:t>
            </a:r>
            <a:r>
              <a:rPr lang="en-US" altLang="zh-CN" dirty="0" smtClean="0"/>
              <a:t>accept queue</a:t>
            </a:r>
          </a:p>
          <a:p>
            <a:r>
              <a:rPr lang="en-US" altLang="zh-CN" dirty="0" smtClean="0"/>
              <a:t>Break the lock </a:t>
            </a:r>
            <a:r>
              <a:rPr lang="en-US" altLang="zh-CN" dirty="0" smtClean="0"/>
              <a:t>one queue per-core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One queue per-core</a:t>
            </a:r>
          </a:p>
          <a:p>
            <a:pPr lvl="2"/>
            <a:r>
              <a:rPr lang="en-US" altLang="zh-CN" dirty="0" smtClean="0"/>
              <a:t>Core -&gt; accept queue -&gt; DMA ring -&gt; hash value -&gt; connection packet flow</a:t>
            </a:r>
          </a:p>
          <a:p>
            <a:r>
              <a:rPr lang="en-US" altLang="zh-CN" dirty="0" smtClean="0"/>
              <a:t>Modify the system call</a:t>
            </a:r>
          </a:p>
          <a:p>
            <a:pPr lvl="1"/>
            <a:r>
              <a:rPr lang="en-US" altLang="zh-CN" dirty="0" smtClean="0"/>
              <a:t>Accept()</a:t>
            </a:r>
          </a:p>
          <a:p>
            <a:pPr lvl="2"/>
            <a:r>
              <a:rPr lang="en-US" altLang="zh-CN" dirty="0" smtClean="0"/>
              <a:t>Return connections from the local queue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812" y="343497"/>
            <a:ext cx="5239481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87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Affinity–Accept: Scheduling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5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Target </a:t>
            </a:r>
            <a:r>
              <a:rPr lang="en-US" altLang="zh-CN" dirty="0" smtClean="0"/>
              <a:t>–</a:t>
            </a:r>
            <a:r>
              <a:rPr lang="en-US" altLang="zh-CN" dirty="0" smtClean="0"/>
              <a:t> </a:t>
            </a:r>
            <a:r>
              <a:rPr lang="en-US" altLang="zh-CN" dirty="0" smtClean="0"/>
              <a:t>Balance the load 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712945168"/>
              </p:ext>
            </p:extLst>
          </p:nvPr>
        </p:nvGraphicFramePr>
        <p:xfrm>
          <a:off x="1166648" y="2312276"/>
          <a:ext cx="9795642" cy="4267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94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537</Words>
  <Application>Microsoft Office PowerPoint</Application>
  <PresentationFormat>宽屏</PresentationFormat>
  <Paragraphs>123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Improving Network Connection Locality on Multicore Systems</vt:lpstr>
      <vt:lpstr>TCP on Multi-core System</vt:lpstr>
      <vt:lpstr>Not Easy to Avoid Interactions</vt:lpstr>
      <vt:lpstr>Example on Linux ---- TCP listen socket</vt:lpstr>
      <vt:lpstr>Example on Linux ---- TCP listen socket</vt:lpstr>
      <vt:lpstr>Solution: Affinity – Accept Architecture</vt:lpstr>
      <vt:lpstr>Affinity–Accept: NIC – New routing solution</vt:lpstr>
      <vt:lpstr>Affinity–Accept: Sys Call</vt:lpstr>
      <vt:lpstr>Affinity–Accept: Scheduling</vt:lpstr>
      <vt:lpstr>Affinity–Accept: Scheduling</vt:lpstr>
      <vt:lpstr>Experiments</vt:lpstr>
      <vt:lpstr>Experiments</vt:lpstr>
      <vt:lpstr>Experiments</vt:lpstr>
    </vt:vector>
  </TitlesOfParts>
  <Company>THU EE NICS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Network Connection Locality on Multicore Systems</dc:title>
  <dc:creator>WuTongda</dc:creator>
  <cp:lastModifiedBy>WuTongda</cp:lastModifiedBy>
  <cp:revision>29</cp:revision>
  <dcterms:created xsi:type="dcterms:W3CDTF">2015-06-01T12:31:45Z</dcterms:created>
  <dcterms:modified xsi:type="dcterms:W3CDTF">2015-06-01T14:46:37Z</dcterms:modified>
</cp:coreProperties>
</file>