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70" r:id="rId11"/>
    <p:sldId id="263" r:id="rId12"/>
    <p:sldId id="267" r:id="rId13"/>
    <p:sldId id="271" r:id="rId14"/>
    <p:sldId id="268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9" autoAdjust="0"/>
  </p:normalViewPr>
  <p:slideViewPr>
    <p:cSldViewPr snapToGrid="0">
      <p:cViewPr varScale="1">
        <p:scale>
          <a:sx n="87" d="100"/>
          <a:sy n="87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C3EEA-08DF-4964-BC72-DAB4FA2A465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6CF5EE-502B-400A-BFD6-77B06D1A1FC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Shared listening socket</a:t>
          </a:r>
        </a:p>
      </dgm:t>
    </dgm:pt>
    <dgm:pt modelId="{A4762CF5-1468-41BC-B68F-5DE71CD17AAA}" type="parTrans" cxnId="{DCF9E946-95F3-4937-B0BC-53AA5865E44F}">
      <dgm:prSet/>
      <dgm:spPr/>
      <dgm:t>
        <a:bodyPr/>
        <a:lstStyle/>
        <a:p>
          <a:endParaRPr lang="zh-CN" altLang="en-US"/>
        </a:p>
      </dgm:t>
    </dgm:pt>
    <dgm:pt modelId="{0FFBE5D3-0C2C-4439-8712-CFDE624396AC}" type="sibTrans" cxnId="{DCF9E946-95F3-4937-B0BC-53AA5865E44F}">
      <dgm:prSet/>
      <dgm:spPr/>
      <dgm:t>
        <a:bodyPr/>
        <a:lstStyle/>
        <a:p>
          <a:endParaRPr lang="zh-CN" altLang="en-US"/>
        </a:p>
      </dgm:t>
    </dgm:pt>
    <dgm:pt modelId="{26E3D389-1954-45BF-A1DC-0A1CC70CAF0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File</a:t>
          </a:r>
          <a:endParaRPr lang="zh-CN" altLang="en-US" dirty="0">
            <a:solidFill>
              <a:schemeClr val="tx1"/>
            </a:solidFill>
          </a:endParaRPr>
        </a:p>
      </dgm:t>
    </dgm:pt>
    <dgm:pt modelId="{B61667BC-E476-4B5A-AD43-13102C901A5B}" type="parTrans" cxnId="{3AC785FB-91FE-4786-8487-DC354ECE20E8}">
      <dgm:prSet/>
      <dgm:spPr/>
      <dgm:t>
        <a:bodyPr/>
        <a:lstStyle/>
        <a:p>
          <a:endParaRPr lang="zh-CN" altLang="en-US"/>
        </a:p>
      </dgm:t>
    </dgm:pt>
    <dgm:pt modelId="{8D9491B3-A567-4245-AE66-22A9046428B2}" type="sibTrans" cxnId="{3AC785FB-91FE-4786-8487-DC354ECE20E8}">
      <dgm:prSet/>
      <dgm:spPr/>
      <dgm:t>
        <a:bodyPr/>
        <a:lstStyle/>
        <a:p>
          <a:endParaRPr lang="zh-CN" altLang="en-US"/>
        </a:p>
      </dgm:t>
    </dgm:pt>
    <dgm:pt modelId="{5A44B8CB-5846-4AFB-8096-1DA6919D460D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File abstraction overhead</a:t>
          </a:r>
          <a:endParaRPr lang="zh-CN" altLang="en-US" dirty="0">
            <a:solidFill>
              <a:schemeClr val="tx1"/>
            </a:solidFill>
          </a:endParaRPr>
        </a:p>
      </dgm:t>
    </dgm:pt>
    <dgm:pt modelId="{297A2681-CB97-467D-ADB9-13B4C1018B4F}" type="parTrans" cxnId="{EC64ABA3-7031-4018-8DCD-DC22496D1F42}">
      <dgm:prSet/>
      <dgm:spPr/>
      <dgm:t>
        <a:bodyPr/>
        <a:lstStyle/>
        <a:p>
          <a:endParaRPr lang="zh-CN" altLang="en-US"/>
        </a:p>
      </dgm:t>
    </dgm:pt>
    <dgm:pt modelId="{CD5E20AB-25E6-4342-BC8A-8376D01E4918}" type="sibTrans" cxnId="{EC64ABA3-7031-4018-8DCD-DC22496D1F42}">
      <dgm:prSet/>
      <dgm:spPr/>
      <dgm:t>
        <a:bodyPr/>
        <a:lstStyle/>
        <a:p>
          <a:endParaRPr lang="zh-CN" altLang="en-US"/>
        </a:p>
      </dgm:t>
    </dgm:pt>
    <dgm:pt modelId="{7043E328-C88B-4ECB-9D20-4037E18DC8F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Sys Call</a:t>
          </a:r>
          <a:endParaRPr lang="zh-CN" altLang="en-US" dirty="0">
            <a:solidFill>
              <a:schemeClr val="tx1"/>
            </a:solidFill>
          </a:endParaRPr>
        </a:p>
      </dgm:t>
    </dgm:pt>
    <dgm:pt modelId="{64F2541B-9156-4C66-A8EF-18A3D2CD1FA1}" type="parTrans" cxnId="{B2F1CB0B-4C36-420C-ABEC-700F2D098A3D}">
      <dgm:prSet/>
      <dgm:spPr/>
      <dgm:t>
        <a:bodyPr/>
        <a:lstStyle/>
        <a:p>
          <a:endParaRPr lang="zh-CN" altLang="en-US"/>
        </a:p>
      </dgm:t>
    </dgm:pt>
    <dgm:pt modelId="{7D84540A-143D-4003-B55A-0B5285C4135C}" type="sibTrans" cxnId="{B2F1CB0B-4C36-420C-ABEC-700F2D098A3D}">
      <dgm:prSet/>
      <dgm:spPr/>
      <dgm:t>
        <a:bodyPr/>
        <a:lstStyle/>
        <a:p>
          <a:endParaRPr lang="zh-CN" altLang="en-US"/>
        </a:p>
      </dgm:t>
    </dgm:pt>
    <dgm:pt modelId="{B2E74063-1EA1-42AB-A45E-7FD36E881DC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System call overhead</a:t>
          </a:r>
          <a:endParaRPr lang="zh-CN" altLang="en-US" dirty="0">
            <a:solidFill>
              <a:schemeClr val="tx1"/>
            </a:solidFill>
          </a:endParaRPr>
        </a:p>
      </dgm:t>
    </dgm:pt>
    <dgm:pt modelId="{3DA8030F-BBD4-4CA9-80D7-27A94912712B}" type="parTrans" cxnId="{AF136B4C-9BF0-465D-9F16-222B57E86ECE}">
      <dgm:prSet/>
      <dgm:spPr/>
      <dgm:t>
        <a:bodyPr/>
        <a:lstStyle/>
        <a:p>
          <a:endParaRPr lang="zh-CN" altLang="en-US"/>
        </a:p>
      </dgm:t>
    </dgm:pt>
    <dgm:pt modelId="{3F3DD3E0-1826-4712-88E1-1097BD1399EE}" type="sibTrans" cxnId="{AF136B4C-9BF0-465D-9F16-222B57E86ECE}">
      <dgm:prSet/>
      <dgm:spPr/>
      <dgm:t>
        <a:bodyPr/>
        <a:lstStyle/>
        <a:p>
          <a:endParaRPr lang="zh-CN" altLang="en-US"/>
        </a:p>
      </dgm:t>
    </dgm:pt>
    <dgm:pt modelId="{79106B2D-57F6-40DE-B01D-10AB00589D06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Socket</a:t>
          </a:r>
          <a:endParaRPr lang="zh-CN" altLang="en-US" dirty="0">
            <a:solidFill>
              <a:schemeClr val="tx1"/>
            </a:solidFill>
          </a:endParaRPr>
        </a:p>
      </dgm:t>
    </dgm:pt>
    <dgm:pt modelId="{D7CEE59A-F4CE-4CFA-B51C-FE3E9AB1FBFE}" type="parTrans" cxnId="{2F4042F7-F66C-4900-97DF-9290768D73A0}">
      <dgm:prSet/>
      <dgm:spPr/>
      <dgm:t>
        <a:bodyPr/>
        <a:lstStyle/>
        <a:p>
          <a:endParaRPr lang="zh-CN" altLang="en-US"/>
        </a:p>
      </dgm:t>
    </dgm:pt>
    <dgm:pt modelId="{DF9558C3-9017-4D2E-B105-EBF57CCB45A8}" type="sibTrans" cxnId="{2F4042F7-F66C-4900-97DF-9290768D73A0}">
      <dgm:prSet/>
      <dgm:spPr/>
      <dgm:t>
        <a:bodyPr/>
        <a:lstStyle/>
        <a:p>
          <a:endParaRPr lang="zh-CN" altLang="en-US"/>
        </a:p>
      </dgm:t>
    </dgm:pt>
    <dgm:pt modelId="{796C93A1-3C38-4787-A053-F8A61100F8D0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Listening socket partitioning</a:t>
          </a:r>
          <a:endParaRPr lang="zh-CN" altLang="en-US" dirty="0">
            <a:solidFill>
              <a:schemeClr val="tx1"/>
            </a:solidFill>
          </a:endParaRPr>
        </a:p>
      </dgm:t>
    </dgm:pt>
    <dgm:pt modelId="{6BC6D3C4-160A-48D0-AB94-653B8A0A39A1}" type="parTrans" cxnId="{D9D14A23-ED2E-41FD-8D81-B52E8A4F8248}">
      <dgm:prSet/>
      <dgm:spPr/>
      <dgm:t>
        <a:bodyPr/>
        <a:lstStyle/>
        <a:p>
          <a:endParaRPr lang="zh-CN" altLang="en-US"/>
        </a:p>
      </dgm:t>
    </dgm:pt>
    <dgm:pt modelId="{80188B17-8082-4BCE-AE12-C590B82E60A3}" type="sibTrans" cxnId="{D9D14A23-ED2E-41FD-8D81-B52E8A4F8248}">
      <dgm:prSet/>
      <dgm:spPr/>
      <dgm:t>
        <a:bodyPr/>
        <a:lstStyle/>
        <a:p>
          <a:endParaRPr lang="zh-CN" altLang="en-US"/>
        </a:p>
      </dgm:t>
    </dgm:pt>
    <dgm:pt modelId="{5B3229F7-A67B-4F9D-9BDC-66DFC2869A8E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Light weight socket</a:t>
          </a:r>
          <a:endParaRPr lang="zh-CN" altLang="en-US" dirty="0">
            <a:solidFill>
              <a:schemeClr val="tx1"/>
            </a:solidFill>
          </a:endParaRPr>
        </a:p>
      </dgm:t>
    </dgm:pt>
    <dgm:pt modelId="{127377AA-30E0-4025-8024-33190A242476}" type="parTrans" cxnId="{DC5F7AA5-AA90-4014-BB01-4FAF97329F81}">
      <dgm:prSet/>
      <dgm:spPr/>
      <dgm:t>
        <a:bodyPr/>
        <a:lstStyle/>
        <a:p>
          <a:endParaRPr lang="zh-CN" altLang="en-US"/>
        </a:p>
      </dgm:t>
    </dgm:pt>
    <dgm:pt modelId="{B6929316-9B52-494E-AC3B-458FCCF689B9}" type="sibTrans" cxnId="{DC5F7AA5-AA90-4014-BB01-4FAF97329F81}">
      <dgm:prSet/>
      <dgm:spPr/>
      <dgm:t>
        <a:bodyPr/>
        <a:lstStyle/>
        <a:p>
          <a:endParaRPr lang="zh-CN" altLang="en-US"/>
        </a:p>
      </dgm:t>
    </dgm:pt>
    <dgm:pt modelId="{5BAC98B2-199D-4386-B60E-B78922F3C4CE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Batching</a:t>
          </a:r>
          <a:endParaRPr lang="zh-CN" altLang="en-US" dirty="0">
            <a:solidFill>
              <a:schemeClr val="tx1"/>
            </a:solidFill>
          </a:endParaRPr>
        </a:p>
      </dgm:t>
    </dgm:pt>
    <dgm:pt modelId="{1497ECCA-EBE4-4361-B18D-94CC9C41C266}" type="parTrans" cxnId="{7EE7939E-E61A-40CD-B17E-49A4D170FF27}">
      <dgm:prSet/>
      <dgm:spPr/>
      <dgm:t>
        <a:bodyPr/>
        <a:lstStyle/>
        <a:p>
          <a:endParaRPr lang="zh-CN" altLang="en-US"/>
        </a:p>
      </dgm:t>
    </dgm:pt>
    <dgm:pt modelId="{B9AA9F0F-54C7-4757-A5FA-23AF9ED51586}" type="sibTrans" cxnId="{7EE7939E-E61A-40CD-B17E-49A4D170FF27}">
      <dgm:prSet/>
      <dgm:spPr/>
      <dgm:t>
        <a:bodyPr/>
        <a:lstStyle/>
        <a:p>
          <a:endParaRPr lang="zh-CN" altLang="en-US"/>
        </a:p>
      </dgm:t>
    </dgm:pt>
    <dgm:pt modelId="{B307A94E-AE9E-45A3-9CBC-8778D99FCBF7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File descriptor</a:t>
          </a:r>
          <a:endParaRPr lang="zh-CN" altLang="en-US" dirty="0">
            <a:solidFill>
              <a:schemeClr val="tx1"/>
            </a:solidFill>
          </a:endParaRPr>
        </a:p>
      </dgm:t>
    </dgm:pt>
    <dgm:pt modelId="{E0023E39-5EF0-40AC-A129-FBC6CBDDC089}" type="parTrans" cxnId="{3CB61C24-C36A-4D90-9E3B-AFFFC4EDC03A}">
      <dgm:prSet/>
      <dgm:spPr/>
      <dgm:t>
        <a:bodyPr/>
        <a:lstStyle/>
        <a:p>
          <a:endParaRPr lang="zh-CN" altLang="en-US"/>
        </a:p>
      </dgm:t>
    </dgm:pt>
    <dgm:pt modelId="{5FFB6EB4-3EA7-41D7-8838-56C89AE5B137}" type="sibTrans" cxnId="{3CB61C24-C36A-4D90-9E3B-AFFFC4EDC03A}">
      <dgm:prSet/>
      <dgm:spPr/>
      <dgm:t>
        <a:bodyPr/>
        <a:lstStyle/>
        <a:p>
          <a:endParaRPr lang="zh-CN" altLang="en-US"/>
        </a:p>
      </dgm:t>
    </dgm:pt>
    <dgm:pt modelId="{8AD3F108-2407-45A1-82D8-9C86C2DE449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VFS overhead</a:t>
          </a:r>
          <a:endParaRPr lang="zh-CN" altLang="en-US" dirty="0">
            <a:solidFill>
              <a:schemeClr val="tx1"/>
            </a:solidFill>
          </a:endParaRPr>
        </a:p>
      </dgm:t>
    </dgm:pt>
    <dgm:pt modelId="{F1A829DF-7C86-4733-B425-612F6136175C}" type="parTrans" cxnId="{45AC4417-C682-4A6B-81E0-4A286009349D}">
      <dgm:prSet/>
      <dgm:spPr/>
      <dgm:t>
        <a:bodyPr/>
        <a:lstStyle/>
        <a:p>
          <a:endParaRPr lang="zh-CN" altLang="en-US"/>
        </a:p>
      </dgm:t>
    </dgm:pt>
    <dgm:pt modelId="{DF7F7BEC-6CDB-4D1A-AB8A-639A1A55754E}" type="sibTrans" cxnId="{45AC4417-C682-4A6B-81E0-4A286009349D}">
      <dgm:prSet/>
      <dgm:spPr/>
      <dgm:t>
        <a:bodyPr/>
        <a:lstStyle/>
        <a:p>
          <a:endParaRPr lang="zh-CN" altLang="en-US"/>
        </a:p>
      </dgm:t>
    </dgm:pt>
    <dgm:pt modelId="{056A2634-027C-4CDF-ACF7-836E2B88B34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Bad scaling</a:t>
          </a:r>
        </a:p>
      </dgm:t>
    </dgm:pt>
    <dgm:pt modelId="{DC24CEDA-7049-42B5-A3BE-5ACCAD85BB15}" type="parTrans" cxnId="{6A0AF11E-F539-4EDF-B568-575243668E39}">
      <dgm:prSet/>
      <dgm:spPr/>
      <dgm:t>
        <a:bodyPr/>
        <a:lstStyle/>
        <a:p>
          <a:endParaRPr lang="zh-CN" altLang="en-US"/>
        </a:p>
      </dgm:t>
    </dgm:pt>
    <dgm:pt modelId="{EB6A2DB9-EE27-45D8-B590-6043D0E0FBA8}" type="sibTrans" cxnId="{6A0AF11E-F539-4EDF-B568-575243668E39}">
      <dgm:prSet/>
      <dgm:spPr/>
      <dgm:t>
        <a:bodyPr/>
        <a:lstStyle/>
        <a:p>
          <a:endParaRPr lang="zh-CN" altLang="en-US"/>
        </a:p>
      </dgm:t>
    </dgm:pt>
    <dgm:pt modelId="{3B52A9C5-FEA3-498E-B3CA-ABAF696E0D75}" type="pres">
      <dgm:prSet presAssocID="{C90C3EEA-08DF-4964-BC72-DAB4FA2A46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FA26AC-00C2-4D38-8974-EB58796CDF98}" type="pres">
      <dgm:prSet presAssocID="{79106B2D-57F6-40DE-B01D-10AB00589D06}" presName="compNode" presStyleCnt="0"/>
      <dgm:spPr/>
    </dgm:pt>
    <dgm:pt modelId="{2EB5088D-F651-47A7-8A2D-D1E118C83C1E}" type="pres">
      <dgm:prSet presAssocID="{79106B2D-57F6-40DE-B01D-10AB00589D06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09A7562D-8B18-4FE1-BD98-E2263C3C4AF9}" type="pres">
      <dgm:prSet presAssocID="{79106B2D-57F6-40DE-B01D-10AB00589D06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AD636CE4-DBE4-4C1F-AE87-7CBF89AC1E3A}" type="pres">
      <dgm:prSet presAssocID="{79106B2D-57F6-40DE-B01D-10AB00589D06}" presName="compChildNode" presStyleCnt="0"/>
      <dgm:spPr/>
    </dgm:pt>
    <dgm:pt modelId="{164F3EB0-826A-4E4D-B16A-C82D36F06F3F}" type="pres">
      <dgm:prSet presAssocID="{79106B2D-57F6-40DE-B01D-10AB00589D06}" presName="theInnerList" presStyleCnt="0"/>
      <dgm:spPr/>
    </dgm:pt>
    <dgm:pt modelId="{A612E928-D3E2-4B8A-9708-1A64F75A9962}" type="pres">
      <dgm:prSet presAssocID="{366CF5EE-502B-400A-BFD6-77B06D1A1FC2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C22C2-9BAC-46B9-B98B-98BFED559121}" type="pres">
      <dgm:prSet presAssocID="{366CF5EE-502B-400A-BFD6-77B06D1A1FC2}" presName="aSpace2" presStyleCnt="0"/>
      <dgm:spPr/>
    </dgm:pt>
    <dgm:pt modelId="{C25D6ACD-1646-4E90-BA8A-5E11EA7A645A}" type="pres">
      <dgm:prSet presAssocID="{056A2634-027C-4CDF-ACF7-836E2B88B348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FC2863-3CA0-405F-B14C-2C289F0017FA}" type="pres">
      <dgm:prSet presAssocID="{056A2634-027C-4CDF-ACF7-836E2B88B348}" presName="aSpace2" presStyleCnt="0"/>
      <dgm:spPr/>
    </dgm:pt>
    <dgm:pt modelId="{C0ABE5A1-8C70-4AC4-A990-CBE3BBD4FC42}" type="pres">
      <dgm:prSet presAssocID="{796C93A1-3C38-4787-A053-F8A61100F8D0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496D5B-D9AE-4DC3-BAD6-A3D0D78D8076}" type="pres">
      <dgm:prSet presAssocID="{79106B2D-57F6-40DE-B01D-10AB00589D06}" presName="aSpace" presStyleCnt="0"/>
      <dgm:spPr/>
    </dgm:pt>
    <dgm:pt modelId="{EE691805-BF87-4C52-8AA1-F6BF97C8F129}" type="pres">
      <dgm:prSet presAssocID="{26E3D389-1954-45BF-A1DC-0A1CC70CAF0E}" presName="compNode" presStyleCnt="0"/>
      <dgm:spPr/>
    </dgm:pt>
    <dgm:pt modelId="{9D4C57D6-711E-48E4-A745-7ED5E7B844D4}" type="pres">
      <dgm:prSet presAssocID="{26E3D389-1954-45BF-A1DC-0A1CC70CAF0E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A64E2213-A58B-460D-8714-8764DE341E4E}" type="pres">
      <dgm:prSet presAssocID="{26E3D389-1954-45BF-A1DC-0A1CC70CAF0E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6F1B1F0A-93D8-4633-954A-EC531A15542C}" type="pres">
      <dgm:prSet presAssocID="{26E3D389-1954-45BF-A1DC-0A1CC70CAF0E}" presName="compChildNode" presStyleCnt="0"/>
      <dgm:spPr/>
    </dgm:pt>
    <dgm:pt modelId="{31C055F8-B475-4975-9CD1-3535207A89DB}" type="pres">
      <dgm:prSet presAssocID="{26E3D389-1954-45BF-A1DC-0A1CC70CAF0E}" presName="theInnerList" presStyleCnt="0"/>
      <dgm:spPr/>
    </dgm:pt>
    <dgm:pt modelId="{F0D21A07-4373-4BDC-AA3D-F3FDE451BEE2}" type="pres">
      <dgm:prSet presAssocID="{5A44B8CB-5846-4AFB-8096-1DA6919D460D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18C644-99ED-4FD3-9ED7-3C2295D17167}" type="pres">
      <dgm:prSet presAssocID="{5A44B8CB-5846-4AFB-8096-1DA6919D460D}" presName="aSpace2" presStyleCnt="0"/>
      <dgm:spPr/>
    </dgm:pt>
    <dgm:pt modelId="{58071586-8259-49FB-9373-585CA101B57A}" type="pres">
      <dgm:prSet presAssocID="{B307A94E-AE9E-45A3-9CBC-8778D99FCBF7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F2D2C3-ECC0-450B-ABCF-87F756C9AECC}" type="pres">
      <dgm:prSet presAssocID="{B307A94E-AE9E-45A3-9CBC-8778D99FCBF7}" presName="aSpace2" presStyleCnt="0"/>
      <dgm:spPr/>
    </dgm:pt>
    <dgm:pt modelId="{A5589F24-4D39-487D-8A42-C112B83283F5}" type="pres">
      <dgm:prSet presAssocID="{8AD3F108-2407-45A1-82D8-9C86C2DE4492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87093-D856-41A5-A622-C2FF20991558}" type="pres">
      <dgm:prSet presAssocID="{8AD3F108-2407-45A1-82D8-9C86C2DE4492}" presName="aSpace2" presStyleCnt="0"/>
      <dgm:spPr/>
    </dgm:pt>
    <dgm:pt modelId="{1469E871-5DA4-40B0-9C74-554D3A1CBB84}" type="pres">
      <dgm:prSet presAssocID="{5B3229F7-A67B-4F9D-9BDC-66DFC2869A8E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DCA894-F382-4918-A4F3-4B8687C3B2C8}" type="pres">
      <dgm:prSet presAssocID="{26E3D389-1954-45BF-A1DC-0A1CC70CAF0E}" presName="aSpace" presStyleCnt="0"/>
      <dgm:spPr/>
    </dgm:pt>
    <dgm:pt modelId="{CD8D83DB-197B-4FBC-A216-67A3E35BACB3}" type="pres">
      <dgm:prSet presAssocID="{7043E328-C88B-4ECB-9D20-4037E18DC8F8}" presName="compNode" presStyleCnt="0"/>
      <dgm:spPr/>
    </dgm:pt>
    <dgm:pt modelId="{480CFF9F-E778-4585-8DE3-794FFE6E1C3C}" type="pres">
      <dgm:prSet presAssocID="{7043E328-C88B-4ECB-9D20-4037E18DC8F8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0D75AF6-1BC8-4E09-B9E7-9750906F77B8}" type="pres">
      <dgm:prSet presAssocID="{7043E328-C88B-4ECB-9D20-4037E18DC8F8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49CCBE7F-5FC6-4380-AA22-5F89BC769067}" type="pres">
      <dgm:prSet presAssocID="{7043E328-C88B-4ECB-9D20-4037E18DC8F8}" presName="compChildNode" presStyleCnt="0"/>
      <dgm:spPr/>
    </dgm:pt>
    <dgm:pt modelId="{A4588546-78C0-45C7-9D63-22FD45925D6A}" type="pres">
      <dgm:prSet presAssocID="{7043E328-C88B-4ECB-9D20-4037E18DC8F8}" presName="theInnerList" presStyleCnt="0"/>
      <dgm:spPr/>
    </dgm:pt>
    <dgm:pt modelId="{8E6A5019-D857-4D45-82FF-D34CF4CE2238}" type="pres">
      <dgm:prSet presAssocID="{B2E74063-1EA1-42AB-A45E-7FD36E881DC1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553E9-766D-4B29-9C34-1B6B48BF9E48}" type="pres">
      <dgm:prSet presAssocID="{B2E74063-1EA1-42AB-A45E-7FD36E881DC1}" presName="aSpace2" presStyleCnt="0"/>
      <dgm:spPr/>
    </dgm:pt>
    <dgm:pt modelId="{A5287E0F-8BC6-4225-9F5F-F2E92D817072}" type="pres">
      <dgm:prSet presAssocID="{5BAC98B2-199D-4386-B60E-B78922F3C4CE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5F7AA5-AA90-4014-BB01-4FAF97329F81}" srcId="{26E3D389-1954-45BF-A1DC-0A1CC70CAF0E}" destId="{5B3229F7-A67B-4F9D-9BDC-66DFC2869A8E}" srcOrd="3" destOrd="0" parTransId="{127377AA-30E0-4025-8024-33190A242476}" sibTransId="{B6929316-9B52-494E-AC3B-458FCCF689B9}"/>
    <dgm:cxn modelId="{9B06D419-3AE2-4D5E-8DC3-ED6A9D1A71F1}" type="presOf" srcId="{5A44B8CB-5846-4AFB-8096-1DA6919D460D}" destId="{F0D21A07-4373-4BDC-AA3D-F3FDE451BEE2}" srcOrd="0" destOrd="0" presId="urn:microsoft.com/office/officeart/2005/8/layout/lProcess2"/>
    <dgm:cxn modelId="{B2F1CB0B-4C36-420C-ABEC-700F2D098A3D}" srcId="{C90C3EEA-08DF-4964-BC72-DAB4FA2A465A}" destId="{7043E328-C88B-4ECB-9D20-4037E18DC8F8}" srcOrd="2" destOrd="0" parTransId="{64F2541B-9156-4C66-A8EF-18A3D2CD1FA1}" sibTransId="{7D84540A-143D-4003-B55A-0B5285C4135C}"/>
    <dgm:cxn modelId="{3AC785FB-91FE-4786-8487-DC354ECE20E8}" srcId="{C90C3EEA-08DF-4964-BC72-DAB4FA2A465A}" destId="{26E3D389-1954-45BF-A1DC-0A1CC70CAF0E}" srcOrd="1" destOrd="0" parTransId="{B61667BC-E476-4B5A-AD43-13102C901A5B}" sibTransId="{8D9491B3-A567-4245-AE66-22A9046428B2}"/>
    <dgm:cxn modelId="{7673F8FF-F118-42BA-A52F-21BE78C9C1F7}" type="presOf" srcId="{056A2634-027C-4CDF-ACF7-836E2B88B348}" destId="{C25D6ACD-1646-4E90-BA8A-5E11EA7A645A}" srcOrd="0" destOrd="0" presId="urn:microsoft.com/office/officeart/2005/8/layout/lProcess2"/>
    <dgm:cxn modelId="{884E89A4-BE73-4ACA-B046-E270C94800B3}" type="presOf" srcId="{7043E328-C88B-4ECB-9D20-4037E18DC8F8}" destId="{50D75AF6-1BC8-4E09-B9E7-9750906F77B8}" srcOrd="1" destOrd="0" presId="urn:microsoft.com/office/officeart/2005/8/layout/lProcess2"/>
    <dgm:cxn modelId="{4D5EDC9D-E328-48D1-8B38-C521095887A4}" type="presOf" srcId="{366CF5EE-502B-400A-BFD6-77B06D1A1FC2}" destId="{A612E928-D3E2-4B8A-9708-1A64F75A9962}" srcOrd="0" destOrd="0" presId="urn:microsoft.com/office/officeart/2005/8/layout/lProcess2"/>
    <dgm:cxn modelId="{D9D14A23-ED2E-41FD-8D81-B52E8A4F8248}" srcId="{79106B2D-57F6-40DE-B01D-10AB00589D06}" destId="{796C93A1-3C38-4787-A053-F8A61100F8D0}" srcOrd="2" destOrd="0" parTransId="{6BC6D3C4-160A-48D0-AB94-653B8A0A39A1}" sibTransId="{80188B17-8082-4BCE-AE12-C590B82E60A3}"/>
    <dgm:cxn modelId="{DB148305-564F-41E2-9ED0-74788A052C5D}" type="presOf" srcId="{B307A94E-AE9E-45A3-9CBC-8778D99FCBF7}" destId="{58071586-8259-49FB-9373-585CA101B57A}" srcOrd="0" destOrd="0" presId="urn:microsoft.com/office/officeart/2005/8/layout/lProcess2"/>
    <dgm:cxn modelId="{7EE7939E-E61A-40CD-B17E-49A4D170FF27}" srcId="{7043E328-C88B-4ECB-9D20-4037E18DC8F8}" destId="{5BAC98B2-199D-4386-B60E-B78922F3C4CE}" srcOrd="1" destOrd="0" parTransId="{1497ECCA-EBE4-4361-B18D-94CC9C41C266}" sibTransId="{B9AA9F0F-54C7-4757-A5FA-23AF9ED51586}"/>
    <dgm:cxn modelId="{D9DEBC25-1FD3-4DE0-97D7-20C64F20A066}" type="presOf" srcId="{5B3229F7-A67B-4F9D-9BDC-66DFC2869A8E}" destId="{1469E871-5DA4-40B0-9C74-554D3A1CBB84}" srcOrd="0" destOrd="0" presId="urn:microsoft.com/office/officeart/2005/8/layout/lProcess2"/>
    <dgm:cxn modelId="{EC64ABA3-7031-4018-8DCD-DC22496D1F42}" srcId="{26E3D389-1954-45BF-A1DC-0A1CC70CAF0E}" destId="{5A44B8CB-5846-4AFB-8096-1DA6919D460D}" srcOrd="0" destOrd="0" parTransId="{297A2681-CB97-467D-ADB9-13B4C1018B4F}" sibTransId="{CD5E20AB-25E6-4342-BC8A-8376D01E4918}"/>
    <dgm:cxn modelId="{6A0AF11E-F539-4EDF-B568-575243668E39}" srcId="{79106B2D-57F6-40DE-B01D-10AB00589D06}" destId="{056A2634-027C-4CDF-ACF7-836E2B88B348}" srcOrd="1" destOrd="0" parTransId="{DC24CEDA-7049-42B5-A3BE-5ACCAD85BB15}" sibTransId="{EB6A2DB9-EE27-45D8-B590-6043D0E0FBA8}"/>
    <dgm:cxn modelId="{4300E275-4F81-4694-A5EE-07BF775CF9BE}" type="presOf" srcId="{796C93A1-3C38-4787-A053-F8A61100F8D0}" destId="{C0ABE5A1-8C70-4AC4-A990-CBE3BBD4FC42}" srcOrd="0" destOrd="0" presId="urn:microsoft.com/office/officeart/2005/8/layout/lProcess2"/>
    <dgm:cxn modelId="{5390DCD2-97BD-45BF-BA94-EEEE3D828272}" type="presOf" srcId="{5BAC98B2-199D-4386-B60E-B78922F3C4CE}" destId="{A5287E0F-8BC6-4225-9F5F-F2E92D817072}" srcOrd="0" destOrd="0" presId="urn:microsoft.com/office/officeart/2005/8/layout/lProcess2"/>
    <dgm:cxn modelId="{680C62FD-629D-48F4-A2C0-196FF72E5913}" type="presOf" srcId="{79106B2D-57F6-40DE-B01D-10AB00589D06}" destId="{2EB5088D-F651-47A7-8A2D-D1E118C83C1E}" srcOrd="0" destOrd="0" presId="urn:microsoft.com/office/officeart/2005/8/layout/lProcess2"/>
    <dgm:cxn modelId="{3CB61C24-C36A-4D90-9E3B-AFFFC4EDC03A}" srcId="{26E3D389-1954-45BF-A1DC-0A1CC70CAF0E}" destId="{B307A94E-AE9E-45A3-9CBC-8778D99FCBF7}" srcOrd="1" destOrd="0" parTransId="{E0023E39-5EF0-40AC-A129-FBC6CBDDC089}" sibTransId="{5FFB6EB4-3EA7-41D7-8838-56C89AE5B137}"/>
    <dgm:cxn modelId="{DD31516A-932F-4E0C-809E-142FF9687B71}" type="presOf" srcId="{26E3D389-1954-45BF-A1DC-0A1CC70CAF0E}" destId="{A64E2213-A58B-460D-8714-8764DE341E4E}" srcOrd="1" destOrd="0" presId="urn:microsoft.com/office/officeart/2005/8/layout/lProcess2"/>
    <dgm:cxn modelId="{C78BACAD-F83C-4CBF-A479-972C243356EE}" type="presOf" srcId="{C90C3EEA-08DF-4964-BC72-DAB4FA2A465A}" destId="{3B52A9C5-FEA3-498E-B3CA-ABAF696E0D75}" srcOrd="0" destOrd="0" presId="urn:microsoft.com/office/officeart/2005/8/layout/lProcess2"/>
    <dgm:cxn modelId="{DCF9E946-95F3-4937-B0BC-53AA5865E44F}" srcId="{79106B2D-57F6-40DE-B01D-10AB00589D06}" destId="{366CF5EE-502B-400A-BFD6-77B06D1A1FC2}" srcOrd="0" destOrd="0" parTransId="{A4762CF5-1468-41BC-B68F-5DE71CD17AAA}" sibTransId="{0FFBE5D3-0C2C-4439-8712-CFDE624396AC}"/>
    <dgm:cxn modelId="{9993CD53-3F4E-47BD-9441-9533C5D7DD16}" type="presOf" srcId="{B2E74063-1EA1-42AB-A45E-7FD36E881DC1}" destId="{8E6A5019-D857-4D45-82FF-D34CF4CE2238}" srcOrd="0" destOrd="0" presId="urn:microsoft.com/office/officeart/2005/8/layout/lProcess2"/>
    <dgm:cxn modelId="{2105D2EC-C313-4B65-94E6-40AC402C1F4D}" type="presOf" srcId="{26E3D389-1954-45BF-A1DC-0A1CC70CAF0E}" destId="{9D4C57D6-711E-48E4-A745-7ED5E7B844D4}" srcOrd="0" destOrd="0" presId="urn:microsoft.com/office/officeart/2005/8/layout/lProcess2"/>
    <dgm:cxn modelId="{2F4042F7-F66C-4900-97DF-9290768D73A0}" srcId="{C90C3EEA-08DF-4964-BC72-DAB4FA2A465A}" destId="{79106B2D-57F6-40DE-B01D-10AB00589D06}" srcOrd="0" destOrd="0" parTransId="{D7CEE59A-F4CE-4CFA-B51C-FE3E9AB1FBFE}" sibTransId="{DF9558C3-9017-4D2E-B105-EBF57CCB45A8}"/>
    <dgm:cxn modelId="{430AD837-14E0-44A6-B4A5-61732899B898}" type="presOf" srcId="{79106B2D-57F6-40DE-B01D-10AB00589D06}" destId="{09A7562D-8B18-4FE1-BD98-E2263C3C4AF9}" srcOrd="1" destOrd="0" presId="urn:microsoft.com/office/officeart/2005/8/layout/lProcess2"/>
    <dgm:cxn modelId="{45AC4417-C682-4A6B-81E0-4A286009349D}" srcId="{26E3D389-1954-45BF-A1DC-0A1CC70CAF0E}" destId="{8AD3F108-2407-45A1-82D8-9C86C2DE4492}" srcOrd="2" destOrd="0" parTransId="{F1A829DF-7C86-4733-B425-612F6136175C}" sibTransId="{DF7F7BEC-6CDB-4D1A-AB8A-639A1A55754E}"/>
    <dgm:cxn modelId="{AF136B4C-9BF0-465D-9F16-222B57E86ECE}" srcId="{7043E328-C88B-4ECB-9D20-4037E18DC8F8}" destId="{B2E74063-1EA1-42AB-A45E-7FD36E881DC1}" srcOrd="0" destOrd="0" parTransId="{3DA8030F-BBD4-4CA9-80D7-27A94912712B}" sibTransId="{3F3DD3E0-1826-4712-88E1-1097BD1399EE}"/>
    <dgm:cxn modelId="{4581E0CE-D4F1-46EE-AA34-804601159292}" type="presOf" srcId="{7043E328-C88B-4ECB-9D20-4037E18DC8F8}" destId="{480CFF9F-E778-4585-8DE3-794FFE6E1C3C}" srcOrd="0" destOrd="0" presId="urn:microsoft.com/office/officeart/2005/8/layout/lProcess2"/>
    <dgm:cxn modelId="{D003441C-7043-469D-AF5F-60827AFDA656}" type="presOf" srcId="{8AD3F108-2407-45A1-82D8-9C86C2DE4492}" destId="{A5589F24-4D39-487D-8A42-C112B83283F5}" srcOrd="0" destOrd="0" presId="urn:microsoft.com/office/officeart/2005/8/layout/lProcess2"/>
    <dgm:cxn modelId="{12EEC0C9-1581-47FE-B9E7-50FEDAF8BCA4}" type="presParOf" srcId="{3B52A9C5-FEA3-498E-B3CA-ABAF696E0D75}" destId="{32FA26AC-00C2-4D38-8974-EB58796CDF98}" srcOrd="0" destOrd="0" presId="urn:microsoft.com/office/officeart/2005/8/layout/lProcess2"/>
    <dgm:cxn modelId="{7AC59598-B068-4A77-8862-F3C06444B73B}" type="presParOf" srcId="{32FA26AC-00C2-4D38-8974-EB58796CDF98}" destId="{2EB5088D-F651-47A7-8A2D-D1E118C83C1E}" srcOrd="0" destOrd="0" presId="urn:microsoft.com/office/officeart/2005/8/layout/lProcess2"/>
    <dgm:cxn modelId="{D629ECA5-850B-4137-BEA7-F608AB29928D}" type="presParOf" srcId="{32FA26AC-00C2-4D38-8974-EB58796CDF98}" destId="{09A7562D-8B18-4FE1-BD98-E2263C3C4AF9}" srcOrd="1" destOrd="0" presId="urn:microsoft.com/office/officeart/2005/8/layout/lProcess2"/>
    <dgm:cxn modelId="{C8325AA4-E40F-47CA-8A2D-1092E90A18BC}" type="presParOf" srcId="{32FA26AC-00C2-4D38-8974-EB58796CDF98}" destId="{AD636CE4-DBE4-4C1F-AE87-7CBF89AC1E3A}" srcOrd="2" destOrd="0" presId="urn:microsoft.com/office/officeart/2005/8/layout/lProcess2"/>
    <dgm:cxn modelId="{E1B1A021-BA91-480E-B7AE-B3D333487458}" type="presParOf" srcId="{AD636CE4-DBE4-4C1F-AE87-7CBF89AC1E3A}" destId="{164F3EB0-826A-4E4D-B16A-C82D36F06F3F}" srcOrd="0" destOrd="0" presId="urn:microsoft.com/office/officeart/2005/8/layout/lProcess2"/>
    <dgm:cxn modelId="{8D63F955-4D0E-4AEE-942A-92DF3F110013}" type="presParOf" srcId="{164F3EB0-826A-4E4D-B16A-C82D36F06F3F}" destId="{A612E928-D3E2-4B8A-9708-1A64F75A9962}" srcOrd="0" destOrd="0" presId="urn:microsoft.com/office/officeart/2005/8/layout/lProcess2"/>
    <dgm:cxn modelId="{0E998616-3C68-4DEF-ACAC-9BD6E69862ED}" type="presParOf" srcId="{164F3EB0-826A-4E4D-B16A-C82D36F06F3F}" destId="{7CFC22C2-9BAC-46B9-B98B-98BFED559121}" srcOrd="1" destOrd="0" presId="urn:microsoft.com/office/officeart/2005/8/layout/lProcess2"/>
    <dgm:cxn modelId="{2169FF88-788C-4443-B51E-6C554ED012E3}" type="presParOf" srcId="{164F3EB0-826A-4E4D-B16A-C82D36F06F3F}" destId="{C25D6ACD-1646-4E90-BA8A-5E11EA7A645A}" srcOrd="2" destOrd="0" presId="urn:microsoft.com/office/officeart/2005/8/layout/lProcess2"/>
    <dgm:cxn modelId="{CD746282-BEA1-49BB-B0D8-209A1E4AE912}" type="presParOf" srcId="{164F3EB0-826A-4E4D-B16A-C82D36F06F3F}" destId="{FBFC2863-3CA0-405F-B14C-2C289F0017FA}" srcOrd="3" destOrd="0" presId="urn:microsoft.com/office/officeart/2005/8/layout/lProcess2"/>
    <dgm:cxn modelId="{314EC1D4-328C-47A5-86AF-B8E8EAB98DC2}" type="presParOf" srcId="{164F3EB0-826A-4E4D-B16A-C82D36F06F3F}" destId="{C0ABE5A1-8C70-4AC4-A990-CBE3BBD4FC42}" srcOrd="4" destOrd="0" presId="urn:microsoft.com/office/officeart/2005/8/layout/lProcess2"/>
    <dgm:cxn modelId="{3F144ED4-DEC9-451D-B83F-EFFB1C550184}" type="presParOf" srcId="{3B52A9C5-FEA3-498E-B3CA-ABAF696E0D75}" destId="{2C496D5B-D9AE-4DC3-BAD6-A3D0D78D8076}" srcOrd="1" destOrd="0" presId="urn:microsoft.com/office/officeart/2005/8/layout/lProcess2"/>
    <dgm:cxn modelId="{180F7778-4104-4AAA-ACB6-65CEC957C674}" type="presParOf" srcId="{3B52A9C5-FEA3-498E-B3CA-ABAF696E0D75}" destId="{EE691805-BF87-4C52-8AA1-F6BF97C8F129}" srcOrd="2" destOrd="0" presId="urn:microsoft.com/office/officeart/2005/8/layout/lProcess2"/>
    <dgm:cxn modelId="{DD49E2DC-FF0B-49A0-923D-A95BC55C9CB4}" type="presParOf" srcId="{EE691805-BF87-4C52-8AA1-F6BF97C8F129}" destId="{9D4C57D6-711E-48E4-A745-7ED5E7B844D4}" srcOrd="0" destOrd="0" presId="urn:microsoft.com/office/officeart/2005/8/layout/lProcess2"/>
    <dgm:cxn modelId="{55F4566C-FDA2-423F-8C88-8B8EB0D6F52E}" type="presParOf" srcId="{EE691805-BF87-4C52-8AA1-F6BF97C8F129}" destId="{A64E2213-A58B-460D-8714-8764DE341E4E}" srcOrd="1" destOrd="0" presId="urn:microsoft.com/office/officeart/2005/8/layout/lProcess2"/>
    <dgm:cxn modelId="{40457A8E-69EE-475F-947B-F87221A93D28}" type="presParOf" srcId="{EE691805-BF87-4C52-8AA1-F6BF97C8F129}" destId="{6F1B1F0A-93D8-4633-954A-EC531A15542C}" srcOrd="2" destOrd="0" presId="urn:microsoft.com/office/officeart/2005/8/layout/lProcess2"/>
    <dgm:cxn modelId="{76E0122A-5C03-4E86-B009-2737A25FDF9E}" type="presParOf" srcId="{6F1B1F0A-93D8-4633-954A-EC531A15542C}" destId="{31C055F8-B475-4975-9CD1-3535207A89DB}" srcOrd="0" destOrd="0" presId="urn:microsoft.com/office/officeart/2005/8/layout/lProcess2"/>
    <dgm:cxn modelId="{865D4DC1-6F6F-4E46-8529-2C4949A62AED}" type="presParOf" srcId="{31C055F8-B475-4975-9CD1-3535207A89DB}" destId="{F0D21A07-4373-4BDC-AA3D-F3FDE451BEE2}" srcOrd="0" destOrd="0" presId="urn:microsoft.com/office/officeart/2005/8/layout/lProcess2"/>
    <dgm:cxn modelId="{3486E703-2D8D-42F4-978D-4163FC7E2452}" type="presParOf" srcId="{31C055F8-B475-4975-9CD1-3535207A89DB}" destId="{CC18C644-99ED-4FD3-9ED7-3C2295D17167}" srcOrd="1" destOrd="0" presId="urn:microsoft.com/office/officeart/2005/8/layout/lProcess2"/>
    <dgm:cxn modelId="{F7918655-91D1-4623-B651-0E17BB1F0F9D}" type="presParOf" srcId="{31C055F8-B475-4975-9CD1-3535207A89DB}" destId="{58071586-8259-49FB-9373-585CA101B57A}" srcOrd="2" destOrd="0" presId="urn:microsoft.com/office/officeart/2005/8/layout/lProcess2"/>
    <dgm:cxn modelId="{58AA09C9-4A23-4AD1-9D58-CD675386E124}" type="presParOf" srcId="{31C055F8-B475-4975-9CD1-3535207A89DB}" destId="{DBF2D2C3-ECC0-450B-ABCF-87F756C9AECC}" srcOrd="3" destOrd="0" presId="urn:microsoft.com/office/officeart/2005/8/layout/lProcess2"/>
    <dgm:cxn modelId="{3F97420F-8AE0-4E2A-87AE-6A0624814DD3}" type="presParOf" srcId="{31C055F8-B475-4975-9CD1-3535207A89DB}" destId="{A5589F24-4D39-487D-8A42-C112B83283F5}" srcOrd="4" destOrd="0" presId="urn:microsoft.com/office/officeart/2005/8/layout/lProcess2"/>
    <dgm:cxn modelId="{C32EA9CB-FA18-4567-BA1C-12EC9C88FFCC}" type="presParOf" srcId="{31C055F8-B475-4975-9CD1-3535207A89DB}" destId="{55E87093-D856-41A5-A622-C2FF20991558}" srcOrd="5" destOrd="0" presId="urn:microsoft.com/office/officeart/2005/8/layout/lProcess2"/>
    <dgm:cxn modelId="{C760A6AB-ACAC-4320-B7D9-3B9C84DCD0AB}" type="presParOf" srcId="{31C055F8-B475-4975-9CD1-3535207A89DB}" destId="{1469E871-5DA4-40B0-9C74-554D3A1CBB84}" srcOrd="6" destOrd="0" presId="urn:microsoft.com/office/officeart/2005/8/layout/lProcess2"/>
    <dgm:cxn modelId="{AFD832D4-EF60-478F-B430-0EB2AE3B76A9}" type="presParOf" srcId="{3B52A9C5-FEA3-498E-B3CA-ABAF696E0D75}" destId="{3CDCA894-F382-4918-A4F3-4B8687C3B2C8}" srcOrd="3" destOrd="0" presId="urn:microsoft.com/office/officeart/2005/8/layout/lProcess2"/>
    <dgm:cxn modelId="{8B6FB347-4478-445A-BE3E-17349197063A}" type="presParOf" srcId="{3B52A9C5-FEA3-498E-B3CA-ABAF696E0D75}" destId="{CD8D83DB-197B-4FBC-A216-67A3E35BACB3}" srcOrd="4" destOrd="0" presId="urn:microsoft.com/office/officeart/2005/8/layout/lProcess2"/>
    <dgm:cxn modelId="{7E6DF284-680C-4C3E-B533-139AE135C77A}" type="presParOf" srcId="{CD8D83DB-197B-4FBC-A216-67A3E35BACB3}" destId="{480CFF9F-E778-4585-8DE3-794FFE6E1C3C}" srcOrd="0" destOrd="0" presId="urn:microsoft.com/office/officeart/2005/8/layout/lProcess2"/>
    <dgm:cxn modelId="{B72CB775-99DF-4EB1-99E5-47FADDB10080}" type="presParOf" srcId="{CD8D83DB-197B-4FBC-A216-67A3E35BACB3}" destId="{50D75AF6-1BC8-4E09-B9E7-9750906F77B8}" srcOrd="1" destOrd="0" presId="urn:microsoft.com/office/officeart/2005/8/layout/lProcess2"/>
    <dgm:cxn modelId="{033027A4-B9FD-44C4-89FA-E06123B4BEE5}" type="presParOf" srcId="{CD8D83DB-197B-4FBC-A216-67A3E35BACB3}" destId="{49CCBE7F-5FC6-4380-AA22-5F89BC769067}" srcOrd="2" destOrd="0" presId="urn:microsoft.com/office/officeart/2005/8/layout/lProcess2"/>
    <dgm:cxn modelId="{FF4F0AF4-F453-4B35-A44B-D3C2E6202C6F}" type="presParOf" srcId="{49CCBE7F-5FC6-4380-AA22-5F89BC769067}" destId="{A4588546-78C0-45C7-9D63-22FD45925D6A}" srcOrd="0" destOrd="0" presId="urn:microsoft.com/office/officeart/2005/8/layout/lProcess2"/>
    <dgm:cxn modelId="{CA09B993-0B61-46D6-8E31-293E81F38B39}" type="presParOf" srcId="{A4588546-78C0-45C7-9D63-22FD45925D6A}" destId="{8E6A5019-D857-4D45-82FF-D34CF4CE2238}" srcOrd="0" destOrd="0" presId="urn:microsoft.com/office/officeart/2005/8/layout/lProcess2"/>
    <dgm:cxn modelId="{F72BAB3E-F79A-48FC-8B5E-CB1133D2D619}" type="presParOf" srcId="{A4588546-78C0-45C7-9D63-22FD45925D6A}" destId="{12E553E9-766D-4B29-9C34-1B6B48BF9E48}" srcOrd="1" destOrd="0" presId="urn:microsoft.com/office/officeart/2005/8/layout/lProcess2"/>
    <dgm:cxn modelId="{10870998-67C3-464B-83B3-BD0117060CCD}" type="presParOf" srcId="{A4588546-78C0-45C7-9D63-22FD45925D6A}" destId="{A5287E0F-8BC6-4225-9F5F-F2E92D81707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A221DA-9735-4D40-9DA6-D69DEA01C88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225C1C3-56A2-4C3A-B89B-D66FC1FC7545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Issue request</a:t>
          </a:r>
          <a:endParaRPr lang="zh-CN" altLang="en-US" sz="2800" b="1" dirty="0">
            <a:solidFill>
              <a:schemeClr val="tx1"/>
            </a:solidFill>
          </a:endParaRPr>
        </a:p>
      </dgm:t>
    </dgm:pt>
    <dgm:pt modelId="{A2F3DDD4-8789-481E-9183-C6B685372922}" type="parTrans" cxnId="{348D495B-C64B-4017-907A-09468FAF9E16}">
      <dgm:prSet/>
      <dgm:spPr/>
      <dgm:t>
        <a:bodyPr/>
        <a:lstStyle/>
        <a:p>
          <a:endParaRPr lang="zh-CN" altLang="en-US"/>
        </a:p>
      </dgm:t>
    </dgm:pt>
    <dgm:pt modelId="{4D19B505-B9A3-4329-8520-586A4E41902E}" type="sibTrans" cxnId="{348D495B-C64B-4017-907A-09468FAF9E16}">
      <dgm:prSet/>
      <dgm:spPr/>
      <dgm:t>
        <a:bodyPr/>
        <a:lstStyle/>
        <a:p>
          <a:endParaRPr lang="zh-CN" altLang="en-US"/>
        </a:p>
      </dgm:t>
    </dgm:pt>
    <dgm:pt modelId="{4137FBD9-FCA0-47EE-B42D-7B987F7BFF2E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Wait</a:t>
          </a:r>
          <a:endParaRPr lang="zh-CN" altLang="en-US" sz="2800" b="1" dirty="0">
            <a:solidFill>
              <a:schemeClr val="tx1"/>
            </a:solidFill>
          </a:endParaRPr>
        </a:p>
      </dgm:t>
    </dgm:pt>
    <dgm:pt modelId="{7EC5228E-DAC2-471B-8A57-A9AD6D5EE2C0}" type="parTrans" cxnId="{D1CC9718-DE46-4B69-BF51-B04A9D54BFA5}">
      <dgm:prSet/>
      <dgm:spPr/>
      <dgm:t>
        <a:bodyPr/>
        <a:lstStyle/>
        <a:p>
          <a:endParaRPr lang="zh-CN" altLang="en-US"/>
        </a:p>
      </dgm:t>
    </dgm:pt>
    <dgm:pt modelId="{98783FF8-248A-47D2-AF6F-781817BA3447}" type="sibTrans" cxnId="{D1CC9718-DE46-4B69-BF51-B04A9D54BFA5}">
      <dgm:prSet/>
      <dgm:spPr/>
      <dgm:t>
        <a:bodyPr/>
        <a:lstStyle/>
        <a:p>
          <a:endParaRPr lang="zh-CN" altLang="en-US"/>
        </a:p>
      </dgm:t>
    </dgm:pt>
    <dgm:pt modelId="{D1783110-A519-4122-97FB-CA0E505D84CB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Return data</a:t>
          </a:r>
          <a:endParaRPr lang="zh-CN" altLang="en-US" sz="2800" b="1" dirty="0">
            <a:solidFill>
              <a:schemeClr val="tx1"/>
            </a:solidFill>
          </a:endParaRPr>
        </a:p>
      </dgm:t>
    </dgm:pt>
    <dgm:pt modelId="{450EE47C-C508-4A95-9160-741DCE818212}" type="parTrans" cxnId="{826CBB6D-8451-410C-9830-90B6D92883AA}">
      <dgm:prSet/>
      <dgm:spPr/>
      <dgm:t>
        <a:bodyPr/>
        <a:lstStyle/>
        <a:p>
          <a:endParaRPr lang="zh-CN" altLang="en-US"/>
        </a:p>
      </dgm:t>
    </dgm:pt>
    <dgm:pt modelId="{2EEE9F88-4922-4C86-AD4F-61C604DA1F22}" type="sibTrans" cxnId="{826CBB6D-8451-410C-9830-90B6D92883AA}">
      <dgm:prSet/>
      <dgm:spPr/>
      <dgm:t>
        <a:bodyPr/>
        <a:lstStyle/>
        <a:p>
          <a:endParaRPr lang="zh-CN" altLang="en-US"/>
        </a:p>
      </dgm:t>
    </dgm:pt>
    <dgm:pt modelId="{50FF1FB4-DB4D-49DD-9715-C257026471F5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Go on processing</a:t>
          </a:r>
          <a:endParaRPr lang="zh-CN" altLang="en-US" sz="2800" b="1" dirty="0">
            <a:solidFill>
              <a:schemeClr val="tx1"/>
            </a:solidFill>
          </a:endParaRPr>
        </a:p>
      </dgm:t>
    </dgm:pt>
    <dgm:pt modelId="{E61CE5A8-CCC4-4FFF-A7A0-AA5DFEC27A99}" type="parTrans" cxnId="{D6A86B0A-98A5-464E-BDFD-15A375C9E419}">
      <dgm:prSet/>
      <dgm:spPr/>
      <dgm:t>
        <a:bodyPr/>
        <a:lstStyle/>
        <a:p>
          <a:endParaRPr lang="zh-CN" altLang="en-US"/>
        </a:p>
      </dgm:t>
    </dgm:pt>
    <dgm:pt modelId="{C733CF7B-38EC-4515-8924-7ACBCADC0E99}" type="sibTrans" cxnId="{D6A86B0A-98A5-464E-BDFD-15A375C9E419}">
      <dgm:prSet/>
      <dgm:spPr/>
      <dgm:t>
        <a:bodyPr/>
        <a:lstStyle/>
        <a:p>
          <a:endParaRPr lang="zh-CN" altLang="en-US"/>
        </a:p>
      </dgm:t>
    </dgm:pt>
    <dgm:pt modelId="{C7444A37-F177-45D8-B9D7-1827DBB10576}" type="pres">
      <dgm:prSet presAssocID="{1DA221DA-9735-4D40-9DA6-D69DEA01C88F}" presName="linearFlow" presStyleCnt="0">
        <dgm:presLayoutVars>
          <dgm:resizeHandles val="exact"/>
        </dgm:presLayoutVars>
      </dgm:prSet>
      <dgm:spPr/>
    </dgm:pt>
    <dgm:pt modelId="{1390C767-7EF7-4A57-9140-E72B760777BF}" type="pres">
      <dgm:prSet presAssocID="{D225C1C3-56A2-4C3A-B89B-D66FC1FC7545}" presName="node" presStyleLbl="node1" presStyleIdx="0" presStyleCnt="4" custScaleX="2746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38AFF1-07F0-4F6E-9625-E55C1C0BC1A2}" type="pres">
      <dgm:prSet presAssocID="{4D19B505-B9A3-4329-8520-586A4E41902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AB33FC6-F8BC-444B-A31A-7EB9C39E5A88}" type="pres">
      <dgm:prSet presAssocID="{4D19B505-B9A3-4329-8520-586A4E41902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B5B81DA-330F-4C0F-8DB1-DDB661AA7032}" type="pres">
      <dgm:prSet presAssocID="{4137FBD9-FCA0-47EE-B42D-7B987F7BFF2E}" presName="node" presStyleLbl="node1" presStyleIdx="1" presStyleCnt="4" custScaleX="2746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19B9D-4CBF-46E0-88CD-B186D5752802}" type="pres">
      <dgm:prSet presAssocID="{98783FF8-248A-47D2-AF6F-781817BA344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A01A7A9-519E-4330-8B60-8B91B168DFB5}" type="pres">
      <dgm:prSet presAssocID="{98783FF8-248A-47D2-AF6F-781817BA344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63EB6D0-B5BB-4D30-9AF7-B33533473214}" type="pres">
      <dgm:prSet presAssocID="{D1783110-A519-4122-97FB-CA0E505D84CB}" presName="node" presStyleLbl="node1" presStyleIdx="2" presStyleCnt="4" custScaleX="2746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5533A-E18F-4D3F-A3DD-589B0472EABD}" type="pres">
      <dgm:prSet presAssocID="{2EEE9F88-4922-4C86-AD4F-61C604DA1F2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719A99E-A0C2-4030-BFCD-63E1BE38C045}" type="pres">
      <dgm:prSet presAssocID="{2EEE9F88-4922-4C86-AD4F-61C604DA1F2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8EEE8FD-2F6E-4723-9457-3A03F60C63D1}" type="pres">
      <dgm:prSet presAssocID="{50FF1FB4-DB4D-49DD-9715-C257026471F5}" presName="node" presStyleLbl="node1" presStyleIdx="3" presStyleCnt="4" custScaleX="2726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273870-BD08-4551-B533-E4B6084278B4}" type="presOf" srcId="{4137FBD9-FCA0-47EE-B42D-7B987F7BFF2E}" destId="{3B5B81DA-330F-4C0F-8DB1-DDB661AA7032}" srcOrd="0" destOrd="0" presId="urn:microsoft.com/office/officeart/2005/8/layout/process2"/>
    <dgm:cxn modelId="{1EE07D45-5F60-4553-B61A-D64BC2DA7F4F}" type="presOf" srcId="{50FF1FB4-DB4D-49DD-9715-C257026471F5}" destId="{48EEE8FD-2F6E-4723-9457-3A03F60C63D1}" srcOrd="0" destOrd="0" presId="urn:microsoft.com/office/officeart/2005/8/layout/process2"/>
    <dgm:cxn modelId="{B73A8149-3F9F-4DDF-B6DD-F910F1175D81}" type="presOf" srcId="{4D19B505-B9A3-4329-8520-586A4E41902E}" destId="{7AB33FC6-F8BC-444B-A31A-7EB9C39E5A88}" srcOrd="1" destOrd="0" presId="urn:microsoft.com/office/officeart/2005/8/layout/process2"/>
    <dgm:cxn modelId="{D6A86B0A-98A5-464E-BDFD-15A375C9E419}" srcId="{1DA221DA-9735-4D40-9DA6-D69DEA01C88F}" destId="{50FF1FB4-DB4D-49DD-9715-C257026471F5}" srcOrd="3" destOrd="0" parTransId="{E61CE5A8-CCC4-4FFF-A7A0-AA5DFEC27A99}" sibTransId="{C733CF7B-38EC-4515-8924-7ACBCADC0E99}"/>
    <dgm:cxn modelId="{348D495B-C64B-4017-907A-09468FAF9E16}" srcId="{1DA221DA-9735-4D40-9DA6-D69DEA01C88F}" destId="{D225C1C3-56A2-4C3A-B89B-D66FC1FC7545}" srcOrd="0" destOrd="0" parTransId="{A2F3DDD4-8789-481E-9183-C6B685372922}" sibTransId="{4D19B505-B9A3-4329-8520-586A4E41902E}"/>
    <dgm:cxn modelId="{DA6FE90E-F661-4FF2-98D8-A4A3B4CB6037}" type="presOf" srcId="{1DA221DA-9735-4D40-9DA6-D69DEA01C88F}" destId="{C7444A37-F177-45D8-B9D7-1827DBB10576}" srcOrd="0" destOrd="0" presId="urn:microsoft.com/office/officeart/2005/8/layout/process2"/>
    <dgm:cxn modelId="{1F385D63-8694-437E-8669-C30FB8EF0FB1}" type="presOf" srcId="{98783FF8-248A-47D2-AF6F-781817BA3447}" destId="{1B919B9D-4CBF-46E0-88CD-B186D5752802}" srcOrd="0" destOrd="0" presId="urn:microsoft.com/office/officeart/2005/8/layout/process2"/>
    <dgm:cxn modelId="{DA7397B9-D89D-459A-8B35-E6C87B9077F5}" type="presOf" srcId="{2EEE9F88-4922-4C86-AD4F-61C604DA1F22}" destId="{9719A99E-A0C2-4030-BFCD-63E1BE38C045}" srcOrd="1" destOrd="0" presId="urn:microsoft.com/office/officeart/2005/8/layout/process2"/>
    <dgm:cxn modelId="{6A07DFD3-249E-43FF-BD91-942692329B80}" type="presOf" srcId="{98783FF8-248A-47D2-AF6F-781817BA3447}" destId="{CA01A7A9-519E-4330-8B60-8B91B168DFB5}" srcOrd="1" destOrd="0" presId="urn:microsoft.com/office/officeart/2005/8/layout/process2"/>
    <dgm:cxn modelId="{D1CC9718-DE46-4B69-BF51-B04A9D54BFA5}" srcId="{1DA221DA-9735-4D40-9DA6-D69DEA01C88F}" destId="{4137FBD9-FCA0-47EE-B42D-7B987F7BFF2E}" srcOrd="1" destOrd="0" parTransId="{7EC5228E-DAC2-471B-8A57-A9AD6D5EE2C0}" sibTransId="{98783FF8-248A-47D2-AF6F-781817BA3447}"/>
    <dgm:cxn modelId="{972016FA-282B-4E22-A332-784BF0FC235D}" type="presOf" srcId="{D225C1C3-56A2-4C3A-B89B-D66FC1FC7545}" destId="{1390C767-7EF7-4A57-9140-E72B760777BF}" srcOrd="0" destOrd="0" presId="urn:microsoft.com/office/officeart/2005/8/layout/process2"/>
    <dgm:cxn modelId="{826CBB6D-8451-410C-9830-90B6D92883AA}" srcId="{1DA221DA-9735-4D40-9DA6-D69DEA01C88F}" destId="{D1783110-A519-4122-97FB-CA0E505D84CB}" srcOrd="2" destOrd="0" parTransId="{450EE47C-C508-4A95-9160-741DCE818212}" sibTransId="{2EEE9F88-4922-4C86-AD4F-61C604DA1F22}"/>
    <dgm:cxn modelId="{5BF0F0C2-0924-4704-97FE-1A1DEF428D2B}" type="presOf" srcId="{D1783110-A519-4122-97FB-CA0E505D84CB}" destId="{563EB6D0-B5BB-4D30-9AF7-B33533473214}" srcOrd="0" destOrd="0" presId="urn:microsoft.com/office/officeart/2005/8/layout/process2"/>
    <dgm:cxn modelId="{4E8FC385-5252-41CE-9608-42E229BCA8FD}" type="presOf" srcId="{2EEE9F88-4922-4C86-AD4F-61C604DA1F22}" destId="{6AC5533A-E18F-4D3F-A3DD-589B0472EABD}" srcOrd="0" destOrd="0" presId="urn:microsoft.com/office/officeart/2005/8/layout/process2"/>
    <dgm:cxn modelId="{B20449DC-9A1A-44A2-93A2-5243AE0FE4F2}" type="presOf" srcId="{4D19B505-B9A3-4329-8520-586A4E41902E}" destId="{2D38AFF1-07F0-4F6E-9625-E55C1C0BC1A2}" srcOrd="0" destOrd="0" presId="urn:microsoft.com/office/officeart/2005/8/layout/process2"/>
    <dgm:cxn modelId="{3B95FE50-2AEF-4A54-8F5C-BE7FEFE5C976}" type="presParOf" srcId="{C7444A37-F177-45D8-B9D7-1827DBB10576}" destId="{1390C767-7EF7-4A57-9140-E72B760777BF}" srcOrd="0" destOrd="0" presId="urn:microsoft.com/office/officeart/2005/8/layout/process2"/>
    <dgm:cxn modelId="{E879BE9E-F38D-4384-B05E-92D45B0D03F5}" type="presParOf" srcId="{C7444A37-F177-45D8-B9D7-1827DBB10576}" destId="{2D38AFF1-07F0-4F6E-9625-E55C1C0BC1A2}" srcOrd="1" destOrd="0" presId="urn:microsoft.com/office/officeart/2005/8/layout/process2"/>
    <dgm:cxn modelId="{2A826D73-4D58-4207-91BD-E540B86894B7}" type="presParOf" srcId="{2D38AFF1-07F0-4F6E-9625-E55C1C0BC1A2}" destId="{7AB33FC6-F8BC-444B-A31A-7EB9C39E5A88}" srcOrd="0" destOrd="0" presId="urn:microsoft.com/office/officeart/2005/8/layout/process2"/>
    <dgm:cxn modelId="{40E9F0E5-7B99-4AB7-9301-0269CF85A498}" type="presParOf" srcId="{C7444A37-F177-45D8-B9D7-1827DBB10576}" destId="{3B5B81DA-330F-4C0F-8DB1-DDB661AA7032}" srcOrd="2" destOrd="0" presId="urn:microsoft.com/office/officeart/2005/8/layout/process2"/>
    <dgm:cxn modelId="{9920319A-68BF-47A1-B51B-32915790E59B}" type="presParOf" srcId="{C7444A37-F177-45D8-B9D7-1827DBB10576}" destId="{1B919B9D-4CBF-46E0-88CD-B186D5752802}" srcOrd="3" destOrd="0" presId="urn:microsoft.com/office/officeart/2005/8/layout/process2"/>
    <dgm:cxn modelId="{47868777-6EF7-4A06-A18C-A8A72DD567C9}" type="presParOf" srcId="{1B919B9D-4CBF-46E0-88CD-B186D5752802}" destId="{CA01A7A9-519E-4330-8B60-8B91B168DFB5}" srcOrd="0" destOrd="0" presId="urn:microsoft.com/office/officeart/2005/8/layout/process2"/>
    <dgm:cxn modelId="{800331BB-9CC6-40D1-8253-2425D835B856}" type="presParOf" srcId="{C7444A37-F177-45D8-B9D7-1827DBB10576}" destId="{563EB6D0-B5BB-4D30-9AF7-B33533473214}" srcOrd="4" destOrd="0" presId="urn:microsoft.com/office/officeart/2005/8/layout/process2"/>
    <dgm:cxn modelId="{2DBE94E1-6272-4EC3-A784-DD420E6F7C58}" type="presParOf" srcId="{C7444A37-F177-45D8-B9D7-1827DBB10576}" destId="{6AC5533A-E18F-4D3F-A3DD-589B0472EABD}" srcOrd="5" destOrd="0" presId="urn:microsoft.com/office/officeart/2005/8/layout/process2"/>
    <dgm:cxn modelId="{B1B86F3F-DAEE-4DE2-AEA2-BCA62ABF8843}" type="presParOf" srcId="{6AC5533A-E18F-4D3F-A3DD-589B0472EABD}" destId="{9719A99E-A0C2-4030-BFCD-63E1BE38C045}" srcOrd="0" destOrd="0" presId="urn:microsoft.com/office/officeart/2005/8/layout/process2"/>
    <dgm:cxn modelId="{1DDD23FC-E89F-4824-A29E-347DEE46E2BF}" type="presParOf" srcId="{C7444A37-F177-45D8-B9D7-1827DBB10576}" destId="{48EEE8FD-2F6E-4723-9457-3A03F60C63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A221DA-9735-4D40-9DA6-D69DEA01C88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225C1C3-56A2-4C3A-B89B-D66FC1FC7545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Issue request</a:t>
          </a:r>
          <a:endParaRPr lang="zh-CN" altLang="en-US" sz="2800" b="1" dirty="0">
            <a:solidFill>
              <a:schemeClr val="tx1"/>
            </a:solidFill>
          </a:endParaRPr>
        </a:p>
      </dgm:t>
    </dgm:pt>
    <dgm:pt modelId="{A2F3DDD4-8789-481E-9183-C6B685372922}" type="parTrans" cxnId="{348D495B-C64B-4017-907A-09468FAF9E16}">
      <dgm:prSet/>
      <dgm:spPr/>
      <dgm:t>
        <a:bodyPr/>
        <a:lstStyle/>
        <a:p>
          <a:endParaRPr lang="zh-CN" altLang="en-US"/>
        </a:p>
      </dgm:t>
    </dgm:pt>
    <dgm:pt modelId="{4D19B505-B9A3-4329-8520-586A4E41902E}" type="sibTrans" cxnId="{348D495B-C64B-4017-907A-09468FAF9E16}">
      <dgm:prSet/>
      <dgm:spPr/>
      <dgm:t>
        <a:bodyPr/>
        <a:lstStyle/>
        <a:p>
          <a:endParaRPr lang="zh-CN" altLang="en-US"/>
        </a:p>
      </dgm:t>
    </dgm:pt>
    <dgm:pt modelId="{4137FBD9-FCA0-47EE-B42D-7B987F7BFF2E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Go on processing</a:t>
          </a:r>
          <a:endParaRPr lang="zh-CN" altLang="en-US" sz="2800" b="1" dirty="0">
            <a:solidFill>
              <a:schemeClr val="tx1"/>
            </a:solidFill>
          </a:endParaRPr>
        </a:p>
      </dgm:t>
    </dgm:pt>
    <dgm:pt modelId="{7EC5228E-DAC2-471B-8A57-A9AD6D5EE2C0}" type="parTrans" cxnId="{D1CC9718-DE46-4B69-BF51-B04A9D54BFA5}">
      <dgm:prSet/>
      <dgm:spPr/>
      <dgm:t>
        <a:bodyPr/>
        <a:lstStyle/>
        <a:p>
          <a:endParaRPr lang="zh-CN" altLang="en-US"/>
        </a:p>
      </dgm:t>
    </dgm:pt>
    <dgm:pt modelId="{98783FF8-248A-47D2-AF6F-781817BA3447}" type="sibTrans" cxnId="{D1CC9718-DE46-4B69-BF51-B04A9D54BFA5}">
      <dgm:prSet/>
      <dgm:spPr/>
      <dgm:t>
        <a:bodyPr/>
        <a:lstStyle/>
        <a:p>
          <a:endParaRPr lang="zh-CN" altLang="en-US"/>
        </a:p>
      </dgm:t>
    </dgm:pt>
    <dgm:pt modelId="{D1783110-A519-4122-97FB-CA0E505D84CB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Interrupt</a:t>
          </a:r>
          <a:endParaRPr lang="zh-CN" altLang="en-US" sz="2800" b="1" dirty="0">
            <a:solidFill>
              <a:schemeClr val="tx1"/>
            </a:solidFill>
          </a:endParaRPr>
        </a:p>
      </dgm:t>
    </dgm:pt>
    <dgm:pt modelId="{450EE47C-C508-4A95-9160-741DCE818212}" type="parTrans" cxnId="{826CBB6D-8451-410C-9830-90B6D92883AA}">
      <dgm:prSet/>
      <dgm:spPr/>
      <dgm:t>
        <a:bodyPr/>
        <a:lstStyle/>
        <a:p>
          <a:endParaRPr lang="zh-CN" altLang="en-US"/>
        </a:p>
      </dgm:t>
    </dgm:pt>
    <dgm:pt modelId="{2EEE9F88-4922-4C86-AD4F-61C604DA1F22}" type="sibTrans" cxnId="{826CBB6D-8451-410C-9830-90B6D92883AA}">
      <dgm:prSet/>
      <dgm:spPr/>
      <dgm:t>
        <a:bodyPr/>
        <a:lstStyle/>
        <a:p>
          <a:endParaRPr lang="zh-CN" altLang="en-US"/>
        </a:p>
      </dgm:t>
    </dgm:pt>
    <dgm:pt modelId="{50FF1FB4-DB4D-49DD-9715-C257026471F5}">
      <dgm:prSet phldrT="[文本]" custT="1"/>
      <dgm:spPr/>
      <dgm:t>
        <a:bodyPr/>
        <a:lstStyle/>
        <a:p>
          <a:r>
            <a:rPr lang="en-US" altLang="zh-CN" sz="2800" b="1" dirty="0" smtClean="0">
              <a:solidFill>
                <a:schemeClr val="tx1"/>
              </a:solidFill>
            </a:rPr>
            <a:t>Return Data</a:t>
          </a:r>
          <a:endParaRPr lang="zh-CN" altLang="en-US" sz="2800" b="1" dirty="0">
            <a:solidFill>
              <a:schemeClr val="tx1"/>
            </a:solidFill>
          </a:endParaRPr>
        </a:p>
      </dgm:t>
    </dgm:pt>
    <dgm:pt modelId="{E61CE5A8-CCC4-4FFF-A7A0-AA5DFEC27A99}" type="parTrans" cxnId="{D6A86B0A-98A5-464E-BDFD-15A375C9E419}">
      <dgm:prSet/>
      <dgm:spPr/>
      <dgm:t>
        <a:bodyPr/>
        <a:lstStyle/>
        <a:p>
          <a:endParaRPr lang="zh-CN" altLang="en-US"/>
        </a:p>
      </dgm:t>
    </dgm:pt>
    <dgm:pt modelId="{C733CF7B-38EC-4515-8924-7ACBCADC0E99}" type="sibTrans" cxnId="{D6A86B0A-98A5-464E-BDFD-15A375C9E419}">
      <dgm:prSet/>
      <dgm:spPr/>
      <dgm:t>
        <a:bodyPr/>
        <a:lstStyle/>
        <a:p>
          <a:endParaRPr lang="zh-CN" altLang="en-US"/>
        </a:p>
      </dgm:t>
    </dgm:pt>
    <dgm:pt modelId="{C7444A37-F177-45D8-B9D7-1827DBB10576}" type="pres">
      <dgm:prSet presAssocID="{1DA221DA-9735-4D40-9DA6-D69DEA01C88F}" presName="linearFlow" presStyleCnt="0">
        <dgm:presLayoutVars>
          <dgm:resizeHandles val="exact"/>
        </dgm:presLayoutVars>
      </dgm:prSet>
      <dgm:spPr/>
    </dgm:pt>
    <dgm:pt modelId="{1390C767-7EF7-4A57-9140-E72B760777BF}" type="pres">
      <dgm:prSet presAssocID="{D225C1C3-56A2-4C3A-B89B-D66FC1FC7545}" presName="node" presStyleLbl="node1" presStyleIdx="0" presStyleCnt="4" custScaleX="2746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38AFF1-07F0-4F6E-9625-E55C1C0BC1A2}" type="pres">
      <dgm:prSet presAssocID="{4D19B505-B9A3-4329-8520-586A4E41902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AB33FC6-F8BC-444B-A31A-7EB9C39E5A88}" type="pres">
      <dgm:prSet presAssocID="{4D19B505-B9A3-4329-8520-586A4E41902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B5B81DA-330F-4C0F-8DB1-DDB661AA7032}" type="pres">
      <dgm:prSet presAssocID="{4137FBD9-FCA0-47EE-B42D-7B987F7BFF2E}" presName="node" presStyleLbl="node1" presStyleIdx="1" presStyleCnt="4" custScaleX="2746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19B9D-4CBF-46E0-88CD-B186D5752802}" type="pres">
      <dgm:prSet presAssocID="{98783FF8-248A-47D2-AF6F-781817BA344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A01A7A9-519E-4330-8B60-8B91B168DFB5}" type="pres">
      <dgm:prSet presAssocID="{98783FF8-248A-47D2-AF6F-781817BA344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63EB6D0-B5BB-4D30-9AF7-B33533473214}" type="pres">
      <dgm:prSet presAssocID="{D1783110-A519-4122-97FB-CA0E505D84CB}" presName="node" presStyleLbl="node1" presStyleIdx="2" presStyleCnt="4" custScaleX="2746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5533A-E18F-4D3F-A3DD-589B0472EABD}" type="pres">
      <dgm:prSet presAssocID="{2EEE9F88-4922-4C86-AD4F-61C604DA1F2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719A99E-A0C2-4030-BFCD-63E1BE38C045}" type="pres">
      <dgm:prSet presAssocID="{2EEE9F88-4922-4C86-AD4F-61C604DA1F22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8EEE8FD-2F6E-4723-9457-3A03F60C63D1}" type="pres">
      <dgm:prSet presAssocID="{50FF1FB4-DB4D-49DD-9715-C257026471F5}" presName="node" presStyleLbl="node1" presStyleIdx="3" presStyleCnt="4" custScaleX="2726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4A7419-3AE5-4AB7-A4A1-8FD7F6A877CC}" type="presOf" srcId="{2EEE9F88-4922-4C86-AD4F-61C604DA1F22}" destId="{6AC5533A-E18F-4D3F-A3DD-589B0472EABD}" srcOrd="0" destOrd="0" presId="urn:microsoft.com/office/officeart/2005/8/layout/process2"/>
    <dgm:cxn modelId="{16245B2B-FEC3-4246-AD97-CF988F3970C4}" type="presOf" srcId="{4137FBD9-FCA0-47EE-B42D-7B987F7BFF2E}" destId="{3B5B81DA-330F-4C0F-8DB1-DDB661AA7032}" srcOrd="0" destOrd="0" presId="urn:microsoft.com/office/officeart/2005/8/layout/process2"/>
    <dgm:cxn modelId="{D6A86B0A-98A5-464E-BDFD-15A375C9E419}" srcId="{1DA221DA-9735-4D40-9DA6-D69DEA01C88F}" destId="{50FF1FB4-DB4D-49DD-9715-C257026471F5}" srcOrd="3" destOrd="0" parTransId="{E61CE5A8-CCC4-4FFF-A7A0-AA5DFEC27A99}" sibTransId="{C733CF7B-38EC-4515-8924-7ACBCADC0E99}"/>
    <dgm:cxn modelId="{348D495B-C64B-4017-907A-09468FAF9E16}" srcId="{1DA221DA-9735-4D40-9DA6-D69DEA01C88F}" destId="{D225C1C3-56A2-4C3A-B89B-D66FC1FC7545}" srcOrd="0" destOrd="0" parTransId="{A2F3DDD4-8789-481E-9183-C6B685372922}" sibTransId="{4D19B505-B9A3-4329-8520-586A4E41902E}"/>
    <dgm:cxn modelId="{9269B458-A692-457D-A1D7-2D80FCD276B8}" type="presOf" srcId="{98783FF8-248A-47D2-AF6F-781817BA3447}" destId="{1B919B9D-4CBF-46E0-88CD-B186D5752802}" srcOrd="0" destOrd="0" presId="urn:microsoft.com/office/officeart/2005/8/layout/process2"/>
    <dgm:cxn modelId="{7B10DCD3-614D-435C-887E-E2401356A08C}" type="presOf" srcId="{98783FF8-248A-47D2-AF6F-781817BA3447}" destId="{CA01A7A9-519E-4330-8B60-8B91B168DFB5}" srcOrd="1" destOrd="0" presId="urn:microsoft.com/office/officeart/2005/8/layout/process2"/>
    <dgm:cxn modelId="{F37CCD9C-C80E-4A68-8C15-4DA80C6F1F43}" type="presOf" srcId="{2EEE9F88-4922-4C86-AD4F-61C604DA1F22}" destId="{9719A99E-A0C2-4030-BFCD-63E1BE38C045}" srcOrd="1" destOrd="0" presId="urn:microsoft.com/office/officeart/2005/8/layout/process2"/>
    <dgm:cxn modelId="{557EF9DE-1282-488C-A64A-89F090B69E03}" type="presOf" srcId="{D1783110-A519-4122-97FB-CA0E505D84CB}" destId="{563EB6D0-B5BB-4D30-9AF7-B33533473214}" srcOrd="0" destOrd="0" presId="urn:microsoft.com/office/officeart/2005/8/layout/process2"/>
    <dgm:cxn modelId="{1DD1DF27-E3ED-44B3-8D54-01D1B83AFA74}" type="presOf" srcId="{D225C1C3-56A2-4C3A-B89B-D66FC1FC7545}" destId="{1390C767-7EF7-4A57-9140-E72B760777BF}" srcOrd="0" destOrd="0" presId="urn:microsoft.com/office/officeart/2005/8/layout/process2"/>
    <dgm:cxn modelId="{80622A37-CCF4-468C-9E4B-1D72ADB62ADA}" type="presOf" srcId="{4D19B505-B9A3-4329-8520-586A4E41902E}" destId="{7AB33FC6-F8BC-444B-A31A-7EB9C39E5A88}" srcOrd="1" destOrd="0" presId="urn:microsoft.com/office/officeart/2005/8/layout/process2"/>
    <dgm:cxn modelId="{D1CC9718-DE46-4B69-BF51-B04A9D54BFA5}" srcId="{1DA221DA-9735-4D40-9DA6-D69DEA01C88F}" destId="{4137FBD9-FCA0-47EE-B42D-7B987F7BFF2E}" srcOrd="1" destOrd="0" parTransId="{7EC5228E-DAC2-471B-8A57-A9AD6D5EE2C0}" sibTransId="{98783FF8-248A-47D2-AF6F-781817BA3447}"/>
    <dgm:cxn modelId="{7A3A72B6-0487-45C9-B536-C9BE22096D36}" type="presOf" srcId="{50FF1FB4-DB4D-49DD-9715-C257026471F5}" destId="{48EEE8FD-2F6E-4723-9457-3A03F60C63D1}" srcOrd="0" destOrd="0" presId="urn:microsoft.com/office/officeart/2005/8/layout/process2"/>
    <dgm:cxn modelId="{84C592CB-5066-4C64-80E7-E21A6617EBEC}" type="presOf" srcId="{1DA221DA-9735-4D40-9DA6-D69DEA01C88F}" destId="{C7444A37-F177-45D8-B9D7-1827DBB10576}" srcOrd="0" destOrd="0" presId="urn:microsoft.com/office/officeart/2005/8/layout/process2"/>
    <dgm:cxn modelId="{826CBB6D-8451-410C-9830-90B6D92883AA}" srcId="{1DA221DA-9735-4D40-9DA6-D69DEA01C88F}" destId="{D1783110-A519-4122-97FB-CA0E505D84CB}" srcOrd="2" destOrd="0" parTransId="{450EE47C-C508-4A95-9160-741DCE818212}" sibTransId="{2EEE9F88-4922-4C86-AD4F-61C604DA1F22}"/>
    <dgm:cxn modelId="{48EE9E6D-4C2F-424F-ACDC-D31B224DEB53}" type="presOf" srcId="{4D19B505-B9A3-4329-8520-586A4E41902E}" destId="{2D38AFF1-07F0-4F6E-9625-E55C1C0BC1A2}" srcOrd="0" destOrd="0" presId="urn:microsoft.com/office/officeart/2005/8/layout/process2"/>
    <dgm:cxn modelId="{584E12B1-C31D-4608-827C-47B610C38EEF}" type="presParOf" srcId="{C7444A37-F177-45D8-B9D7-1827DBB10576}" destId="{1390C767-7EF7-4A57-9140-E72B760777BF}" srcOrd="0" destOrd="0" presId="urn:microsoft.com/office/officeart/2005/8/layout/process2"/>
    <dgm:cxn modelId="{9E396C4E-B7AD-480E-B308-AD4127FF8BC3}" type="presParOf" srcId="{C7444A37-F177-45D8-B9D7-1827DBB10576}" destId="{2D38AFF1-07F0-4F6E-9625-E55C1C0BC1A2}" srcOrd="1" destOrd="0" presId="urn:microsoft.com/office/officeart/2005/8/layout/process2"/>
    <dgm:cxn modelId="{5418A9DE-FDFB-4100-849A-DAE21E567E00}" type="presParOf" srcId="{2D38AFF1-07F0-4F6E-9625-E55C1C0BC1A2}" destId="{7AB33FC6-F8BC-444B-A31A-7EB9C39E5A88}" srcOrd="0" destOrd="0" presId="urn:microsoft.com/office/officeart/2005/8/layout/process2"/>
    <dgm:cxn modelId="{F1F9263F-7EED-4EE3-8586-1FD78DB13C1A}" type="presParOf" srcId="{C7444A37-F177-45D8-B9D7-1827DBB10576}" destId="{3B5B81DA-330F-4C0F-8DB1-DDB661AA7032}" srcOrd="2" destOrd="0" presId="urn:microsoft.com/office/officeart/2005/8/layout/process2"/>
    <dgm:cxn modelId="{48284F43-63B7-47B4-8F71-513814953DD0}" type="presParOf" srcId="{C7444A37-F177-45D8-B9D7-1827DBB10576}" destId="{1B919B9D-4CBF-46E0-88CD-B186D5752802}" srcOrd="3" destOrd="0" presId="urn:microsoft.com/office/officeart/2005/8/layout/process2"/>
    <dgm:cxn modelId="{FA8E1897-A3AA-4C84-A968-A7F1365C5254}" type="presParOf" srcId="{1B919B9D-4CBF-46E0-88CD-B186D5752802}" destId="{CA01A7A9-519E-4330-8B60-8B91B168DFB5}" srcOrd="0" destOrd="0" presId="urn:microsoft.com/office/officeart/2005/8/layout/process2"/>
    <dgm:cxn modelId="{1B3F5331-0518-46D2-B159-62CF09972CCA}" type="presParOf" srcId="{C7444A37-F177-45D8-B9D7-1827DBB10576}" destId="{563EB6D0-B5BB-4D30-9AF7-B33533473214}" srcOrd="4" destOrd="0" presId="urn:microsoft.com/office/officeart/2005/8/layout/process2"/>
    <dgm:cxn modelId="{85D42A15-868F-4BC9-A625-A5591304E7A2}" type="presParOf" srcId="{C7444A37-F177-45D8-B9D7-1827DBB10576}" destId="{6AC5533A-E18F-4D3F-A3DD-589B0472EABD}" srcOrd="5" destOrd="0" presId="urn:microsoft.com/office/officeart/2005/8/layout/process2"/>
    <dgm:cxn modelId="{E10D8FD8-3A53-4D62-B820-920D3AEB809C}" type="presParOf" srcId="{6AC5533A-E18F-4D3F-A3DD-589B0472EABD}" destId="{9719A99E-A0C2-4030-BFCD-63E1BE38C045}" srcOrd="0" destOrd="0" presId="urn:microsoft.com/office/officeart/2005/8/layout/process2"/>
    <dgm:cxn modelId="{0A12E88E-B81F-4CCD-A386-25F27AA6C062}" type="presParOf" srcId="{C7444A37-F177-45D8-B9D7-1827DBB10576}" destId="{48EEE8FD-2F6E-4723-9457-3A03F60C63D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34E85-48A4-42E4-B7AC-EE1FA104AD43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BDBAC-6D0B-42A2-BE76-0AD55CC2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RPC : 	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Procedure Call Protocol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远程过程调用协议</a:t>
            </a:r>
            <a:endParaRPr lang="en-US" altLang="zh-CN" dirty="0" smtClean="0"/>
          </a:p>
          <a:p>
            <a:r>
              <a:rPr lang="en-US" altLang="zh-CN" dirty="0" err="1" smtClean="0"/>
              <a:t>RAMcloud</a:t>
            </a:r>
            <a:r>
              <a:rPr lang="en-US" altLang="zh-CN" dirty="0" smtClean="0"/>
              <a:t>: 	datacenter storage 	</a:t>
            </a:r>
            <a:r>
              <a:rPr lang="zh-CN" altLang="en-US" dirty="0" smtClean="0"/>
              <a:t>数据中心存储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DBAC-6D0B-42A2-BE76-0AD55CC26D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Long persistent connection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DBAC-6D0B-42A2-BE76-0AD55CC26D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8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BDBAC-6D0B-42A2-BE76-0AD55CC26D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2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1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8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5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1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0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1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4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1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B3D7-DA11-4985-8E4B-BA79138F5FF4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8936-1418-4BF5-9760-2D0181307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8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MegaPipe</a:t>
            </a:r>
            <a:r>
              <a:rPr lang="en-US" altLang="zh-CN" sz="4800" dirty="0"/>
              <a:t>: A New Programming Interface for Scalable Network I/O 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Sangjin</a:t>
            </a:r>
            <a:r>
              <a:rPr lang="en-US" altLang="zh-CN" dirty="0"/>
              <a:t> </a:t>
            </a:r>
            <a:r>
              <a:rPr lang="en-US" altLang="zh-CN" dirty="0" smtClean="0"/>
              <a:t>Han, et. al. UC Berkeley. OSDI’12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 – 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Transparent batching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33" y="1825625"/>
            <a:ext cx="6573167" cy="444879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2420937"/>
            <a:ext cx="3341914" cy="375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Mutiplex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TDM</a:t>
            </a:r>
          </a:p>
          <a:p>
            <a:pPr lvl="1"/>
            <a:r>
              <a:rPr lang="en-US" altLang="zh-CN" dirty="0" smtClean="0"/>
              <a:t>Buffer transparent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Flush via TDM</a:t>
            </a:r>
          </a:p>
          <a:p>
            <a:pPr lvl="1"/>
            <a:r>
              <a:rPr lang="en-US" altLang="zh-CN" dirty="0" smtClean="0"/>
              <a:t>Ping-pang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24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Details – kernel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9" b="9510"/>
          <a:stretch/>
        </p:blipFill>
        <p:spPr>
          <a:xfrm>
            <a:off x="7794171" y="1690688"/>
            <a:ext cx="3657600" cy="4285569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12394592">
            <a:off x="7062109" y="5363640"/>
            <a:ext cx="919836" cy="262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94" y="1651356"/>
            <a:ext cx="4934639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0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Details – kernel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9" b="9510"/>
          <a:stretch/>
        </p:blipFill>
        <p:spPr>
          <a:xfrm>
            <a:off x="7794171" y="1690688"/>
            <a:ext cx="3657600" cy="4285569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12394592">
            <a:off x="7047569" y="5363990"/>
            <a:ext cx="919836" cy="262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1" y="1848531"/>
            <a:ext cx="6291401" cy="396988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910942" y="805089"/>
            <a:ext cx="4953002" cy="96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</a:rPr>
              <a:t>The same with Affinity Accept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Per-core accept queue</a:t>
            </a:r>
          </a:p>
          <a:p>
            <a:pPr lvl="1"/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4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 – 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46"/>
          </a:xfrm>
        </p:spPr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lwsocket</a:t>
            </a:r>
            <a:r>
              <a:rPr lang="en-US" altLang="zh-CN" dirty="0" smtClean="0"/>
              <a:t> : light weight socket —— main contribution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35" y="2697389"/>
            <a:ext cx="5163271" cy="32484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43" y="2735494"/>
            <a:ext cx="1648055" cy="3210373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735317" y="3831770"/>
            <a:ext cx="751115" cy="97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91342" y="4136961"/>
            <a:ext cx="52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VFS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91342" y="2885104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FD table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91342" y="5497675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10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MegaPipe</a:t>
            </a:r>
            <a:r>
              <a:rPr lang="en-US" altLang="zh-CN" dirty="0" smtClean="0"/>
              <a:t> API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2072212"/>
            <a:ext cx="10193173" cy="3858163"/>
          </a:xfrm>
        </p:spPr>
      </p:pic>
    </p:spTree>
    <p:extLst>
      <p:ext uri="{BB962C8B-B14F-4D97-AF65-F5344CB8AC3E}">
        <p14:creationId xmlns:p14="http://schemas.microsoft.com/office/powerpoint/2010/main" val="330435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– throughput / message size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92409" cy="4351338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930609" y="2127023"/>
            <a:ext cx="3341914" cy="375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Message size</a:t>
            </a:r>
          </a:p>
          <a:p>
            <a:pPr lvl="1"/>
            <a:r>
              <a:rPr lang="en-US" altLang="zh-CN" dirty="0" smtClean="0"/>
              <a:t>Low improve for Large Size </a:t>
            </a:r>
          </a:p>
          <a:p>
            <a:pPr lvl="1"/>
            <a:r>
              <a:rPr lang="en-US" altLang="zh-CN" dirty="0" smtClean="0"/>
              <a:t>Fewer cores: batching</a:t>
            </a:r>
          </a:p>
          <a:p>
            <a:pPr lvl="1"/>
            <a:r>
              <a:rPr lang="en-US" altLang="zh-CN" dirty="0" smtClean="0"/>
              <a:t>More core for large size: saturate</a:t>
            </a:r>
          </a:p>
          <a:p>
            <a:pPr lvl="1"/>
            <a:r>
              <a:rPr lang="en-US" altLang="zh-CN" dirty="0" smtClean="0"/>
              <a:t>1KB is weird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90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– throughput / message size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93" y="1690688"/>
            <a:ext cx="8802328" cy="4172532"/>
          </a:xfrm>
        </p:spPr>
      </p:pic>
    </p:spTree>
    <p:extLst>
      <p:ext uri="{BB962C8B-B14F-4D97-AF65-F5344CB8AC3E}">
        <p14:creationId xmlns:p14="http://schemas.microsoft.com/office/powerpoint/2010/main" val="429441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– 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18" y="1450506"/>
            <a:ext cx="6269163" cy="4707786"/>
          </a:xfrm>
        </p:spPr>
      </p:pic>
    </p:spTree>
    <p:extLst>
      <p:ext uri="{BB962C8B-B14F-4D97-AF65-F5344CB8AC3E}">
        <p14:creationId xmlns:p14="http://schemas.microsoft.com/office/powerpoint/2010/main" val="374798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– </a:t>
            </a:r>
            <a:r>
              <a:rPr lang="en-US" altLang="zh-CN" dirty="0" smtClean="0"/>
              <a:t>Real Case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2577107"/>
            <a:ext cx="10345594" cy="2848373"/>
          </a:xfrm>
        </p:spPr>
      </p:pic>
    </p:spTree>
    <p:extLst>
      <p:ext uri="{BB962C8B-B14F-4D97-AF65-F5344CB8AC3E}">
        <p14:creationId xmlns:p14="http://schemas.microsoft.com/office/powerpoint/2010/main" val="196376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– compare with Affinity Accept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More clear in MP</a:t>
            </a:r>
          </a:p>
          <a:p>
            <a:pPr lvl="1"/>
            <a:r>
              <a:rPr lang="en-US" altLang="zh-CN" dirty="0" smtClean="0"/>
              <a:t>Characteristic of message-orient workload</a:t>
            </a:r>
          </a:p>
          <a:p>
            <a:pPr lvl="1"/>
            <a:r>
              <a:rPr lang="en-US" altLang="zh-CN" dirty="0" smtClean="0"/>
              <a:t>File abstract overhead/</a:t>
            </a:r>
            <a:r>
              <a:rPr lang="en-US" altLang="zh-CN" dirty="0" err="1" smtClean="0"/>
              <a:t>syscall</a:t>
            </a:r>
            <a:r>
              <a:rPr lang="en-US" altLang="zh-CN" dirty="0" smtClean="0"/>
              <a:t> overhead</a:t>
            </a:r>
          </a:p>
          <a:p>
            <a:r>
              <a:rPr lang="en-US" altLang="zh-CN" dirty="0" smtClean="0"/>
              <a:t>Larger </a:t>
            </a:r>
            <a:r>
              <a:rPr lang="en-US" altLang="zh-CN" dirty="0" smtClean="0"/>
              <a:t>Opt Space/Range</a:t>
            </a:r>
          </a:p>
          <a:p>
            <a:pPr lvl="1"/>
            <a:r>
              <a:rPr lang="en-US" altLang="zh-CN" dirty="0" smtClean="0"/>
              <a:t>Entire Architecture : </a:t>
            </a:r>
          </a:p>
          <a:p>
            <a:pPr lvl="2"/>
            <a:r>
              <a:rPr lang="en-US" altLang="zh-CN" dirty="0" smtClean="0"/>
              <a:t>MP: User API(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/non-block), Channel(batched-innovation), </a:t>
            </a:r>
            <a:r>
              <a:rPr lang="en-US" altLang="zh-CN" dirty="0" smtClean="0">
                <a:solidFill>
                  <a:srgbClr val="FF0000"/>
                </a:solidFill>
              </a:rPr>
              <a:t>socket partition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lwsocket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MP is explicit to control the partition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AA: </a:t>
            </a:r>
            <a:r>
              <a:rPr lang="en-US" altLang="zh-CN" dirty="0">
                <a:solidFill>
                  <a:srgbClr val="FF0000"/>
                </a:solidFill>
              </a:rPr>
              <a:t>socket </a:t>
            </a:r>
            <a:r>
              <a:rPr lang="en-US" altLang="zh-CN" dirty="0" smtClean="0">
                <a:solidFill>
                  <a:srgbClr val="FF0000"/>
                </a:solidFill>
              </a:rPr>
              <a:t>partition</a:t>
            </a:r>
            <a:r>
              <a:rPr lang="en-US" altLang="zh-CN" dirty="0" smtClean="0"/>
              <a:t>, load balance, sys call modify(very simple) —— AA is more detail</a:t>
            </a:r>
          </a:p>
          <a:p>
            <a:r>
              <a:rPr lang="en-US" altLang="zh-CN" dirty="0" smtClean="0"/>
              <a:t>Experiment</a:t>
            </a:r>
          </a:p>
          <a:p>
            <a:pPr lvl="1"/>
            <a:r>
              <a:rPr lang="en-US" altLang="zh-CN" dirty="0" smtClean="0"/>
              <a:t>More </a:t>
            </a:r>
            <a:r>
              <a:rPr lang="en-US" altLang="zh-CN" dirty="0" smtClean="0"/>
              <a:t>redundant in MP —— not so sure.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26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4657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Bulk-transfer workload</a:t>
            </a:r>
            <a:endParaRPr lang="en-US" altLang="zh-CN" dirty="0"/>
          </a:p>
          <a:p>
            <a:pPr lvl="1"/>
            <a:r>
              <a:rPr lang="en-US" altLang="zh-CN" dirty="0" smtClean="0"/>
              <a:t>One-way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arge message</a:t>
            </a:r>
          </a:p>
          <a:p>
            <a:pPr lvl="1"/>
            <a:r>
              <a:rPr lang="en-US" altLang="zh-CN" dirty="0"/>
              <a:t>video streaming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essage-oriented workloads</a:t>
            </a:r>
          </a:p>
          <a:p>
            <a:pPr lvl="1"/>
            <a:r>
              <a:rPr lang="en-US" altLang="zh-CN" dirty="0" smtClean="0"/>
              <a:t>High connection rate</a:t>
            </a:r>
          </a:p>
          <a:p>
            <a:pPr lvl="1"/>
            <a:r>
              <a:rPr lang="en-US" altLang="zh-CN" dirty="0" smtClean="0"/>
              <a:t>Short message</a:t>
            </a:r>
          </a:p>
          <a:p>
            <a:pPr lvl="1"/>
            <a:r>
              <a:rPr lang="en-US" altLang="zh-CN" dirty="0" smtClean="0"/>
              <a:t>HTTP, RPC, </a:t>
            </a:r>
            <a:r>
              <a:rPr lang="en-US" altLang="zh-CN" dirty="0" err="1" smtClean="0"/>
              <a:t>RAMcloud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BSD socket API</a:t>
            </a:r>
          </a:p>
          <a:p>
            <a:pPr lvl="1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36771" y="2579914"/>
            <a:ext cx="3751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Cheap: saturate 10G link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6771" y="4332514"/>
            <a:ext cx="2376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CPU - intensive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36771" y="5540828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Performance Limitation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126"/>
            <a:ext cx="2481943" cy="1325563"/>
          </a:xfrm>
        </p:spPr>
        <p:txBody>
          <a:bodyPr/>
          <a:lstStyle/>
          <a:p>
            <a:r>
              <a:rPr lang="en-US" altLang="zh-CN" dirty="0" smtClean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8629"/>
            <a:ext cx="4517571" cy="299833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Shared listening </a:t>
            </a:r>
            <a:r>
              <a:rPr lang="en-US" altLang="zh-CN" dirty="0" smtClean="0"/>
              <a:t>socket</a:t>
            </a:r>
          </a:p>
          <a:p>
            <a:pPr lvl="1"/>
            <a:r>
              <a:rPr lang="en-US" altLang="zh-CN" dirty="0" smtClean="0"/>
              <a:t>One core access at a time</a:t>
            </a:r>
            <a:endParaRPr lang="en-US" altLang="zh-CN" dirty="0"/>
          </a:p>
          <a:p>
            <a:r>
              <a:rPr lang="en-US" altLang="zh-CN" dirty="0"/>
              <a:t>File </a:t>
            </a:r>
            <a:r>
              <a:rPr lang="en-US" altLang="zh-CN" dirty="0" smtClean="0"/>
              <a:t>abstraction overhead</a:t>
            </a:r>
          </a:p>
          <a:p>
            <a:pPr lvl="1"/>
            <a:r>
              <a:rPr lang="en-US" altLang="zh-CN" dirty="0" smtClean="0"/>
              <a:t>File descriptor</a:t>
            </a:r>
          </a:p>
          <a:p>
            <a:pPr lvl="1"/>
            <a:r>
              <a:rPr lang="en-US" altLang="zh-CN" dirty="0" smtClean="0"/>
              <a:t>VFS overhead – 2 level ref</a:t>
            </a:r>
            <a:endParaRPr lang="en-US" altLang="zh-CN" dirty="0"/>
          </a:p>
          <a:p>
            <a:r>
              <a:rPr lang="en-US" altLang="zh-CN" dirty="0" smtClean="0"/>
              <a:t>System call overhead</a:t>
            </a:r>
          </a:p>
          <a:p>
            <a:r>
              <a:rPr lang="en-US" altLang="zh-CN" dirty="0"/>
              <a:t>Lack of Connection </a:t>
            </a:r>
            <a:r>
              <a:rPr lang="en-US" altLang="zh-CN" dirty="0" smtClean="0"/>
              <a:t>Affinity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56" y="539126"/>
            <a:ext cx="7359201" cy="23031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7571" y="1643743"/>
            <a:ext cx="1088572" cy="41365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3600" y="1643743"/>
            <a:ext cx="1023257" cy="41365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5000" y="2393779"/>
            <a:ext cx="838200" cy="3760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455228" y="3178629"/>
            <a:ext cx="4517571" cy="1872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Shared listening socket</a:t>
            </a:r>
          </a:p>
          <a:p>
            <a:pPr lvl="1"/>
            <a:r>
              <a:rPr lang="en-US" altLang="zh-CN" dirty="0" smtClean="0"/>
              <a:t>One core access at a time</a:t>
            </a:r>
          </a:p>
          <a:p>
            <a:r>
              <a:rPr lang="en-US" altLang="zh-CN" dirty="0"/>
              <a:t>Lack of Connection </a:t>
            </a:r>
            <a:r>
              <a:rPr lang="en-US" altLang="zh-CN" dirty="0" smtClean="0"/>
              <a:t>Affinity</a:t>
            </a:r>
          </a:p>
          <a:p>
            <a:r>
              <a:rPr lang="en-US" altLang="zh-CN" dirty="0" smtClean="0"/>
              <a:t>Load balance - Scheduling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455228" y="2865343"/>
            <a:ext cx="16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Affinity-Accept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621513" y="1642665"/>
            <a:ext cx="2481943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BSD socket API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38200" y="2865343"/>
            <a:ext cx="11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MegaPipe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88399" y="5156517"/>
            <a:ext cx="3458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Not concern of socket call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to see HOW bad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altLang="zh-CN" dirty="0"/>
              <a:t>RPC-like test on an 8-core Linux </a:t>
            </a:r>
            <a:r>
              <a:rPr lang="en-US" altLang="zh-CN" dirty="0" smtClean="0"/>
              <a:t>server</a:t>
            </a:r>
          </a:p>
          <a:p>
            <a:pPr lvl="1"/>
            <a:r>
              <a:rPr lang="en-US" altLang="zh-CN" dirty="0" smtClean="0"/>
              <a:t>Client: 768 clients</a:t>
            </a:r>
          </a:p>
          <a:p>
            <a:pPr lvl="1"/>
            <a:r>
              <a:rPr lang="en-US" altLang="zh-CN" dirty="0" smtClean="0"/>
              <a:t>Server: 8 – core</a:t>
            </a:r>
          </a:p>
          <a:p>
            <a:pPr lvl="1"/>
            <a:r>
              <a:rPr lang="en-US" altLang="zh-CN" dirty="0" smtClean="0"/>
              <a:t>Connection length: 10 transactions</a:t>
            </a:r>
          </a:p>
          <a:p>
            <a:pPr lvl="1"/>
            <a:r>
              <a:rPr lang="en-US" altLang="zh-CN" dirty="0" smtClean="0"/>
              <a:t>Message size: 64B</a:t>
            </a:r>
            <a:endParaRPr lang="zh-CN" altLang="en-US" dirty="0"/>
          </a:p>
        </p:txBody>
      </p:sp>
      <p:pic>
        <p:nvPicPr>
          <p:cNvPr id="6" name="Picture 2" descr="http://g.hiphotos.baidu.com/baike/c0%3Dbaike72%2C5%2C5%2C72%2C24/sign=2be07075e5dde711f3df4ba4c686a57e/5bafa40f4bfbfbed55e6f60f78f0f736afc31f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37" y="2359354"/>
            <a:ext cx="3575443" cy="31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to see HOW bad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5" y="1690688"/>
            <a:ext cx="3788178" cy="230436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13" y="2727836"/>
            <a:ext cx="3474466" cy="21520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79" y="3803852"/>
            <a:ext cx="3563850" cy="21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– </a:t>
            </a:r>
            <a:r>
              <a:rPr lang="en-US" altLang="zh-CN" dirty="0" err="1" smtClean="0"/>
              <a:t>MegaPipe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97814996"/>
              </p:ext>
            </p:extLst>
          </p:nvPr>
        </p:nvGraphicFramePr>
        <p:xfrm>
          <a:off x="1534886" y="1611085"/>
          <a:ext cx="8915400" cy="439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6264734"/>
            <a:ext cx="159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Affinity Accept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燕尾形箭头 6"/>
          <p:cNvSpPr/>
          <p:nvPr/>
        </p:nvSpPr>
        <p:spPr>
          <a:xfrm rot="18937465">
            <a:off x="1093499" y="5791603"/>
            <a:ext cx="659077" cy="283029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箭头 7"/>
          <p:cNvSpPr/>
          <p:nvPr/>
        </p:nvSpPr>
        <p:spPr>
          <a:xfrm rot="21352973">
            <a:off x="2516797" y="6127041"/>
            <a:ext cx="5412291" cy="283029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08465" y="6080068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Assign target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MegaPipe</a:t>
            </a:r>
            <a:r>
              <a:rPr lang="en-US" altLang="zh-CN" dirty="0" smtClean="0"/>
              <a:t> </a:t>
            </a:r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3973287" cy="3541032"/>
          </a:xfrm>
        </p:spPr>
        <p:txBody>
          <a:bodyPr/>
          <a:lstStyle/>
          <a:p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Poll: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requests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on-blocking </a:t>
            </a:r>
          </a:p>
          <a:p>
            <a:r>
              <a:rPr lang="en-US" altLang="zh-CN" dirty="0" smtClean="0"/>
              <a:t>Channel</a:t>
            </a:r>
          </a:p>
          <a:p>
            <a:pPr lvl="1"/>
            <a:r>
              <a:rPr lang="en-US" altLang="zh-CN" dirty="0" smtClean="0"/>
              <a:t>Batching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ack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Transparent</a:t>
            </a:r>
          </a:p>
          <a:p>
            <a:r>
              <a:rPr lang="en-US" altLang="zh-CN" dirty="0" smtClean="0"/>
              <a:t>Kernel</a:t>
            </a:r>
          </a:p>
          <a:p>
            <a:pPr lvl="1"/>
            <a:r>
              <a:rPr lang="en-US" altLang="zh-CN" dirty="0" smtClean="0"/>
              <a:t>New socket architecture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990" y="1690688"/>
            <a:ext cx="6780781" cy="47359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25231" y="5712003"/>
            <a:ext cx="159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Affinity Accept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2427513" y="5208788"/>
            <a:ext cx="794657" cy="4759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28114" y="182562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09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Details – User / 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41914" cy="4351338"/>
          </a:xfrm>
        </p:spPr>
        <p:txBody>
          <a:bodyPr/>
          <a:lstStyle/>
          <a:p>
            <a:r>
              <a:rPr lang="en-US" altLang="zh-CN" dirty="0" smtClean="0"/>
              <a:t>User:</a:t>
            </a:r>
          </a:p>
          <a:p>
            <a:pPr lvl="1"/>
            <a:r>
              <a:rPr lang="en-US" altLang="zh-CN" dirty="0" smtClean="0"/>
              <a:t>User issue request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Channel:</a:t>
            </a:r>
          </a:p>
          <a:p>
            <a:pPr lvl="1"/>
            <a:r>
              <a:rPr lang="en-US" altLang="zh-CN" dirty="0" smtClean="0"/>
              <a:t>register a handle of socket/file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equest:</a:t>
            </a:r>
          </a:p>
          <a:p>
            <a:pPr lvl="2"/>
            <a:r>
              <a:rPr lang="en-US" altLang="zh-CN" dirty="0" smtClean="0"/>
              <a:t>Batched</a:t>
            </a:r>
          </a:p>
          <a:p>
            <a:pPr lvl="1"/>
            <a:r>
              <a:rPr lang="en-US" altLang="zh-CN" dirty="0" smtClean="0"/>
              <a:t>Data return</a:t>
            </a:r>
          </a:p>
          <a:p>
            <a:pPr lvl="2"/>
            <a:r>
              <a:rPr lang="en-US" altLang="zh-CN" dirty="0" smtClean="0"/>
              <a:t>Batched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9" b="9510"/>
          <a:stretch/>
        </p:blipFill>
        <p:spPr>
          <a:xfrm>
            <a:off x="7794171" y="1690688"/>
            <a:ext cx="3657600" cy="42855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08" y="1890101"/>
            <a:ext cx="2810267" cy="3886742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8254666">
            <a:off x="7072686" y="2350034"/>
            <a:ext cx="836559" cy="262530"/>
          </a:xfrm>
          <a:prstGeom prst="leftArrow">
            <a:avLst>
              <a:gd name="adj1" fmla="val 606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 rot="8254666">
            <a:off x="7072686" y="3429207"/>
            <a:ext cx="836559" cy="262530"/>
          </a:xfrm>
          <a:prstGeom prst="leftArrow">
            <a:avLst>
              <a:gd name="adj1" fmla="val 606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Details – User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032"/>
          </a:xfrm>
        </p:spPr>
        <p:txBody>
          <a:bodyPr/>
          <a:lstStyle/>
          <a:p>
            <a:r>
              <a:rPr lang="en-US" altLang="zh-CN" dirty="0" smtClean="0"/>
              <a:t>Completion Notification </a:t>
            </a:r>
            <a:r>
              <a:rPr lang="en-US" altLang="zh-CN" dirty="0"/>
              <a:t>Model 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318657"/>
            <a:ext cx="4648200" cy="385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BSD socket API</a:t>
            </a:r>
          </a:p>
          <a:p>
            <a:pPr lvl="1"/>
            <a:r>
              <a:rPr lang="en-US" altLang="zh-CN" dirty="0" smtClean="0"/>
              <a:t>Wait and Go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2953558"/>
              </p:ext>
            </p:extLst>
          </p:nvPr>
        </p:nvGraphicFramePr>
        <p:xfrm>
          <a:off x="921657" y="3243943"/>
          <a:ext cx="3933371" cy="2933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6705600" y="2318657"/>
            <a:ext cx="4648200" cy="385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BSD socket API</a:t>
            </a:r>
          </a:p>
          <a:p>
            <a:pPr lvl="1"/>
            <a:r>
              <a:rPr lang="en-US" altLang="zh-CN" dirty="0" smtClean="0"/>
              <a:t>Go and Wait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914780950"/>
              </p:ext>
            </p:extLst>
          </p:nvPr>
        </p:nvGraphicFramePr>
        <p:xfrm>
          <a:off x="6810829" y="3243943"/>
          <a:ext cx="3933371" cy="2933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4412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422</Words>
  <Application>Microsoft Office PowerPoint</Application>
  <PresentationFormat>宽屏</PresentationFormat>
  <Paragraphs>135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MegaPipe: A New Programming Interface for Scalable Network I/O </vt:lpstr>
      <vt:lpstr>Research Target</vt:lpstr>
      <vt:lpstr>Challenge</vt:lpstr>
      <vt:lpstr>Experiment to see HOW bad</vt:lpstr>
      <vt:lpstr>Experiment to see HOW bad</vt:lpstr>
      <vt:lpstr>Solution – MegaPipe </vt:lpstr>
      <vt:lpstr>Solution – MegaPipe Structure</vt:lpstr>
      <vt:lpstr>Details – User / Channel</vt:lpstr>
      <vt:lpstr>Details – User </vt:lpstr>
      <vt:lpstr>Details – Channel</vt:lpstr>
      <vt:lpstr>Details – kernel</vt:lpstr>
      <vt:lpstr>Details – kernel</vt:lpstr>
      <vt:lpstr>Details – Socket</vt:lpstr>
      <vt:lpstr>MegaPipe API</vt:lpstr>
      <vt:lpstr>Evaluation – throughput / message size</vt:lpstr>
      <vt:lpstr>Evaluation – throughput / message size</vt:lpstr>
      <vt:lpstr>Evaluation – Memcached</vt:lpstr>
      <vt:lpstr>Evaluation – Real Case</vt:lpstr>
      <vt:lpstr>Summary – compare with Affinity Accept</vt:lpstr>
    </vt:vector>
  </TitlesOfParts>
  <Company>THU EE 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Network Connection Locality on Multicore Systems</dc:title>
  <dc:creator>WuTongda</dc:creator>
  <cp:lastModifiedBy>WuTongda</cp:lastModifiedBy>
  <cp:revision>209</cp:revision>
  <dcterms:created xsi:type="dcterms:W3CDTF">2015-06-01T12:31:45Z</dcterms:created>
  <dcterms:modified xsi:type="dcterms:W3CDTF">2015-06-09T04:01:38Z</dcterms:modified>
</cp:coreProperties>
</file>