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E3"/>
    <a:srgbClr val="73D6DB"/>
    <a:srgbClr val="0F1F65"/>
    <a:srgbClr val="23236B"/>
    <a:srgbClr val="34349E"/>
    <a:srgbClr val="312B7B"/>
    <a:srgbClr val="782C7A"/>
    <a:srgbClr val="27235B"/>
    <a:srgbClr val="5E2420"/>
    <a:srgbClr val="502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-1138" y="307"/>
      </p:cViewPr>
      <p:guideLst>
        <p:guide orient="horz" pos="9524"/>
        <p:guide pos="6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73D6DB"/>
            </a:gs>
            <a:gs pos="40000">
              <a:srgbClr val="0F1F65"/>
            </a:gs>
            <a:gs pos="100000">
              <a:srgbClr val="99D0E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28949" y="3478699"/>
            <a:ext cx="20135285" cy="26391701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40241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SW CAPSTONE DESIGN </a:t>
            </a:r>
          </a:p>
          <a:p>
            <a:r>
              <a:rPr lang="en-US" altLang="ko-KR" sz="6294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콘텐츠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IT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83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업무용 웹 메신저</a:t>
            </a:r>
            <a:endParaRPr lang="ko-KR" altLang="en-US" sz="10883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38213B-FBB6-4811-B68A-61A2DB371349}"/>
              </a:ext>
            </a:extLst>
          </p:cNvPr>
          <p:cNvGrpSpPr/>
          <p:nvPr/>
        </p:nvGrpSpPr>
        <p:grpSpPr>
          <a:xfrm>
            <a:off x="1022630" y="6603233"/>
            <a:ext cx="3561583" cy="1203527"/>
            <a:chOff x="1022630" y="6603233"/>
            <a:chExt cx="3561583" cy="1203527"/>
          </a:xfrm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F3E53C63-2C4D-456A-9E3A-72F6EF4FA358}"/>
                </a:ext>
              </a:extLst>
            </p:cNvPr>
            <p:cNvSpPr/>
            <p:nvPr/>
          </p:nvSpPr>
          <p:spPr>
            <a:xfrm>
              <a:off x="1198946" y="6746060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400DC902-B5BB-47BA-B553-712A6FF392AB}"/>
                </a:ext>
              </a:extLst>
            </p:cNvPr>
            <p:cNvSpPr/>
            <p:nvPr/>
          </p:nvSpPr>
          <p:spPr>
            <a:xfrm>
              <a:off x="1022630" y="6603233"/>
              <a:ext cx="3385267" cy="1060700"/>
            </a:xfrm>
            <a:prstGeom prst="rect">
              <a:avLst/>
            </a:prstGeom>
            <a:solidFill>
              <a:srgbClr val="99D0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0797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952106" y="8053832"/>
            <a:ext cx="19253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과거와 달리 현대 사회에서는 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 </a:t>
            </a:r>
            <a:r>
              <a:rPr lang="ko-KR" altLang="en-US" sz="4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기기를 통한 공유와 정보 소통이 굉장히 중요합니다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기본적인 소통을 위한 실시간 텍스트 대화 프로그램 즉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SNS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기능을 구현해보고 싶었습니다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각각의 사용자들과 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1:1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대화할 수 있는 </a:t>
            </a:r>
            <a:r>
              <a:rPr lang="ko-KR" altLang="en-US" sz="4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채팅방을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만드는 기능과 여러 사용자들이 함께 대화할 수 있는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ko-KR" altLang="en-US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채팅방을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만드는 기능을 구현해보았습니다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4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채팅방을</a:t>
            </a:r>
            <a:r>
              <a:rPr lang="ko-KR" altLang="en-US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누구나 쉽게 접근하여 사용자와 사용자 간 개개인의 지식과 정보를 공유할 수 있도록 만들고자 하였습니다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4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239FF82-58F1-4750-950B-6F882E86A293}"/>
              </a:ext>
            </a:extLst>
          </p:cNvPr>
          <p:cNvGrpSpPr/>
          <p:nvPr/>
        </p:nvGrpSpPr>
        <p:grpSpPr>
          <a:xfrm>
            <a:off x="1022630" y="12156995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rgbClr val="99D0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A503451-3563-4EFD-BFE0-5D387EF7146B}"/>
              </a:ext>
            </a:extLst>
          </p:cNvPr>
          <p:cNvSpPr txBox="1"/>
          <p:nvPr/>
        </p:nvSpPr>
        <p:spPr>
          <a:xfrm>
            <a:off x="952106" y="13619554"/>
            <a:ext cx="19253706" cy="78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메시지를 실시간으로 주고받을 수 있도록 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Node.js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3147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WebSocket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프로토콜을 구현한 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Socket.IO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모듈과 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Express, Http, Path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모듈을 사용했습니다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웹 브라우저에서 사용자가 볼 수 있는 웹 문서를 자바스크립트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(html, </a:t>
            </a:r>
            <a:r>
              <a:rPr lang="en-US" altLang="ko-KR" sz="3147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ejs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코드를 사용하여 구현하였습니다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3147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NoSQL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시스템인 몽고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데이터 저장 방식을 사용했습니다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3147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B397FBF6-2851-463B-9434-7035327AF1F7}"/>
              </a:ext>
            </a:extLst>
          </p:cNvPr>
          <p:cNvGrpSpPr/>
          <p:nvPr/>
        </p:nvGrpSpPr>
        <p:grpSpPr>
          <a:xfrm>
            <a:off x="1022630" y="21509714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rgbClr val="99D0E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952106" y="23110756"/>
            <a:ext cx="192537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요즈음 코로나로 인해 업무방식에도 변화가 생겼습니다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일상이나 업무 상황을 막론하고 대면보다 비 대면으로 소통하는 비율이 더욱 증가하게 된 것입니다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실시간으로 정보 소통이 원활하게 이루어지는 것이 가장 중요한 것이라 생각되어 해당 업무용 웹 메신저를 제작하게 되었습니다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메신저의 사용으로 인해 사용자 간 개개인의 지식과 정보를 빠르게 공유함으로써 바쁜 현대인들의 일상에서의 시간 단축과 빠른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일처리를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도모할 수 있고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정보를 서로에게서 습득할 수 있다는 장점이 있습니다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요새 대부분 업무적인 대화를 ‘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카카오톡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’이라는 어플리케이션을 이용하기 때문에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공적이고 업무적인 대화와 사적인 대화 사이에 구분이 없어 불편함을 호소하는 이용자들이 늘어나는 추세입니다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저희가 제작한 업무용 메신저를 사용함으로써 업무적인 대화와 사적인 대화의 구분을 지어줄 수 있고 더불어 사용자들의 사적인 프라이버시를 보호해주는 기능까지 제공할 수 있다고 생각합니다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1022346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7942</a:t>
              </a:r>
              <a:r>
                <a:rPr lang="ko-KR" altLang="en-US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</a:t>
              </a:r>
              <a:endParaRPr lang="en-US" altLang="ko-KR" sz="393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4327" dirty="0" err="1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이주성</a:t>
              </a:r>
              <a:r>
                <a:rPr lang="ko-KR" altLang="en-US" sz="4327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교수님</a:t>
              </a:r>
              <a:r>
                <a:rPr lang="en-US" altLang="ko-KR" sz="3934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  <a:endParaRPr lang="en-US" altLang="ko-KR" sz="393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46" y="15758435"/>
            <a:ext cx="10051901" cy="5384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088" y="15396485"/>
            <a:ext cx="7008812" cy="6076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6316" y="20325665"/>
            <a:ext cx="334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Socket.io </a:t>
            </a:r>
            <a:r>
              <a:rPr lang="ko-KR" altLang="en-US" sz="3600" dirty="0" smtClean="0"/>
              <a:t>모듈</a:t>
            </a:r>
            <a:endParaRPr lang="ko-KR" alt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6277025" y="16974122"/>
            <a:ext cx="218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</a:t>
            </a:r>
            <a:endParaRPr lang="en-US" altLang="ko-KR" sz="3200" dirty="0" smtClean="0"/>
          </a:p>
          <a:p>
            <a:r>
              <a:rPr lang="ko-KR" altLang="en-US" sz="3200" dirty="0" smtClean="0"/>
              <a:t>저장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279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전현지</cp:lastModifiedBy>
  <cp:revision>31</cp:revision>
  <dcterms:created xsi:type="dcterms:W3CDTF">2019-11-18T01:51:29Z</dcterms:created>
  <dcterms:modified xsi:type="dcterms:W3CDTF">2021-06-10T08:49:44Z</dcterms:modified>
</cp:coreProperties>
</file>