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312" r:id="rId2"/>
    <p:sldId id="295" r:id="rId3"/>
    <p:sldId id="292" r:id="rId4"/>
    <p:sldId id="284" r:id="rId5"/>
    <p:sldId id="269" r:id="rId6"/>
    <p:sldId id="303" r:id="rId7"/>
    <p:sldId id="294" r:id="rId8"/>
    <p:sldId id="304" r:id="rId9"/>
    <p:sldId id="305" r:id="rId10"/>
    <p:sldId id="290" r:id="rId11"/>
    <p:sldId id="306" r:id="rId12"/>
    <p:sldId id="310" r:id="rId13"/>
    <p:sldId id="307" r:id="rId14"/>
    <p:sldId id="308" r:id="rId15"/>
    <p:sldId id="309" r:id="rId16"/>
    <p:sldId id="288" r:id="rId17"/>
    <p:sldId id="289" r:id="rId18"/>
    <p:sldId id="297" r:id="rId19"/>
    <p:sldId id="299" r:id="rId20"/>
    <p:sldId id="301" r:id="rId21"/>
    <p:sldId id="317" r:id="rId22"/>
    <p:sldId id="318" r:id="rId23"/>
    <p:sldId id="319" r:id="rId24"/>
    <p:sldId id="320" r:id="rId25"/>
    <p:sldId id="316" r:id="rId26"/>
    <p:sldId id="287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1"/>
    <p:restoredTop sz="92543"/>
  </p:normalViewPr>
  <p:slideViewPr>
    <p:cSldViewPr snapToGrid="0" snapToObjects="1">
      <p:cViewPr varScale="1">
        <p:scale>
          <a:sx n="121" d="100"/>
          <a:sy n="121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764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17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21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2EEAC-08CB-F64B-897F-2BA6939C3A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7/14/17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tinyurl.com/curc-survey16" TargetMode="External"/><Relationship Id="rId5" Type="http://schemas.openxmlformats.org/officeDocument/2006/relationships/hyperlink" Target="https://github.com/ResearchComputing/Final_Tutorials/tree/master/Basics_Supercomputing/2017_Jul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100"/>
            <a:ext cx="7955280" cy="2593975"/>
          </a:xfrm>
        </p:spPr>
        <p:txBody>
          <a:bodyPr/>
          <a:lstStyle/>
          <a:p>
            <a:pPr algn="ctr"/>
            <a:r>
              <a:rPr lang="en-US" dirty="0" smtClean="0"/>
              <a:t>What is this </a:t>
            </a:r>
            <a:r>
              <a:rPr lang="en-US" smtClean="0"/>
              <a:t>Parallel Computing Thing?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398520"/>
            <a:ext cx="7955280" cy="280361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github.com/ResearchComputing/Final_Tutorials/tree/master/Basics_Supercomputing/2017_January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MPI</a:t>
            </a:r>
          </a:p>
          <a:p>
            <a:r>
              <a:rPr lang="en-US" sz="3200" dirty="0" err="1" smtClean="0"/>
              <a:t>Matlab</a:t>
            </a:r>
            <a:endParaRPr lang="en-US" sz="3200" dirty="0" smtClean="0"/>
          </a:p>
          <a:p>
            <a:r>
              <a:rPr lang="en-US" sz="3200" dirty="0" smtClean="0"/>
              <a:t>When to Parallel Program</a:t>
            </a:r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use MPI on shared memory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182"/>
            <a:ext cx="3607178" cy="1807334"/>
          </a:xfrm>
        </p:spPr>
        <p:txBody>
          <a:bodyPr>
            <a:normAutofit/>
          </a:bodyPr>
          <a:lstStyle/>
          <a:p>
            <a:r>
              <a:rPr lang="en-US" b="1" smtClean="0"/>
              <a:t>Workers</a:t>
            </a:r>
            <a:r>
              <a:rPr lang="en-US" b="1" dirty="0" smtClean="0"/>
              <a:t>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Computing Toolbox (PCT)</a:t>
            </a:r>
            <a:endParaRPr lang="en-US">
              <a:sym typeface="Helvetica Neue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57199" y="2176530"/>
            <a:ext cx="8191533" cy="4112160"/>
          </a:xfrm>
        </p:spPr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Additional toolbox as part of </a:t>
            </a:r>
            <a:r>
              <a:rPr lang="en-US" dirty="0" err="1" smtClean="0">
                <a:sym typeface="Helvetica Neue"/>
              </a:rPr>
              <a:t>Matlab</a:t>
            </a:r>
            <a:endParaRPr lang="en-US" dirty="0" smtClean="0">
              <a:sym typeface="Helvetica Neue"/>
            </a:endParaRP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Perform parallel computations on multicore computers, GPUs, and computer clusters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Many </a:t>
            </a:r>
            <a:r>
              <a:rPr lang="en-US" dirty="0" err="1" smtClean="0">
                <a:sym typeface="Helvetica Neue"/>
              </a:rPr>
              <a:t>Matlab</a:t>
            </a:r>
            <a:r>
              <a:rPr lang="en-US" dirty="0" smtClean="0">
                <a:sym typeface="Helvetica Neue"/>
              </a:rPr>
              <a:t> functions work in concert with the PCT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Simple to utilize with just the use of certain commands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22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146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and Not Parallel</a:t>
            </a:r>
            <a:endParaRPr lang="en-US">
              <a:sym typeface="Helvetica Neu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23</a:t>
            </a:fld>
            <a:endParaRPr lang="en-US"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57200" y="2148844"/>
            <a:ext cx="3607178" cy="393191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Parallel: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i=1:10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x=x(i)+1;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marL="342900" marR="0" lvl="0" indent="-190500" algn="l" rtl="0">
              <a:spcBef>
                <a:spcPts val="2000"/>
              </a:spcBef>
              <a:buClr>
                <a:srgbClr val="6F664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38297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Parallel: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open 4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parfor i=1:10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smtClean="0"/>
              <a:t>      </a:t>
            </a:r>
            <a:r>
              <a:rPr lang="en-US" smtClean="0"/>
              <a:t>x=x(i)+1;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close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340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parfor</a:t>
            </a:r>
            <a:endParaRPr lang="en-US">
              <a:sym typeface="Helvetica Neue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Easy to use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Allows parallelism in terms of loops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When client reaches a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loop iterations of loop are automatically divided up among workers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requires results be completely independent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Cannot determine how loops are divided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24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6296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Processing Musts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3" y="2175471"/>
            <a:ext cx="8338084" cy="4035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be able to break the problem up into parts that can work independently of each other</a:t>
            </a:r>
          </a:p>
          <a:p>
            <a:pPr lvl="1"/>
            <a:r>
              <a:rPr lang="en-US" sz="2400" dirty="0" smtClean="0"/>
              <a:t>Can’t have the results from one CPU depend on another at each time step</a:t>
            </a:r>
          </a:p>
          <a:p>
            <a:endParaRPr lang="en-US" sz="2600" dirty="0"/>
          </a:p>
          <a:p>
            <a:r>
              <a:rPr lang="en-US" sz="2600" dirty="0" smtClean="0"/>
              <a:t>Do loops are a great place to start looking for bottlenecks in your code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75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3"/>
              </a:rPr>
              <a:t>rc-help@colorado.edu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>
                <a:hlinkClick r:id="rId4"/>
              </a:rPr>
              <a:t>   http://tinyurl.com/curc-survey16</a:t>
            </a: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Speaker:  Shelley Knuth</a:t>
            </a:r>
          </a:p>
          <a:p>
            <a:pPr marL="114300" indent="0">
              <a:buNone/>
            </a:pPr>
            <a:r>
              <a:rPr lang="en-US" dirty="0"/>
              <a:t>  Title:  What is </a:t>
            </a:r>
            <a:r>
              <a:rPr lang="en-US" dirty="0" smtClean="0"/>
              <a:t>this Parallel Computing Thing?  </a:t>
            </a:r>
            <a:r>
              <a:rPr lang="en-US" dirty="0"/>
              <a:t>July 2017 BSW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5"/>
              </a:rPr>
              <a:t>https://github.com/ResearchComputing/Final_Tutorials/tree/master/Basics_Supercomputing/2017_July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42913</TotalTime>
  <Words>1182</Words>
  <Application>Microsoft Macintosh PowerPoint</Application>
  <PresentationFormat>On-screen Show (4:3)</PresentationFormat>
  <Paragraphs>235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Helvetica Neue</vt:lpstr>
      <vt:lpstr>Arial</vt:lpstr>
      <vt:lpstr>rc-template</vt:lpstr>
      <vt:lpstr>What is this Parallel Computing Thing?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OpenMP – Fork/Join</vt:lpstr>
      <vt:lpstr>MPI</vt:lpstr>
      <vt:lpstr>MPI or OpenMP?</vt:lpstr>
      <vt:lpstr>Running Matlab in Parallel</vt:lpstr>
      <vt:lpstr>Parallel Computing Toolbox (PCT)</vt:lpstr>
      <vt:lpstr>Parallel and Not Parallel</vt:lpstr>
      <vt:lpstr>parfor</vt:lpstr>
      <vt:lpstr>Parallel Processing Musts and Tricks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CRDDS</cp:lastModifiedBy>
  <cp:revision>248</cp:revision>
  <cp:lastPrinted>2015-09-23T22:57:39Z</cp:lastPrinted>
  <dcterms:created xsi:type="dcterms:W3CDTF">2014-02-26T23:56:00Z</dcterms:created>
  <dcterms:modified xsi:type="dcterms:W3CDTF">2017-07-14T23:36:10Z</dcterms:modified>
</cp:coreProperties>
</file>