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7" r:id="rId10"/>
    <p:sldId id="264" r:id="rId11"/>
    <p:sldId id="265" r:id="rId12"/>
    <p:sldId id="268"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10F4B9-D92C-446E-8FBC-80A1CDFE9EA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60D70029-5904-418E-B4FF-374C72DCDC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9C41214A-D557-44C3-9868-2D22482464F3}"/>
              </a:ext>
            </a:extLst>
          </p:cNvPr>
          <p:cNvSpPr>
            <a:spLocks noGrp="1"/>
          </p:cNvSpPr>
          <p:nvPr>
            <p:ph type="dt" sz="half" idx="10"/>
          </p:nvPr>
        </p:nvSpPr>
        <p:spPr/>
        <p:txBody>
          <a:bodyPr/>
          <a:lstStyle/>
          <a:p>
            <a:fld id="{C40A4C18-6A2F-41CC-B51E-4AE8100C1DDA}" type="datetimeFigureOut">
              <a:rPr lang="en-US" smtClean="0"/>
              <a:t>4/18/2025</a:t>
            </a:fld>
            <a:endParaRPr lang="en-US"/>
          </a:p>
        </p:txBody>
      </p:sp>
      <p:sp>
        <p:nvSpPr>
          <p:cNvPr id="5" name="Espace réservé du pied de page 4">
            <a:extLst>
              <a:ext uri="{FF2B5EF4-FFF2-40B4-BE49-F238E27FC236}">
                <a16:creationId xmlns:a16="http://schemas.microsoft.com/office/drawing/2014/main" id="{91FF8C9C-291B-4421-8409-EA742DD3A32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6E9FC0D4-2DA0-44B8-A8DB-2C95E31779DB}"/>
              </a:ext>
            </a:extLst>
          </p:cNvPr>
          <p:cNvSpPr>
            <a:spLocks noGrp="1"/>
          </p:cNvSpPr>
          <p:nvPr>
            <p:ph type="sldNum" sz="quarter" idx="12"/>
          </p:nvPr>
        </p:nvSpPr>
        <p:spPr/>
        <p:txBody>
          <a:bodyPr/>
          <a:lstStyle/>
          <a:p>
            <a:fld id="{89C1767F-187F-4196-A56A-3213D755AC80}" type="slidenum">
              <a:rPr lang="en-US" smtClean="0"/>
              <a:t>‹N°›</a:t>
            </a:fld>
            <a:endParaRPr lang="en-US"/>
          </a:p>
        </p:txBody>
      </p:sp>
    </p:spTree>
    <p:extLst>
      <p:ext uri="{BB962C8B-B14F-4D97-AF65-F5344CB8AC3E}">
        <p14:creationId xmlns:p14="http://schemas.microsoft.com/office/powerpoint/2010/main" val="703877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319CF8-988E-4C8D-8DE0-3948EBEB653F}"/>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D597B331-E6CD-4ED0-A932-23F330BAE62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0C29369A-84DE-4700-B38B-F29D239B073F}"/>
              </a:ext>
            </a:extLst>
          </p:cNvPr>
          <p:cNvSpPr>
            <a:spLocks noGrp="1"/>
          </p:cNvSpPr>
          <p:nvPr>
            <p:ph type="dt" sz="half" idx="10"/>
          </p:nvPr>
        </p:nvSpPr>
        <p:spPr/>
        <p:txBody>
          <a:bodyPr/>
          <a:lstStyle/>
          <a:p>
            <a:fld id="{C40A4C18-6A2F-41CC-B51E-4AE8100C1DDA}" type="datetimeFigureOut">
              <a:rPr lang="en-US" smtClean="0"/>
              <a:t>4/18/2025</a:t>
            </a:fld>
            <a:endParaRPr lang="en-US"/>
          </a:p>
        </p:txBody>
      </p:sp>
      <p:sp>
        <p:nvSpPr>
          <p:cNvPr id="5" name="Espace réservé du pied de page 4">
            <a:extLst>
              <a:ext uri="{FF2B5EF4-FFF2-40B4-BE49-F238E27FC236}">
                <a16:creationId xmlns:a16="http://schemas.microsoft.com/office/drawing/2014/main" id="{044E94A8-FDC8-43D2-B5C9-0C6E4CF6BFC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2FE67365-8137-4D2A-A392-2C367C529A1A}"/>
              </a:ext>
            </a:extLst>
          </p:cNvPr>
          <p:cNvSpPr>
            <a:spLocks noGrp="1"/>
          </p:cNvSpPr>
          <p:nvPr>
            <p:ph type="sldNum" sz="quarter" idx="12"/>
          </p:nvPr>
        </p:nvSpPr>
        <p:spPr/>
        <p:txBody>
          <a:bodyPr/>
          <a:lstStyle/>
          <a:p>
            <a:fld id="{89C1767F-187F-4196-A56A-3213D755AC80}" type="slidenum">
              <a:rPr lang="en-US" smtClean="0"/>
              <a:t>‹N°›</a:t>
            </a:fld>
            <a:endParaRPr lang="en-US"/>
          </a:p>
        </p:txBody>
      </p:sp>
    </p:spTree>
    <p:extLst>
      <p:ext uri="{BB962C8B-B14F-4D97-AF65-F5344CB8AC3E}">
        <p14:creationId xmlns:p14="http://schemas.microsoft.com/office/powerpoint/2010/main" val="1425221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1116780-AA0B-40F8-91E0-55EF799FD074}"/>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30A170CA-86AF-441D-A3D0-3A56F5BEFB0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59F949CD-37FD-4F4E-A361-B3EFEDFDD9B7}"/>
              </a:ext>
            </a:extLst>
          </p:cNvPr>
          <p:cNvSpPr>
            <a:spLocks noGrp="1"/>
          </p:cNvSpPr>
          <p:nvPr>
            <p:ph type="dt" sz="half" idx="10"/>
          </p:nvPr>
        </p:nvSpPr>
        <p:spPr/>
        <p:txBody>
          <a:bodyPr/>
          <a:lstStyle/>
          <a:p>
            <a:fld id="{C40A4C18-6A2F-41CC-B51E-4AE8100C1DDA}" type="datetimeFigureOut">
              <a:rPr lang="en-US" smtClean="0"/>
              <a:t>4/18/2025</a:t>
            </a:fld>
            <a:endParaRPr lang="en-US"/>
          </a:p>
        </p:txBody>
      </p:sp>
      <p:sp>
        <p:nvSpPr>
          <p:cNvPr id="5" name="Espace réservé du pied de page 4">
            <a:extLst>
              <a:ext uri="{FF2B5EF4-FFF2-40B4-BE49-F238E27FC236}">
                <a16:creationId xmlns:a16="http://schemas.microsoft.com/office/drawing/2014/main" id="{1B149945-2A6D-44E1-BD4B-CF0F4597A914}"/>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842C8DC2-E2C4-48DD-A09F-6BE124C7EACA}"/>
              </a:ext>
            </a:extLst>
          </p:cNvPr>
          <p:cNvSpPr>
            <a:spLocks noGrp="1"/>
          </p:cNvSpPr>
          <p:nvPr>
            <p:ph type="sldNum" sz="quarter" idx="12"/>
          </p:nvPr>
        </p:nvSpPr>
        <p:spPr/>
        <p:txBody>
          <a:bodyPr/>
          <a:lstStyle/>
          <a:p>
            <a:fld id="{89C1767F-187F-4196-A56A-3213D755AC80}" type="slidenum">
              <a:rPr lang="en-US" smtClean="0"/>
              <a:t>‹N°›</a:t>
            </a:fld>
            <a:endParaRPr lang="en-US"/>
          </a:p>
        </p:txBody>
      </p:sp>
    </p:spTree>
    <p:extLst>
      <p:ext uri="{BB962C8B-B14F-4D97-AF65-F5344CB8AC3E}">
        <p14:creationId xmlns:p14="http://schemas.microsoft.com/office/powerpoint/2010/main" val="832163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E69CD1-54B4-403C-964E-0BEA91E0A859}"/>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9CA14AAF-341D-4B64-B8A1-1A0AD9EBEB95}"/>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1E8FB336-3610-4604-AE25-774928B8BF65}"/>
              </a:ext>
            </a:extLst>
          </p:cNvPr>
          <p:cNvSpPr>
            <a:spLocks noGrp="1"/>
          </p:cNvSpPr>
          <p:nvPr>
            <p:ph type="dt" sz="half" idx="10"/>
          </p:nvPr>
        </p:nvSpPr>
        <p:spPr/>
        <p:txBody>
          <a:bodyPr/>
          <a:lstStyle/>
          <a:p>
            <a:fld id="{C40A4C18-6A2F-41CC-B51E-4AE8100C1DDA}" type="datetimeFigureOut">
              <a:rPr lang="en-US" smtClean="0"/>
              <a:t>4/18/2025</a:t>
            </a:fld>
            <a:endParaRPr lang="en-US"/>
          </a:p>
        </p:txBody>
      </p:sp>
      <p:sp>
        <p:nvSpPr>
          <p:cNvPr id="5" name="Espace réservé du pied de page 4">
            <a:extLst>
              <a:ext uri="{FF2B5EF4-FFF2-40B4-BE49-F238E27FC236}">
                <a16:creationId xmlns:a16="http://schemas.microsoft.com/office/drawing/2014/main" id="{83372484-27C4-484D-B099-EBC0447219FF}"/>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6360A49C-1655-4959-B38A-C80D3B367BFB}"/>
              </a:ext>
            </a:extLst>
          </p:cNvPr>
          <p:cNvSpPr>
            <a:spLocks noGrp="1"/>
          </p:cNvSpPr>
          <p:nvPr>
            <p:ph type="sldNum" sz="quarter" idx="12"/>
          </p:nvPr>
        </p:nvSpPr>
        <p:spPr/>
        <p:txBody>
          <a:bodyPr/>
          <a:lstStyle/>
          <a:p>
            <a:fld id="{89C1767F-187F-4196-A56A-3213D755AC80}" type="slidenum">
              <a:rPr lang="en-US" smtClean="0"/>
              <a:t>‹N°›</a:t>
            </a:fld>
            <a:endParaRPr lang="en-US"/>
          </a:p>
        </p:txBody>
      </p:sp>
    </p:spTree>
    <p:extLst>
      <p:ext uri="{BB962C8B-B14F-4D97-AF65-F5344CB8AC3E}">
        <p14:creationId xmlns:p14="http://schemas.microsoft.com/office/powerpoint/2010/main" val="3283918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14D493-A47A-41D9-9244-E5CC14FDBC3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13234378-C34C-400A-A17F-1F7FFDABA9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6A0B8D8-75AE-4EED-A527-270B96DE7AB6}"/>
              </a:ext>
            </a:extLst>
          </p:cNvPr>
          <p:cNvSpPr>
            <a:spLocks noGrp="1"/>
          </p:cNvSpPr>
          <p:nvPr>
            <p:ph type="dt" sz="half" idx="10"/>
          </p:nvPr>
        </p:nvSpPr>
        <p:spPr/>
        <p:txBody>
          <a:bodyPr/>
          <a:lstStyle/>
          <a:p>
            <a:fld id="{C40A4C18-6A2F-41CC-B51E-4AE8100C1DDA}" type="datetimeFigureOut">
              <a:rPr lang="en-US" smtClean="0"/>
              <a:t>4/18/2025</a:t>
            </a:fld>
            <a:endParaRPr lang="en-US"/>
          </a:p>
        </p:txBody>
      </p:sp>
      <p:sp>
        <p:nvSpPr>
          <p:cNvPr id="5" name="Espace réservé du pied de page 4">
            <a:extLst>
              <a:ext uri="{FF2B5EF4-FFF2-40B4-BE49-F238E27FC236}">
                <a16:creationId xmlns:a16="http://schemas.microsoft.com/office/drawing/2014/main" id="{22D3C43A-5057-4F71-8671-3BEE9D597833}"/>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D50D9164-3D6F-494C-904D-6999112C6572}"/>
              </a:ext>
            </a:extLst>
          </p:cNvPr>
          <p:cNvSpPr>
            <a:spLocks noGrp="1"/>
          </p:cNvSpPr>
          <p:nvPr>
            <p:ph type="sldNum" sz="quarter" idx="12"/>
          </p:nvPr>
        </p:nvSpPr>
        <p:spPr/>
        <p:txBody>
          <a:bodyPr/>
          <a:lstStyle/>
          <a:p>
            <a:fld id="{89C1767F-187F-4196-A56A-3213D755AC80}" type="slidenum">
              <a:rPr lang="en-US" smtClean="0"/>
              <a:t>‹N°›</a:t>
            </a:fld>
            <a:endParaRPr lang="en-US"/>
          </a:p>
        </p:txBody>
      </p:sp>
    </p:spTree>
    <p:extLst>
      <p:ext uri="{BB962C8B-B14F-4D97-AF65-F5344CB8AC3E}">
        <p14:creationId xmlns:p14="http://schemas.microsoft.com/office/powerpoint/2010/main" val="2567314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73808F-3531-4218-9B8E-3782E2904AAB}"/>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5C9F06F6-5F45-44AB-9F4F-03347430A5C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2E28D5C4-D6B0-4F0A-AC29-9D6920CFFF5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BEE76E1F-931F-462F-B696-27647A80A693}"/>
              </a:ext>
            </a:extLst>
          </p:cNvPr>
          <p:cNvSpPr>
            <a:spLocks noGrp="1"/>
          </p:cNvSpPr>
          <p:nvPr>
            <p:ph type="dt" sz="half" idx="10"/>
          </p:nvPr>
        </p:nvSpPr>
        <p:spPr/>
        <p:txBody>
          <a:bodyPr/>
          <a:lstStyle/>
          <a:p>
            <a:fld id="{C40A4C18-6A2F-41CC-B51E-4AE8100C1DDA}" type="datetimeFigureOut">
              <a:rPr lang="en-US" smtClean="0"/>
              <a:t>4/18/2025</a:t>
            </a:fld>
            <a:endParaRPr lang="en-US"/>
          </a:p>
        </p:txBody>
      </p:sp>
      <p:sp>
        <p:nvSpPr>
          <p:cNvPr id="6" name="Espace réservé du pied de page 5">
            <a:extLst>
              <a:ext uri="{FF2B5EF4-FFF2-40B4-BE49-F238E27FC236}">
                <a16:creationId xmlns:a16="http://schemas.microsoft.com/office/drawing/2014/main" id="{EDFA6348-4305-41BA-83A5-0DC4728D4E97}"/>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620B0DD6-66D6-45C8-8398-5CE70ABA830C}"/>
              </a:ext>
            </a:extLst>
          </p:cNvPr>
          <p:cNvSpPr>
            <a:spLocks noGrp="1"/>
          </p:cNvSpPr>
          <p:nvPr>
            <p:ph type="sldNum" sz="quarter" idx="12"/>
          </p:nvPr>
        </p:nvSpPr>
        <p:spPr/>
        <p:txBody>
          <a:bodyPr/>
          <a:lstStyle/>
          <a:p>
            <a:fld id="{89C1767F-187F-4196-A56A-3213D755AC80}" type="slidenum">
              <a:rPr lang="en-US" smtClean="0"/>
              <a:t>‹N°›</a:t>
            </a:fld>
            <a:endParaRPr lang="en-US"/>
          </a:p>
        </p:txBody>
      </p:sp>
    </p:spTree>
    <p:extLst>
      <p:ext uri="{BB962C8B-B14F-4D97-AF65-F5344CB8AC3E}">
        <p14:creationId xmlns:p14="http://schemas.microsoft.com/office/powerpoint/2010/main" val="475471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75D3A0-AC46-49F9-BB36-6CC65C67AA4F}"/>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00CE1191-7D42-468B-BA41-F6FF39D0D0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73F2834-15BE-4AE2-A852-92410A4B8BF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87407D94-3556-4BC4-B061-897CE0E4BF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9467F2D-D4E1-47A1-9927-A145499458A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F7658A85-5A5F-4005-8983-C31184DB2E06}"/>
              </a:ext>
            </a:extLst>
          </p:cNvPr>
          <p:cNvSpPr>
            <a:spLocks noGrp="1"/>
          </p:cNvSpPr>
          <p:nvPr>
            <p:ph type="dt" sz="half" idx="10"/>
          </p:nvPr>
        </p:nvSpPr>
        <p:spPr/>
        <p:txBody>
          <a:bodyPr/>
          <a:lstStyle/>
          <a:p>
            <a:fld id="{C40A4C18-6A2F-41CC-B51E-4AE8100C1DDA}" type="datetimeFigureOut">
              <a:rPr lang="en-US" smtClean="0"/>
              <a:t>4/18/2025</a:t>
            </a:fld>
            <a:endParaRPr lang="en-US"/>
          </a:p>
        </p:txBody>
      </p:sp>
      <p:sp>
        <p:nvSpPr>
          <p:cNvPr id="8" name="Espace réservé du pied de page 7">
            <a:extLst>
              <a:ext uri="{FF2B5EF4-FFF2-40B4-BE49-F238E27FC236}">
                <a16:creationId xmlns:a16="http://schemas.microsoft.com/office/drawing/2014/main" id="{ECE00362-C0CC-45DC-81AF-943DF186A4B7}"/>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CF96D1A5-BE0B-411F-8BA2-802A1BB65A59}"/>
              </a:ext>
            </a:extLst>
          </p:cNvPr>
          <p:cNvSpPr>
            <a:spLocks noGrp="1"/>
          </p:cNvSpPr>
          <p:nvPr>
            <p:ph type="sldNum" sz="quarter" idx="12"/>
          </p:nvPr>
        </p:nvSpPr>
        <p:spPr/>
        <p:txBody>
          <a:bodyPr/>
          <a:lstStyle/>
          <a:p>
            <a:fld id="{89C1767F-187F-4196-A56A-3213D755AC80}" type="slidenum">
              <a:rPr lang="en-US" smtClean="0"/>
              <a:t>‹N°›</a:t>
            </a:fld>
            <a:endParaRPr lang="en-US"/>
          </a:p>
        </p:txBody>
      </p:sp>
    </p:spTree>
    <p:extLst>
      <p:ext uri="{BB962C8B-B14F-4D97-AF65-F5344CB8AC3E}">
        <p14:creationId xmlns:p14="http://schemas.microsoft.com/office/powerpoint/2010/main" val="2910095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1076DB-8D1F-452D-A4AE-C1852FA2F9CA}"/>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845149ED-60C6-4092-9AC1-0134C51C7EB2}"/>
              </a:ext>
            </a:extLst>
          </p:cNvPr>
          <p:cNvSpPr>
            <a:spLocks noGrp="1"/>
          </p:cNvSpPr>
          <p:nvPr>
            <p:ph type="dt" sz="half" idx="10"/>
          </p:nvPr>
        </p:nvSpPr>
        <p:spPr/>
        <p:txBody>
          <a:bodyPr/>
          <a:lstStyle/>
          <a:p>
            <a:fld id="{C40A4C18-6A2F-41CC-B51E-4AE8100C1DDA}" type="datetimeFigureOut">
              <a:rPr lang="en-US" smtClean="0"/>
              <a:t>4/18/2025</a:t>
            </a:fld>
            <a:endParaRPr lang="en-US"/>
          </a:p>
        </p:txBody>
      </p:sp>
      <p:sp>
        <p:nvSpPr>
          <p:cNvPr id="4" name="Espace réservé du pied de page 3">
            <a:extLst>
              <a:ext uri="{FF2B5EF4-FFF2-40B4-BE49-F238E27FC236}">
                <a16:creationId xmlns:a16="http://schemas.microsoft.com/office/drawing/2014/main" id="{8695700E-5173-42E1-9B4B-EC9B078A77E1}"/>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EA691706-06F7-4BA3-B86B-BFD9236CF105}"/>
              </a:ext>
            </a:extLst>
          </p:cNvPr>
          <p:cNvSpPr>
            <a:spLocks noGrp="1"/>
          </p:cNvSpPr>
          <p:nvPr>
            <p:ph type="sldNum" sz="quarter" idx="12"/>
          </p:nvPr>
        </p:nvSpPr>
        <p:spPr/>
        <p:txBody>
          <a:bodyPr/>
          <a:lstStyle/>
          <a:p>
            <a:fld id="{89C1767F-187F-4196-A56A-3213D755AC80}" type="slidenum">
              <a:rPr lang="en-US" smtClean="0"/>
              <a:t>‹N°›</a:t>
            </a:fld>
            <a:endParaRPr lang="en-US"/>
          </a:p>
        </p:txBody>
      </p:sp>
    </p:spTree>
    <p:extLst>
      <p:ext uri="{BB962C8B-B14F-4D97-AF65-F5344CB8AC3E}">
        <p14:creationId xmlns:p14="http://schemas.microsoft.com/office/powerpoint/2010/main" val="1567159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558A35B-A848-4A9E-827B-78FCACB4DD92}"/>
              </a:ext>
            </a:extLst>
          </p:cNvPr>
          <p:cNvSpPr>
            <a:spLocks noGrp="1"/>
          </p:cNvSpPr>
          <p:nvPr>
            <p:ph type="dt" sz="half" idx="10"/>
          </p:nvPr>
        </p:nvSpPr>
        <p:spPr/>
        <p:txBody>
          <a:bodyPr/>
          <a:lstStyle/>
          <a:p>
            <a:fld id="{C40A4C18-6A2F-41CC-B51E-4AE8100C1DDA}" type="datetimeFigureOut">
              <a:rPr lang="en-US" smtClean="0"/>
              <a:t>4/18/2025</a:t>
            </a:fld>
            <a:endParaRPr lang="en-US"/>
          </a:p>
        </p:txBody>
      </p:sp>
      <p:sp>
        <p:nvSpPr>
          <p:cNvPr id="3" name="Espace réservé du pied de page 2">
            <a:extLst>
              <a:ext uri="{FF2B5EF4-FFF2-40B4-BE49-F238E27FC236}">
                <a16:creationId xmlns:a16="http://schemas.microsoft.com/office/drawing/2014/main" id="{ACA54AED-001D-4544-BB38-898C45B51EBC}"/>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3DCA1B31-7A2E-4E57-8DAD-869E1E9E0FA1}"/>
              </a:ext>
            </a:extLst>
          </p:cNvPr>
          <p:cNvSpPr>
            <a:spLocks noGrp="1"/>
          </p:cNvSpPr>
          <p:nvPr>
            <p:ph type="sldNum" sz="quarter" idx="12"/>
          </p:nvPr>
        </p:nvSpPr>
        <p:spPr/>
        <p:txBody>
          <a:bodyPr/>
          <a:lstStyle/>
          <a:p>
            <a:fld id="{89C1767F-187F-4196-A56A-3213D755AC80}" type="slidenum">
              <a:rPr lang="en-US" smtClean="0"/>
              <a:t>‹N°›</a:t>
            </a:fld>
            <a:endParaRPr lang="en-US"/>
          </a:p>
        </p:txBody>
      </p:sp>
    </p:spTree>
    <p:extLst>
      <p:ext uri="{BB962C8B-B14F-4D97-AF65-F5344CB8AC3E}">
        <p14:creationId xmlns:p14="http://schemas.microsoft.com/office/powerpoint/2010/main" val="244117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1460E8-11FF-408C-A772-00999A90429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59E93C91-94E1-4129-8791-191E5C6D33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7BB6BFDB-A03D-4FEF-A887-AC45723219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AF05C0A-B867-45D5-B4EF-C391E1B199BF}"/>
              </a:ext>
            </a:extLst>
          </p:cNvPr>
          <p:cNvSpPr>
            <a:spLocks noGrp="1"/>
          </p:cNvSpPr>
          <p:nvPr>
            <p:ph type="dt" sz="half" idx="10"/>
          </p:nvPr>
        </p:nvSpPr>
        <p:spPr/>
        <p:txBody>
          <a:bodyPr/>
          <a:lstStyle/>
          <a:p>
            <a:fld id="{C40A4C18-6A2F-41CC-B51E-4AE8100C1DDA}" type="datetimeFigureOut">
              <a:rPr lang="en-US" smtClean="0"/>
              <a:t>4/18/2025</a:t>
            </a:fld>
            <a:endParaRPr lang="en-US"/>
          </a:p>
        </p:txBody>
      </p:sp>
      <p:sp>
        <p:nvSpPr>
          <p:cNvPr id="6" name="Espace réservé du pied de page 5">
            <a:extLst>
              <a:ext uri="{FF2B5EF4-FFF2-40B4-BE49-F238E27FC236}">
                <a16:creationId xmlns:a16="http://schemas.microsoft.com/office/drawing/2014/main" id="{FC276075-3820-49FC-8394-EC22E574CCFB}"/>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45DA3421-DDB0-4DFC-BF4F-0F4B5545A6F0}"/>
              </a:ext>
            </a:extLst>
          </p:cNvPr>
          <p:cNvSpPr>
            <a:spLocks noGrp="1"/>
          </p:cNvSpPr>
          <p:nvPr>
            <p:ph type="sldNum" sz="quarter" idx="12"/>
          </p:nvPr>
        </p:nvSpPr>
        <p:spPr/>
        <p:txBody>
          <a:bodyPr/>
          <a:lstStyle/>
          <a:p>
            <a:fld id="{89C1767F-187F-4196-A56A-3213D755AC80}" type="slidenum">
              <a:rPr lang="en-US" smtClean="0"/>
              <a:t>‹N°›</a:t>
            </a:fld>
            <a:endParaRPr lang="en-US"/>
          </a:p>
        </p:txBody>
      </p:sp>
    </p:spTree>
    <p:extLst>
      <p:ext uri="{BB962C8B-B14F-4D97-AF65-F5344CB8AC3E}">
        <p14:creationId xmlns:p14="http://schemas.microsoft.com/office/powerpoint/2010/main" val="4205881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003D58-F76E-4E2D-B4E8-97CA69442AF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A1C80E54-F82E-4133-BE66-D4F1C0ED6D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E004350A-7BE6-44FA-88D9-AC92632E02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BA10FDC-A47F-465D-971C-762AA2207471}"/>
              </a:ext>
            </a:extLst>
          </p:cNvPr>
          <p:cNvSpPr>
            <a:spLocks noGrp="1"/>
          </p:cNvSpPr>
          <p:nvPr>
            <p:ph type="dt" sz="half" idx="10"/>
          </p:nvPr>
        </p:nvSpPr>
        <p:spPr/>
        <p:txBody>
          <a:bodyPr/>
          <a:lstStyle/>
          <a:p>
            <a:fld id="{C40A4C18-6A2F-41CC-B51E-4AE8100C1DDA}" type="datetimeFigureOut">
              <a:rPr lang="en-US" smtClean="0"/>
              <a:t>4/18/2025</a:t>
            </a:fld>
            <a:endParaRPr lang="en-US"/>
          </a:p>
        </p:txBody>
      </p:sp>
      <p:sp>
        <p:nvSpPr>
          <p:cNvPr id="6" name="Espace réservé du pied de page 5">
            <a:extLst>
              <a:ext uri="{FF2B5EF4-FFF2-40B4-BE49-F238E27FC236}">
                <a16:creationId xmlns:a16="http://schemas.microsoft.com/office/drawing/2014/main" id="{25061CDA-AF9D-4906-A7E9-C9A30E02EFA0}"/>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D1512100-E9A7-4BDA-AFEE-A8574457E367}"/>
              </a:ext>
            </a:extLst>
          </p:cNvPr>
          <p:cNvSpPr>
            <a:spLocks noGrp="1"/>
          </p:cNvSpPr>
          <p:nvPr>
            <p:ph type="sldNum" sz="quarter" idx="12"/>
          </p:nvPr>
        </p:nvSpPr>
        <p:spPr/>
        <p:txBody>
          <a:bodyPr/>
          <a:lstStyle/>
          <a:p>
            <a:fld id="{89C1767F-187F-4196-A56A-3213D755AC80}" type="slidenum">
              <a:rPr lang="en-US" smtClean="0"/>
              <a:t>‹N°›</a:t>
            </a:fld>
            <a:endParaRPr lang="en-US"/>
          </a:p>
        </p:txBody>
      </p:sp>
    </p:spTree>
    <p:extLst>
      <p:ext uri="{BB962C8B-B14F-4D97-AF65-F5344CB8AC3E}">
        <p14:creationId xmlns:p14="http://schemas.microsoft.com/office/powerpoint/2010/main" val="2120668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1F657CD-621B-4F01-B24C-863ACF5C99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3F0BA95C-888B-497B-A297-57B3172A14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45FC9334-1CA5-4752-A1FB-2CE7A0A96B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0A4C18-6A2F-41CC-B51E-4AE8100C1DDA}" type="datetimeFigureOut">
              <a:rPr lang="en-US" smtClean="0"/>
              <a:t>4/18/2025</a:t>
            </a:fld>
            <a:endParaRPr lang="en-US"/>
          </a:p>
        </p:txBody>
      </p:sp>
      <p:sp>
        <p:nvSpPr>
          <p:cNvPr id="5" name="Espace réservé du pied de page 4">
            <a:extLst>
              <a:ext uri="{FF2B5EF4-FFF2-40B4-BE49-F238E27FC236}">
                <a16:creationId xmlns:a16="http://schemas.microsoft.com/office/drawing/2014/main" id="{B8FD4CBA-BDFF-449E-86D3-B376EBBF18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C1C93ACD-0DCA-4326-A619-3B7F2E2D99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C1767F-187F-4196-A56A-3213D755AC80}" type="slidenum">
              <a:rPr lang="en-US" smtClean="0"/>
              <a:t>‹N°›</a:t>
            </a:fld>
            <a:endParaRPr lang="en-US"/>
          </a:p>
        </p:txBody>
      </p:sp>
    </p:spTree>
    <p:extLst>
      <p:ext uri="{BB962C8B-B14F-4D97-AF65-F5344CB8AC3E}">
        <p14:creationId xmlns:p14="http://schemas.microsoft.com/office/powerpoint/2010/main" val="2642146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3DDB74-0A90-4DF7-9B11-434EF5F3C511}"/>
              </a:ext>
            </a:extLst>
          </p:cNvPr>
          <p:cNvSpPr>
            <a:spLocks noGrp="1"/>
          </p:cNvSpPr>
          <p:nvPr>
            <p:ph type="ctrTitle"/>
          </p:nvPr>
        </p:nvSpPr>
        <p:spPr/>
        <p:txBody>
          <a:bodyPr/>
          <a:lstStyle/>
          <a:p>
            <a:r>
              <a:rPr lang="en-US" dirty="0"/>
              <a:t>EVCI</a:t>
            </a:r>
          </a:p>
        </p:txBody>
      </p:sp>
      <p:sp>
        <p:nvSpPr>
          <p:cNvPr id="3" name="Sous-titre 2">
            <a:extLst>
              <a:ext uri="{FF2B5EF4-FFF2-40B4-BE49-F238E27FC236}">
                <a16:creationId xmlns:a16="http://schemas.microsoft.com/office/drawing/2014/main" id="{55053DE5-7E42-4E6A-8291-E365B3EBA2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63688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A0F1F7-F271-4662-A31E-3AF86F4E9427}"/>
              </a:ext>
            </a:extLst>
          </p:cNvPr>
          <p:cNvSpPr>
            <a:spLocks noGrp="1"/>
          </p:cNvSpPr>
          <p:nvPr>
            <p:ph type="title"/>
          </p:nvPr>
        </p:nvSpPr>
        <p:spPr>
          <a:xfrm>
            <a:off x="838200" y="681037"/>
            <a:ext cx="10515600" cy="1325563"/>
          </a:xfrm>
        </p:spPr>
        <p:txBody>
          <a:bodyPr>
            <a:normAutofit fontScale="90000"/>
          </a:bodyPr>
          <a:lstStyle/>
          <a:p>
            <a:r>
              <a:rPr lang="fr-FR" b="1" dirty="0"/>
              <a:t>1. </a:t>
            </a:r>
            <a:r>
              <a:rPr lang="fr-FR" b="1" dirty="0" err="1"/>
              <a:t>Authentication</a:t>
            </a:r>
            <a:r>
              <a:rPr lang="fr-FR" b="1" dirty="0"/>
              <a:t> </a:t>
            </a:r>
            <a:r>
              <a:rPr lang="fr-FR" b="1" dirty="0" err="1"/>
              <a:t>Mechanisms</a:t>
            </a:r>
            <a:br>
              <a:rPr lang="fr-FR" b="1" dirty="0"/>
            </a:br>
            <a:br>
              <a:rPr lang="en-US" dirty="0"/>
            </a:br>
            <a:endParaRPr lang="en-US" dirty="0"/>
          </a:p>
        </p:txBody>
      </p:sp>
      <p:sp>
        <p:nvSpPr>
          <p:cNvPr id="3" name="Espace réservé du contenu 2">
            <a:extLst>
              <a:ext uri="{FF2B5EF4-FFF2-40B4-BE49-F238E27FC236}">
                <a16:creationId xmlns:a16="http://schemas.microsoft.com/office/drawing/2014/main" id="{74A58B38-31FA-4EE8-A3F3-17FB092D75B0}"/>
              </a:ext>
            </a:extLst>
          </p:cNvPr>
          <p:cNvSpPr>
            <a:spLocks noGrp="1"/>
          </p:cNvSpPr>
          <p:nvPr>
            <p:ph idx="1"/>
          </p:nvPr>
        </p:nvSpPr>
        <p:spPr/>
        <p:txBody>
          <a:bodyPr>
            <a:normAutofit/>
          </a:bodyPr>
          <a:lstStyle/>
          <a:p>
            <a:r>
              <a:rPr lang="fr-FR" dirty="0"/>
              <a:t>CSMS supports </a:t>
            </a:r>
            <a:r>
              <a:rPr lang="fr-FR" dirty="0" err="1"/>
              <a:t>various</a:t>
            </a:r>
            <a:r>
              <a:rPr lang="fr-FR" dirty="0"/>
              <a:t> </a:t>
            </a:r>
            <a:r>
              <a:rPr lang="fr-FR" dirty="0" err="1"/>
              <a:t>ways</a:t>
            </a:r>
            <a:r>
              <a:rPr lang="fr-FR" dirty="0"/>
              <a:t> for </a:t>
            </a:r>
            <a:r>
              <a:rPr lang="fr-FR" dirty="0" err="1"/>
              <a:t>users</a:t>
            </a:r>
            <a:r>
              <a:rPr lang="fr-FR" dirty="0"/>
              <a:t> to </a:t>
            </a:r>
            <a:r>
              <a:rPr lang="fr-FR" dirty="0" err="1"/>
              <a:t>identify</a:t>
            </a:r>
            <a:r>
              <a:rPr lang="fr-FR" dirty="0"/>
              <a:t> </a:t>
            </a:r>
            <a:r>
              <a:rPr lang="fr-FR" dirty="0" err="1"/>
              <a:t>themselves</a:t>
            </a:r>
            <a:r>
              <a:rPr lang="fr-FR" dirty="0"/>
              <a:t> </a:t>
            </a:r>
            <a:r>
              <a:rPr lang="fr-FR" dirty="0" err="1"/>
              <a:t>before</a:t>
            </a:r>
            <a:r>
              <a:rPr lang="fr-FR" dirty="0"/>
              <a:t> </a:t>
            </a:r>
            <a:r>
              <a:rPr lang="fr-FR" dirty="0" err="1"/>
              <a:t>charging</a:t>
            </a:r>
            <a:r>
              <a:rPr lang="fr-FR" dirty="0"/>
              <a:t>:</a:t>
            </a:r>
          </a:p>
          <a:p>
            <a:pPr>
              <a:buFont typeface="Arial" panose="020B0604020202020204" pitchFamily="34" charset="0"/>
              <a:buChar char="•"/>
            </a:pPr>
            <a:r>
              <a:rPr lang="fr-FR" b="1" dirty="0"/>
              <a:t>RFID </a:t>
            </a:r>
            <a:r>
              <a:rPr lang="fr-FR" b="1" dirty="0" err="1"/>
              <a:t>cards</a:t>
            </a:r>
            <a:r>
              <a:rPr lang="fr-FR" dirty="0"/>
              <a:t> (</a:t>
            </a:r>
            <a:r>
              <a:rPr lang="fr-FR" dirty="0" err="1"/>
              <a:t>tap</a:t>
            </a:r>
            <a:r>
              <a:rPr lang="fr-FR" dirty="0"/>
              <a:t>-and-charge)</a:t>
            </a:r>
          </a:p>
          <a:p>
            <a:pPr>
              <a:buFont typeface="Arial" panose="020B0604020202020204" pitchFamily="34" charset="0"/>
              <a:buChar char="•"/>
            </a:pPr>
            <a:r>
              <a:rPr lang="fr-FR" b="1" dirty="0"/>
              <a:t>Mobile apps</a:t>
            </a:r>
            <a:r>
              <a:rPr lang="fr-FR" dirty="0"/>
              <a:t> (login + QR scan/NFC)</a:t>
            </a:r>
          </a:p>
          <a:p>
            <a:pPr>
              <a:buFont typeface="Arial" panose="020B0604020202020204" pitchFamily="34" charset="0"/>
              <a:buChar char="•"/>
            </a:pPr>
            <a:r>
              <a:rPr lang="fr-FR" b="1" dirty="0"/>
              <a:t>Plug &amp; Charge</a:t>
            </a:r>
            <a:r>
              <a:rPr lang="fr-FR" dirty="0"/>
              <a:t> (</a:t>
            </a:r>
            <a:r>
              <a:rPr lang="fr-FR" dirty="0" err="1"/>
              <a:t>vehicle-based</a:t>
            </a:r>
            <a:r>
              <a:rPr lang="fr-FR" dirty="0"/>
              <a:t> ID </a:t>
            </a:r>
            <a:r>
              <a:rPr lang="fr-FR" dirty="0" err="1"/>
              <a:t>using</a:t>
            </a:r>
            <a:r>
              <a:rPr lang="fr-FR" dirty="0"/>
              <a:t> ISO 15118)</a:t>
            </a:r>
          </a:p>
          <a:p>
            <a:pPr>
              <a:buFont typeface="Arial" panose="020B0604020202020204" pitchFamily="34" charset="0"/>
              <a:buChar char="•"/>
            </a:pPr>
            <a:r>
              <a:rPr lang="fr-FR" b="1" dirty="0"/>
              <a:t>Web </a:t>
            </a:r>
            <a:r>
              <a:rPr lang="fr-FR" b="1" dirty="0" err="1"/>
              <a:t>portals</a:t>
            </a:r>
            <a:r>
              <a:rPr lang="fr-FR" dirty="0"/>
              <a:t> (</a:t>
            </a:r>
            <a:r>
              <a:rPr lang="fr-FR" dirty="0" err="1"/>
              <a:t>username</a:t>
            </a:r>
            <a:r>
              <a:rPr lang="fr-FR" dirty="0"/>
              <a:t>/</a:t>
            </a:r>
            <a:r>
              <a:rPr lang="fr-FR" dirty="0" err="1"/>
              <a:t>password</a:t>
            </a:r>
            <a:r>
              <a:rPr lang="fr-FR" dirty="0"/>
              <a:t>)</a:t>
            </a:r>
          </a:p>
          <a:p>
            <a:pPr>
              <a:buFont typeface="Arial" panose="020B0604020202020204" pitchFamily="34" charset="0"/>
              <a:buChar char="•"/>
            </a:pPr>
            <a:r>
              <a:rPr lang="fr-FR" b="1" dirty="0" err="1"/>
              <a:t>Token</a:t>
            </a:r>
            <a:r>
              <a:rPr lang="fr-FR" b="1" dirty="0"/>
              <a:t> or OTP-</a:t>
            </a:r>
            <a:r>
              <a:rPr lang="fr-FR" b="1" dirty="0" err="1"/>
              <a:t>based</a:t>
            </a:r>
            <a:r>
              <a:rPr lang="fr-FR" dirty="0"/>
              <a:t> </a:t>
            </a:r>
            <a:r>
              <a:rPr lang="fr-FR" dirty="0" err="1"/>
              <a:t>systems</a:t>
            </a:r>
            <a:endParaRPr lang="fr-FR" dirty="0"/>
          </a:p>
          <a:p>
            <a:endParaRPr lang="en-US" dirty="0"/>
          </a:p>
        </p:txBody>
      </p:sp>
    </p:spTree>
    <p:extLst>
      <p:ext uri="{BB962C8B-B14F-4D97-AF65-F5344CB8AC3E}">
        <p14:creationId xmlns:p14="http://schemas.microsoft.com/office/powerpoint/2010/main" val="2388167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9DE28F-8587-427F-9ACE-A576E3C6582F}"/>
              </a:ext>
            </a:extLst>
          </p:cNvPr>
          <p:cNvSpPr>
            <a:spLocks noGrp="1"/>
          </p:cNvSpPr>
          <p:nvPr>
            <p:ph type="title"/>
          </p:nvPr>
        </p:nvSpPr>
        <p:spPr/>
        <p:txBody>
          <a:bodyPr/>
          <a:lstStyle/>
          <a:p>
            <a:r>
              <a:rPr lang="en-US" dirty="0"/>
              <a:t>2. User Roles &amp; Permissions</a:t>
            </a:r>
            <a:br>
              <a:rPr lang="en-US" dirty="0"/>
            </a:br>
            <a:endParaRPr lang="en-US" dirty="0"/>
          </a:p>
        </p:txBody>
      </p:sp>
      <p:sp>
        <p:nvSpPr>
          <p:cNvPr id="3" name="Espace réservé du contenu 2">
            <a:extLst>
              <a:ext uri="{FF2B5EF4-FFF2-40B4-BE49-F238E27FC236}">
                <a16:creationId xmlns:a16="http://schemas.microsoft.com/office/drawing/2014/main" id="{6EFA38F2-59A4-44F4-9C1A-B2035C49BE45}"/>
              </a:ext>
            </a:extLst>
          </p:cNvPr>
          <p:cNvSpPr>
            <a:spLocks noGrp="1"/>
          </p:cNvSpPr>
          <p:nvPr>
            <p:ph idx="1"/>
          </p:nvPr>
        </p:nvSpPr>
        <p:spPr/>
        <p:txBody>
          <a:bodyPr/>
          <a:lstStyle/>
          <a:p>
            <a:pPr>
              <a:buFont typeface="Arial" panose="020B0604020202020204" pitchFamily="34" charset="0"/>
              <a:buChar char="•"/>
            </a:pPr>
            <a:r>
              <a:rPr lang="en-US" b="1" dirty="0"/>
              <a:t>Drivers</a:t>
            </a:r>
            <a:r>
              <a:rPr lang="en-US" dirty="0"/>
              <a:t>: Limited access, usually just to initiate and monitor sessions.</a:t>
            </a:r>
          </a:p>
          <a:p>
            <a:pPr>
              <a:buFont typeface="Arial" panose="020B0604020202020204" pitchFamily="34" charset="0"/>
              <a:buChar char="•"/>
            </a:pPr>
            <a:r>
              <a:rPr lang="en-US" b="1" dirty="0"/>
              <a:t>Fleet Managers</a:t>
            </a:r>
            <a:r>
              <a:rPr lang="en-US" dirty="0"/>
              <a:t>: Can view multiple vehicle accounts, usage history, and reports.</a:t>
            </a:r>
          </a:p>
          <a:p>
            <a:pPr>
              <a:buFont typeface="Arial" panose="020B0604020202020204" pitchFamily="34" charset="0"/>
              <a:buChar char="•"/>
            </a:pPr>
            <a:r>
              <a:rPr lang="en-US" b="1" dirty="0"/>
              <a:t>Operators/Admins</a:t>
            </a:r>
            <a:r>
              <a:rPr lang="en-US" dirty="0"/>
              <a:t>: Full access to pricing, configurations, diagnostics, etc.</a:t>
            </a:r>
          </a:p>
          <a:p>
            <a:endParaRPr lang="en-US" dirty="0"/>
          </a:p>
        </p:txBody>
      </p:sp>
    </p:spTree>
    <p:extLst>
      <p:ext uri="{BB962C8B-B14F-4D97-AF65-F5344CB8AC3E}">
        <p14:creationId xmlns:p14="http://schemas.microsoft.com/office/powerpoint/2010/main" val="668898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B48987-C28A-4B71-AFD8-5E0C7332B97E}"/>
              </a:ext>
            </a:extLst>
          </p:cNvPr>
          <p:cNvSpPr>
            <a:spLocks noGrp="1"/>
          </p:cNvSpPr>
          <p:nvPr>
            <p:ph type="title"/>
          </p:nvPr>
        </p:nvSpPr>
        <p:spPr/>
        <p:txBody>
          <a:bodyPr/>
          <a:lstStyle/>
          <a:p>
            <a:r>
              <a:rPr lang="en-US" dirty="0"/>
              <a:t>3. </a:t>
            </a:r>
            <a:r>
              <a:rPr lang="en-US" b="1" dirty="0"/>
              <a:t>Account Linking &amp; Payment Integration</a:t>
            </a:r>
            <a:endParaRPr lang="en-US" dirty="0"/>
          </a:p>
        </p:txBody>
      </p:sp>
      <p:sp>
        <p:nvSpPr>
          <p:cNvPr id="3" name="Espace réservé du contenu 2">
            <a:extLst>
              <a:ext uri="{FF2B5EF4-FFF2-40B4-BE49-F238E27FC236}">
                <a16:creationId xmlns:a16="http://schemas.microsoft.com/office/drawing/2014/main" id="{5C01CFBA-8BF8-4B4D-BE87-86AB7EE059CE}"/>
              </a:ext>
            </a:extLst>
          </p:cNvPr>
          <p:cNvSpPr>
            <a:spLocks noGrp="1"/>
          </p:cNvSpPr>
          <p:nvPr>
            <p:ph idx="1"/>
          </p:nvPr>
        </p:nvSpPr>
        <p:spPr/>
        <p:txBody>
          <a:bodyPr/>
          <a:lstStyle/>
          <a:p>
            <a:pPr marL="0" indent="0">
              <a:buNone/>
            </a:pPr>
            <a:r>
              <a:rPr lang="en-US" dirty="0"/>
              <a:t>Each user can have an account linked to:</a:t>
            </a:r>
          </a:p>
          <a:p>
            <a:r>
              <a:rPr lang="en-US" dirty="0"/>
              <a:t>A wallet or payment method</a:t>
            </a:r>
          </a:p>
          <a:p>
            <a:r>
              <a:rPr lang="en-US" dirty="0"/>
              <a:t>A subscription plan</a:t>
            </a:r>
          </a:p>
          <a:p>
            <a:r>
              <a:rPr lang="en-US" dirty="0"/>
              <a:t>Company billing, for fleets or workplaces</a:t>
            </a:r>
          </a:p>
          <a:p>
            <a:r>
              <a:rPr lang="en-US" dirty="0"/>
              <a:t>Billing is handled automatically after successful authentication.</a:t>
            </a:r>
          </a:p>
        </p:txBody>
      </p:sp>
    </p:spTree>
    <p:extLst>
      <p:ext uri="{BB962C8B-B14F-4D97-AF65-F5344CB8AC3E}">
        <p14:creationId xmlns:p14="http://schemas.microsoft.com/office/powerpoint/2010/main" val="3779583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C3428C-9E49-4BE2-88EB-A9DE73108810}"/>
              </a:ext>
            </a:extLst>
          </p:cNvPr>
          <p:cNvSpPr>
            <a:spLocks noGrp="1"/>
          </p:cNvSpPr>
          <p:nvPr>
            <p:ph type="title"/>
          </p:nvPr>
        </p:nvSpPr>
        <p:spPr/>
        <p:txBody>
          <a:bodyPr/>
          <a:lstStyle/>
          <a:p>
            <a:r>
              <a:rPr lang="en-US" dirty="0"/>
              <a:t>Software Components of EVCI </a:t>
            </a:r>
          </a:p>
        </p:txBody>
      </p:sp>
      <p:sp>
        <p:nvSpPr>
          <p:cNvPr id="3" name="Espace réservé du contenu 2">
            <a:extLst>
              <a:ext uri="{FF2B5EF4-FFF2-40B4-BE49-F238E27FC236}">
                <a16:creationId xmlns:a16="http://schemas.microsoft.com/office/drawing/2014/main" id="{F3780BB4-DA3C-48D1-8E3C-7FA281672F98}"/>
              </a:ext>
            </a:extLst>
          </p:cNvPr>
          <p:cNvSpPr>
            <a:spLocks noGrp="1"/>
          </p:cNvSpPr>
          <p:nvPr>
            <p:ph idx="1"/>
          </p:nvPr>
        </p:nvSpPr>
        <p:spPr/>
        <p:txBody>
          <a:bodyPr/>
          <a:lstStyle/>
          <a:p>
            <a:r>
              <a:rPr lang="en-US" dirty="0"/>
              <a:t>1. Charging Station Management System (CSMS)</a:t>
            </a:r>
          </a:p>
          <a:p>
            <a:r>
              <a:rPr lang="en-US" dirty="0"/>
              <a:t>2. Energy Management Systems (EMS)</a:t>
            </a:r>
          </a:p>
          <a:p>
            <a:r>
              <a:rPr lang="en-US" dirty="0"/>
              <a:t>3. User-Facing Applications</a:t>
            </a:r>
          </a:p>
          <a:p>
            <a:r>
              <a:rPr lang="en-US" dirty="0"/>
              <a:t>4. Communication Protocols</a:t>
            </a:r>
          </a:p>
          <a:p>
            <a:r>
              <a:rPr lang="en-US" dirty="0"/>
              <a:t>5. Integration with Building and Grid Systems</a:t>
            </a:r>
          </a:p>
          <a:p>
            <a:r>
              <a:rPr lang="en-US" dirty="0"/>
              <a:t>6. Data Analytics and Reporting Tools</a:t>
            </a:r>
          </a:p>
          <a:p>
            <a:r>
              <a:rPr lang="en-US" dirty="0"/>
              <a:t>7. Cybersecurity and Compliance Modules</a:t>
            </a:r>
          </a:p>
          <a:p>
            <a:endParaRPr lang="en-US" dirty="0"/>
          </a:p>
        </p:txBody>
      </p:sp>
    </p:spTree>
    <p:extLst>
      <p:ext uri="{BB962C8B-B14F-4D97-AF65-F5344CB8AC3E}">
        <p14:creationId xmlns:p14="http://schemas.microsoft.com/office/powerpoint/2010/main" val="2814818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0D1A5EC9-237F-4E2E-9F1C-37CDE505B901}"/>
              </a:ext>
            </a:extLst>
          </p:cNvPr>
          <p:cNvPicPr>
            <a:picLocks noChangeAspect="1"/>
          </p:cNvPicPr>
          <p:nvPr/>
        </p:nvPicPr>
        <p:blipFill>
          <a:blip r:embed="rId2"/>
          <a:stretch>
            <a:fillRect/>
          </a:stretch>
        </p:blipFill>
        <p:spPr>
          <a:xfrm>
            <a:off x="1379220" y="0"/>
            <a:ext cx="9433560" cy="6858000"/>
          </a:xfrm>
          <a:prstGeom prst="rect">
            <a:avLst/>
          </a:prstGeom>
        </p:spPr>
      </p:pic>
    </p:spTree>
    <p:extLst>
      <p:ext uri="{BB962C8B-B14F-4D97-AF65-F5344CB8AC3E}">
        <p14:creationId xmlns:p14="http://schemas.microsoft.com/office/powerpoint/2010/main" val="3095123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285435-0F61-4E1D-8136-DC9F2D872385}"/>
              </a:ext>
            </a:extLst>
          </p:cNvPr>
          <p:cNvSpPr>
            <a:spLocks noGrp="1"/>
          </p:cNvSpPr>
          <p:nvPr>
            <p:ph type="title"/>
          </p:nvPr>
        </p:nvSpPr>
        <p:spPr/>
        <p:txBody>
          <a:bodyPr/>
          <a:lstStyle/>
          <a:p>
            <a:r>
              <a:rPr lang="en-US" dirty="0"/>
              <a:t>Charging Station Management System (CSMS)</a:t>
            </a:r>
          </a:p>
        </p:txBody>
      </p:sp>
      <p:sp>
        <p:nvSpPr>
          <p:cNvPr id="3" name="Espace réservé du contenu 2">
            <a:extLst>
              <a:ext uri="{FF2B5EF4-FFF2-40B4-BE49-F238E27FC236}">
                <a16:creationId xmlns:a16="http://schemas.microsoft.com/office/drawing/2014/main" id="{CA44BC48-80D7-44D0-ABDE-344817EDDC38}"/>
              </a:ext>
            </a:extLst>
          </p:cNvPr>
          <p:cNvSpPr>
            <a:spLocks noGrp="1"/>
          </p:cNvSpPr>
          <p:nvPr>
            <p:ph idx="1"/>
          </p:nvPr>
        </p:nvSpPr>
        <p:spPr/>
        <p:txBody>
          <a:bodyPr>
            <a:normAutofit fontScale="62500" lnSpcReduction="20000"/>
          </a:bodyPr>
          <a:lstStyle/>
          <a:p>
            <a:r>
              <a:rPr lang="en-US" b="1" dirty="0"/>
              <a:t>Core Functions of CPMS</a:t>
            </a:r>
          </a:p>
          <a:p>
            <a:pPr>
              <a:buFont typeface="+mj-lt"/>
              <a:buAutoNum type="arabicPeriod"/>
            </a:pPr>
            <a:r>
              <a:rPr lang="en-US" b="1" dirty="0"/>
              <a:t>Real-Time Monitoring and Control</a:t>
            </a:r>
            <a:endParaRPr lang="en-US" dirty="0"/>
          </a:p>
          <a:p>
            <a:pPr marL="742950" lvl="1" indent="-285750">
              <a:buFont typeface="+mj-lt"/>
              <a:buAutoNum type="arabicPeriod"/>
            </a:pPr>
            <a:r>
              <a:rPr lang="en-US" dirty="0"/>
              <a:t>Provides live status updates of charging stations (e.g., available, in use, offline).</a:t>
            </a:r>
          </a:p>
          <a:p>
            <a:pPr marL="742950" lvl="1" indent="-285750">
              <a:buFont typeface="+mj-lt"/>
              <a:buAutoNum type="arabicPeriod"/>
            </a:pPr>
            <a:r>
              <a:rPr lang="en-US" dirty="0"/>
              <a:t>Allows remote control capabilities, such as starting or stopping charging sessions.​</a:t>
            </a:r>
          </a:p>
          <a:p>
            <a:pPr>
              <a:buFont typeface="+mj-lt"/>
              <a:buAutoNum type="arabicPeriod"/>
            </a:pPr>
            <a:r>
              <a:rPr lang="en-US" b="1" dirty="0"/>
              <a:t>User and Session Management</a:t>
            </a:r>
            <a:endParaRPr lang="en-US" dirty="0"/>
          </a:p>
          <a:p>
            <a:pPr marL="742950" lvl="1" indent="-285750">
              <a:buFont typeface="+mj-lt"/>
              <a:buAutoNum type="arabicPeriod"/>
            </a:pPr>
            <a:r>
              <a:rPr lang="en-US" dirty="0"/>
              <a:t>Handles user authentication and authorization processes.</a:t>
            </a:r>
          </a:p>
          <a:p>
            <a:pPr marL="742950" lvl="1" indent="-285750">
              <a:buFont typeface="+mj-lt"/>
              <a:buAutoNum type="arabicPeriod"/>
            </a:pPr>
            <a:r>
              <a:rPr lang="en-US" dirty="0"/>
              <a:t>Manages charging sessions, including initiation, termination, and tracking.​</a:t>
            </a:r>
          </a:p>
          <a:p>
            <a:pPr>
              <a:buFont typeface="+mj-lt"/>
              <a:buAutoNum type="arabicPeriod"/>
            </a:pPr>
            <a:r>
              <a:rPr lang="en-US" b="1" dirty="0"/>
              <a:t>Billing and Payment Integration</a:t>
            </a:r>
            <a:endParaRPr lang="en-US" dirty="0"/>
          </a:p>
          <a:p>
            <a:pPr marL="742950" lvl="1" indent="-285750">
              <a:buFont typeface="+mj-lt"/>
              <a:buAutoNum type="arabicPeriod"/>
            </a:pPr>
            <a:r>
              <a:rPr lang="en-US" dirty="0"/>
              <a:t>Calculates charging costs based on energy consumption and pricing models.</a:t>
            </a:r>
          </a:p>
          <a:p>
            <a:pPr marL="742950" lvl="1" indent="-285750">
              <a:buFont typeface="+mj-lt"/>
              <a:buAutoNum type="arabicPeriod"/>
            </a:pPr>
            <a:r>
              <a:rPr lang="en-US" dirty="0"/>
              <a:t>Integrates with payment gateways to facilitate transactions.​</a:t>
            </a:r>
          </a:p>
          <a:p>
            <a:pPr>
              <a:buFont typeface="+mj-lt"/>
              <a:buAutoNum type="arabicPeriod"/>
            </a:pPr>
            <a:r>
              <a:rPr lang="en-US" b="1" dirty="0"/>
              <a:t>Load and Energy Management</a:t>
            </a:r>
            <a:endParaRPr lang="en-US" dirty="0"/>
          </a:p>
          <a:p>
            <a:pPr marL="742950" lvl="1" indent="-285750">
              <a:buFont typeface="+mj-lt"/>
              <a:buAutoNum type="arabicPeriod"/>
            </a:pPr>
            <a:r>
              <a:rPr lang="en-US" dirty="0"/>
              <a:t>Implements dynamic load balancing to optimize energy distribution.</a:t>
            </a:r>
          </a:p>
          <a:p>
            <a:pPr marL="742950" lvl="1" indent="-285750">
              <a:buFont typeface="+mj-lt"/>
              <a:buAutoNum type="arabicPeriod"/>
            </a:pPr>
            <a:r>
              <a:rPr lang="en-US" dirty="0"/>
              <a:t>Supports integration with renewable energy sources and grid services.​</a:t>
            </a:r>
          </a:p>
          <a:p>
            <a:pPr>
              <a:buFont typeface="+mj-lt"/>
              <a:buAutoNum type="arabicPeriod"/>
            </a:pPr>
            <a:r>
              <a:rPr lang="en-US" b="1" dirty="0"/>
              <a:t>Maintenance and Diagnostics</a:t>
            </a:r>
            <a:endParaRPr lang="en-US" dirty="0"/>
          </a:p>
          <a:p>
            <a:pPr marL="742950" lvl="1" indent="-285750">
              <a:buFont typeface="+mj-lt"/>
              <a:buAutoNum type="arabicPeriod"/>
            </a:pPr>
            <a:r>
              <a:rPr lang="en-US" dirty="0"/>
              <a:t>Monitors equipment health and performance metrics.</a:t>
            </a:r>
          </a:p>
          <a:p>
            <a:pPr marL="742950" lvl="1" indent="-285750">
              <a:buFont typeface="+mj-lt"/>
              <a:buAutoNum type="arabicPeriod"/>
            </a:pPr>
            <a:r>
              <a:rPr lang="en-US" dirty="0"/>
              <a:t>Provides alerts and diagnostics for proactive maintenance.</a:t>
            </a:r>
          </a:p>
          <a:p>
            <a:endParaRPr lang="en-US" dirty="0"/>
          </a:p>
        </p:txBody>
      </p:sp>
    </p:spTree>
    <p:extLst>
      <p:ext uri="{BB962C8B-B14F-4D97-AF65-F5344CB8AC3E}">
        <p14:creationId xmlns:p14="http://schemas.microsoft.com/office/powerpoint/2010/main" val="530639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A7DB18F0-9C0E-4925-89F4-7BD352552B3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55165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B2A24C25-292D-4D4F-A20E-B16E05C14BAF}"/>
              </a:ext>
            </a:extLst>
          </p:cNvPr>
          <p:cNvPicPr>
            <a:picLocks noChangeAspect="1"/>
          </p:cNvPicPr>
          <p:nvPr/>
        </p:nvPicPr>
        <p:blipFill>
          <a:blip r:embed="rId2"/>
          <a:stretch>
            <a:fillRect/>
          </a:stretch>
        </p:blipFill>
        <p:spPr>
          <a:xfrm>
            <a:off x="1995487" y="0"/>
            <a:ext cx="8201025" cy="6857999"/>
          </a:xfrm>
          <a:prstGeom prst="rect">
            <a:avLst/>
          </a:prstGeom>
        </p:spPr>
      </p:pic>
    </p:spTree>
    <p:extLst>
      <p:ext uri="{BB962C8B-B14F-4D97-AF65-F5344CB8AC3E}">
        <p14:creationId xmlns:p14="http://schemas.microsoft.com/office/powerpoint/2010/main" val="657819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24B736-049A-4A82-84FF-A438855F3C46}"/>
              </a:ext>
            </a:extLst>
          </p:cNvPr>
          <p:cNvSpPr>
            <a:spLocks noGrp="1"/>
          </p:cNvSpPr>
          <p:nvPr>
            <p:ph type="title"/>
          </p:nvPr>
        </p:nvSpPr>
        <p:spPr/>
        <p:txBody>
          <a:bodyPr/>
          <a:lstStyle/>
          <a:p>
            <a:r>
              <a:rPr lang="en-US" b="1" dirty="0"/>
              <a:t>Importance of Open Protocols</a:t>
            </a:r>
            <a:br>
              <a:rPr lang="en-US" b="1" dirty="0"/>
            </a:br>
            <a:endParaRPr lang="en-US" dirty="0"/>
          </a:p>
        </p:txBody>
      </p:sp>
      <p:sp>
        <p:nvSpPr>
          <p:cNvPr id="3" name="Espace réservé du contenu 2">
            <a:extLst>
              <a:ext uri="{FF2B5EF4-FFF2-40B4-BE49-F238E27FC236}">
                <a16:creationId xmlns:a16="http://schemas.microsoft.com/office/drawing/2014/main" id="{26FDF6F1-76F3-449A-9DE6-261CF123ED52}"/>
              </a:ext>
            </a:extLst>
          </p:cNvPr>
          <p:cNvSpPr>
            <a:spLocks noGrp="1"/>
          </p:cNvSpPr>
          <p:nvPr>
            <p:ph idx="1"/>
          </p:nvPr>
        </p:nvSpPr>
        <p:spPr/>
        <p:txBody>
          <a:bodyPr/>
          <a:lstStyle/>
          <a:p>
            <a:r>
              <a:rPr lang="en-US" dirty="0"/>
              <a:t>CSMS platforms often utilize open communication protocols like the Open Charge Point Protocol (OCPP) to ensure interoperability between different hardware and software vendors. This flexibility allows operators to integrate various charging stations and management systems without being locked into a single provider. </a:t>
            </a:r>
          </a:p>
          <a:p>
            <a:endParaRPr lang="en-US" dirty="0"/>
          </a:p>
        </p:txBody>
      </p:sp>
    </p:spTree>
    <p:extLst>
      <p:ext uri="{BB962C8B-B14F-4D97-AF65-F5344CB8AC3E}">
        <p14:creationId xmlns:p14="http://schemas.microsoft.com/office/powerpoint/2010/main" val="1983975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791A81-D57E-40E8-8D81-9CCFD839AA3B}"/>
              </a:ext>
            </a:extLst>
          </p:cNvPr>
          <p:cNvSpPr>
            <a:spLocks noGrp="1"/>
          </p:cNvSpPr>
          <p:nvPr>
            <p:ph type="title"/>
          </p:nvPr>
        </p:nvSpPr>
        <p:spPr/>
        <p:txBody>
          <a:bodyPr>
            <a:normAutofit/>
          </a:bodyPr>
          <a:lstStyle/>
          <a:p>
            <a:r>
              <a:rPr lang="en-US" sz="4000" dirty="0"/>
              <a:t>Key Benefits of OCPP in EV Charging Infrastructure</a:t>
            </a:r>
          </a:p>
        </p:txBody>
      </p:sp>
      <p:sp>
        <p:nvSpPr>
          <p:cNvPr id="3" name="Espace réservé du contenu 2">
            <a:extLst>
              <a:ext uri="{FF2B5EF4-FFF2-40B4-BE49-F238E27FC236}">
                <a16:creationId xmlns:a16="http://schemas.microsoft.com/office/drawing/2014/main" id="{A6F77AFF-6C53-4468-8D90-19B5B89A1183}"/>
              </a:ext>
            </a:extLst>
          </p:cNvPr>
          <p:cNvSpPr>
            <a:spLocks noGrp="1"/>
          </p:cNvSpPr>
          <p:nvPr>
            <p:ph idx="1"/>
          </p:nvPr>
        </p:nvSpPr>
        <p:spPr/>
        <p:txBody>
          <a:bodyPr/>
          <a:lstStyle/>
          <a:p>
            <a:r>
              <a:rPr lang="en-US" dirty="0"/>
              <a:t>1. Interoperability Across Vendors</a:t>
            </a:r>
          </a:p>
          <a:p>
            <a:r>
              <a:rPr lang="en-US" dirty="0"/>
              <a:t>2. Cost-Effective Scalability</a:t>
            </a:r>
          </a:p>
          <a:p>
            <a:r>
              <a:rPr lang="en-US" dirty="0"/>
              <a:t>3. Enhanced Security Measures</a:t>
            </a:r>
          </a:p>
          <a:p>
            <a:r>
              <a:rPr lang="en-US" dirty="0"/>
              <a:t>4. Support for Advanced Features</a:t>
            </a:r>
          </a:p>
          <a:p>
            <a:endParaRPr lang="en-US" dirty="0"/>
          </a:p>
        </p:txBody>
      </p:sp>
      <p:pic>
        <p:nvPicPr>
          <p:cNvPr id="4" name="Image 3">
            <a:extLst>
              <a:ext uri="{FF2B5EF4-FFF2-40B4-BE49-F238E27FC236}">
                <a16:creationId xmlns:a16="http://schemas.microsoft.com/office/drawing/2014/main" id="{E2735936-C129-4A13-8FA5-F77C78BC6BC6}"/>
              </a:ext>
            </a:extLst>
          </p:cNvPr>
          <p:cNvPicPr>
            <a:picLocks noChangeAspect="1"/>
          </p:cNvPicPr>
          <p:nvPr/>
        </p:nvPicPr>
        <p:blipFill>
          <a:blip r:embed="rId2"/>
          <a:stretch>
            <a:fillRect/>
          </a:stretch>
        </p:blipFill>
        <p:spPr>
          <a:xfrm>
            <a:off x="7205546" y="1825625"/>
            <a:ext cx="4148254" cy="4148254"/>
          </a:xfrm>
          <a:prstGeom prst="rect">
            <a:avLst/>
          </a:prstGeom>
        </p:spPr>
      </p:pic>
    </p:spTree>
    <p:extLst>
      <p:ext uri="{BB962C8B-B14F-4D97-AF65-F5344CB8AC3E}">
        <p14:creationId xmlns:p14="http://schemas.microsoft.com/office/powerpoint/2010/main" val="919697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C125-C093-4899-ACFD-0CDB2283B1EA}"/>
              </a:ext>
            </a:extLst>
          </p:cNvPr>
          <p:cNvSpPr>
            <a:spLocks noGrp="1"/>
          </p:cNvSpPr>
          <p:nvPr>
            <p:ph type="title"/>
          </p:nvPr>
        </p:nvSpPr>
        <p:spPr>
          <a:xfrm>
            <a:off x="838200" y="2766218"/>
            <a:ext cx="10515600" cy="1325563"/>
          </a:xfrm>
        </p:spPr>
        <p:txBody>
          <a:bodyPr/>
          <a:lstStyle/>
          <a:p>
            <a:r>
              <a:rPr lang="fr-FR" dirty="0"/>
              <a:t>User Access Management </a:t>
            </a:r>
            <a:r>
              <a:rPr lang="fr-FR" dirty="0" err="1"/>
              <a:t>Core</a:t>
            </a:r>
            <a:r>
              <a:rPr lang="fr-FR" dirty="0"/>
              <a:t> Components</a:t>
            </a:r>
            <a:endParaRPr lang="en-US" dirty="0"/>
          </a:p>
        </p:txBody>
      </p:sp>
    </p:spTree>
    <p:extLst>
      <p:ext uri="{BB962C8B-B14F-4D97-AF65-F5344CB8AC3E}">
        <p14:creationId xmlns:p14="http://schemas.microsoft.com/office/powerpoint/2010/main" val="143957847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416</Words>
  <Application>Microsoft Office PowerPoint</Application>
  <PresentationFormat>Grand écran</PresentationFormat>
  <Paragraphs>51</Paragraphs>
  <Slides>12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12</vt:i4>
      </vt:variant>
    </vt:vector>
  </HeadingPairs>
  <TitlesOfParts>
    <vt:vector size="16" baseType="lpstr">
      <vt:lpstr>Arial</vt:lpstr>
      <vt:lpstr>Calibri</vt:lpstr>
      <vt:lpstr>Calibri Light</vt:lpstr>
      <vt:lpstr>Thème Office</vt:lpstr>
      <vt:lpstr>EVCI</vt:lpstr>
      <vt:lpstr>Software Components of EVCI </vt:lpstr>
      <vt:lpstr>Présentation PowerPoint</vt:lpstr>
      <vt:lpstr>Charging Station Management System (CSMS)</vt:lpstr>
      <vt:lpstr>Présentation PowerPoint</vt:lpstr>
      <vt:lpstr>Présentation PowerPoint</vt:lpstr>
      <vt:lpstr>Importance of Open Protocols </vt:lpstr>
      <vt:lpstr>Key Benefits of OCPP in EV Charging Infrastructure</vt:lpstr>
      <vt:lpstr>User Access Management Core Components</vt:lpstr>
      <vt:lpstr>1. Authentication Mechanisms  </vt:lpstr>
      <vt:lpstr>2. User Roles &amp; Permissions </vt:lpstr>
      <vt:lpstr>3. Account Linking &amp; Payment Integration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EVCI</dc:title>
  <dc:creator>Kristian KYRIAKOS</dc:creator>
  <cp:lastModifiedBy>Kristian KYRIAKOS</cp:lastModifiedBy>
  <cp:revision>9</cp:revision>
  <dcterms:created xsi:type="dcterms:W3CDTF">2025-04-17T13:02:47Z</dcterms:created>
  <dcterms:modified xsi:type="dcterms:W3CDTF">2025-04-18T09:38:49Z</dcterms:modified>
</cp:coreProperties>
</file>