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41"/>
  </p:notesMasterIdLst>
  <p:sldIdLst>
    <p:sldId id="256" r:id="rId3"/>
    <p:sldId id="294" r:id="rId4"/>
    <p:sldId id="258" r:id="rId5"/>
    <p:sldId id="289" r:id="rId6"/>
    <p:sldId id="1686" r:id="rId7"/>
    <p:sldId id="292" r:id="rId8"/>
    <p:sldId id="293" r:id="rId9"/>
    <p:sldId id="279" r:id="rId10"/>
    <p:sldId id="1687" r:id="rId11"/>
    <p:sldId id="1688" r:id="rId12"/>
    <p:sldId id="287" r:id="rId13"/>
    <p:sldId id="288" r:id="rId14"/>
    <p:sldId id="299" r:id="rId15"/>
    <p:sldId id="280" r:id="rId16"/>
    <p:sldId id="1689" r:id="rId17"/>
    <p:sldId id="291" r:id="rId18"/>
    <p:sldId id="1690" r:id="rId19"/>
    <p:sldId id="285" r:id="rId20"/>
    <p:sldId id="283" r:id="rId21"/>
    <p:sldId id="281" r:id="rId22"/>
    <p:sldId id="1693" r:id="rId23"/>
    <p:sldId id="284" r:id="rId24"/>
    <p:sldId id="1692" r:id="rId25"/>
    <p:sldId id="1691" r:id="rId26"/>
    <p:sldId id="296" r:id="rId27"/>
    <p:sldId id="282" r:id="rId28"/>
    <p:sldId id="1694" r:id="rId29"/>
    <p:sldId id="1695" r:id="rId30"/>
    <p:sldId id="297" r:id="rId31"/>
    <p:sldId id="286" r:id="rId32"/>
    <p:sldId id="298" r:id="rId33"/>
    <p:sldId id="261" r:id="rId34"/>
    <p:sldId id="1697" r:id="rId35"/>
    <p:sldId id="257" r:id="rId36"/>
    <p:sldId id="1698" r:id="rId37"/>
    <p:sldId id="259" r:id="rId38"/>
    <p:sldId id="301" r:id="rId39"/>
    <p:sldId id="1696" r:id="rId40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A00"/>
    <a:srgbClr val="CC4A4A"/>
    <a:srgbClr val="FEF3D2"/>
    <a:srgbClr val="EAECE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2" autoAdjust="0"/>
    <p:restoredTop sz="94710" autoAdjust="0"/>
  </p:normalViewPr>
  <p:slideViewPr>
    <p:cSldViewPr snapToGrid="0">
      <p:cViewPr varScale="1">
        <p:scale>
          <a:sx n="105" d="100"/>
          <a:sy n="105" d="100"/>
        </p:scale>
        <p:origin x="25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gs" Target="tags/tag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，让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设计简单起来！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PowerPoint Design Simple!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630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本素材由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提供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尊重知识产权并注重保护用户享有的各项权利。郑重提醒您：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插件中提供的任何信息内容的所有权、知识产权归其原始权利人或权利受让人所有，您免费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购买获得的是信息内容的使用权，并受下述条款的约束；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禁止在接入互联网或移动互联网的任何网站、平台、应用或程序上以任何方式为他人提供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插件资源内容的下载。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resource is supplied by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respects all intellectual property rights and protects all the rights its users acquired. Solemnly remind you: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ownership and intellectual property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belongs to its owner or the assignee of this ownership. you only acquired the usage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Add-in, as well as respected the following restrain terms: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2.You are not permitted to provide the resource of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in any website, platform, application access to the Internet or mobile Internet.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FF1CE47C-0C42-4A94-BE19-1535BDAAB0E1}"/>
              </a:ext>
            </a:extLst>
          </p:cNvPr>
          <p:cNvSpPr>
            <a:spLocks/>
          </p:cNvSpPr>
          <p:nvPr userDrawn="1"/>
        </p:nvSpPr>
        <p:spPr bwMode="auto">
          <a:xfrm>
            <a:off x="1" y="2036764"/>
            <a:ext cx="7938334" cy="4821237"/>
          </a:xfrm>
          <a:custGeom>
            <a:avLst/>
            <a:gdLst>
              <a:gd name="T0" fmla="*/ 0 w 2874"/>
              <a:gd name="T1" fmla="*/ 4099 h 4099"/>
              <a:gd name="T2" fmla="*/ 0 w 2874"/>
              <a:gd name="T3" fmla="*/ 0 h 4099"/>
              <a:gd name="T4" fmla="*/ 2874 w 2874"/>
              <a:gd name="T5" fmla="*/ 1862 h 4099"/>
              <a:gd name="T6" fmla="*/ 2020 w 2874"/>
              <a:gd name="T7" fmla="*/ 4099 h 4099"/>
              <a:gd name="T8" fmla="*/ 0 w 2874"/>
              <a:gd name="T9" fmla="*/ 4099 h 4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4" h="4099">
                <a:moveTo>
                  <a:pt x="0" y="4099"/>
                </a:moveTo>
                <a:lnTo>
                  <a:pt x="0" y="0"/>
                </a:lnTo>
                <a:lnTo>
                  <a:pt x="2874" y="1862"/>
                </a:lnTo>
                <a:lnTo>
                  <a:pt x="2020" y="4099"/>
                </a:lnTo>
                <a:lnTo>
                  <a:pt x="0" y="409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7CE3E2CC-7B72-4D54-9893-F2E38F00CFE3}"/>
              </a:ext>
            </a:extLst>
          </p:cNvPr>
          <p:cNvSpPr>
            <a:spLocks/>
          </p:cNvSpPr>
          <p:nvPr userDrawn="1"/>
        </p:nvSpPr>
        <p:spPr bwMode="auto">
          <a:xfrm>
            <a:off x="1099325" y="2387271"/>
            <a:ext cx="6839010" cy="4470730"/>
          </a:xfrm>
          <a:custGeom>
            <a:avLst/>
            <a:gdLst>
              <a:gd name="T0" fmla="*/ 824 w 2476"/>
              <a:gd name="T1" fmla="*/ 3801 h 3801"/>
              <a:gd name="T2" fmla="*/ 0 w 2476"/>
              <a:gd name="T3" fmla="*/ 0 h 3801"/>
              <a:gd name="T4" fmla="*/ 2476 w 2476"/>
              <a:gd name="T5" fmla="*/ 1564 h 3801"/>
              <a:gd name="T6" fmla="*/ 1668 w 2476"/>
              <a:gd name="T7" fmla="*/ 3801 h 3801"/>
              <a:gd name="T8" fmla="*/ 824 w 2476"/>
              <a:gd name="T9" fmla="*/ 3801 h 3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76" h="3801">
                <a:moveTo>
                  <a:pt x="824" y="3801"/>
                </a:moveTo>
                <a:lnTo>
                  <a:pt x="0" y="0"/>
                </a:lnTo>
                <a:lnTo>
                  <a:pt x="2476" y="1564"/>
                </a:lnTo>
                <a:lnTo>
                  <a:pt x="1668" y="3801"/>
                </a:lnTo>
                <a:lnTo>
                  <a:pt x="824" y="38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43CA3783-733D-4D0B-A984-A884739F7118}"/>
              </a:ext>
            </a:extLst>
          </p:cNvPr>
          <p:cNvSpPr>
            <a:spLocks/>
          </p:cNvSpPr>
          <p:nvPr userDrawn="1"/>
        </p:nvSpPr>
        <p:spPr bwMode="auto">
          <a:xfrm>
            <a:off x="1" y="1778000"/>
            <a:ext cx="8490758" cy="2731133"/>
          </a:xfrm>
          <a:custGeom>
            <a:avLst/>
            <a:gdLst>
              <a:gd name="T0" fmla="*/ 0 w 3074"/>
              <a:gd name="T1" fmla="*/ 0 h 2322"/>
              <a:gd name="T2" fmla="*/ 2849 w 3074"/>
              <a:gd name="T3" fmla="*/ 1920 h 2322"/>
              <a:gd name="T4" fmla="*/ 3074 w 3074"/>
              <a:gd name="T5" fmla="*/ 2074 h 2322"/>
              <a:gd name="T6" fmla="*/ 2964 w 3074"/>
              <a:gd name="T7" fmla="*/ 2322 h 2322"/>
              <a:gd name="T8" fmla="*/ 2738 w 3074"/>
              <a:gd name="T9" fmla="*/ 2170 h 2322"/>
              <a:gd name="T10" fmla="*/ 0 w 3074"/>
              <a:gd name="T11" fmla="*/ 324 h 2322"/>
              <a:gd name="T12" fmla="*/ 0 w 3074"/>
              <a:gd name="T13" fmla="*/ 0 h 2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74" h="2322">
                <a:moveTo>
                  <a:pt x="0" y="0"/>
                </a:moveTo>
                <a:lnTo>
                  <a:pt x="2849" y="1920"/>
                </a:lnTo>
                <a:lnTo>
                  <a:pt x="3074" y="2074"/>
                </a:lnTo>
                <a:lnTo>
                  <a:pt x="2964" y="2322"/>
                </a:lnTo>
                <a:lnTo>
                  <a:pt x="2738" y="2170"/>
                </a:lnTo>
                <a:lnTo>
                  <a:pt x="0" y="3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D2BFDC34-32FB-4429-8262-F82E8DCE5996}"/>
              </a:ext>
            </a:extLst>
          </p:cNvPr>
          <p:cNvSpPr>
            <a:spLocks/>
          </p:cNvSpPr>
          <p:nvPr userDrawn="1"/>
        </p:nvSpPr>
        <p:spPr bwMode="auto">
          <a:xfrm>
            <a:off x="5643011" y="2682496"/>
            <a:ext cx="6548989" cy="4175504"/>
          </a:xfrm>
          <a:custGeom>
            <a:avLst/>
            <a:gdLst>
              <a:gd name="T0" fmla="*/ 0 w 2371"/>
              <a:gd name="T1" fmla="*/ 3550 h 3550"/>
              <a:gd name="T2" fmla="*/ 1135 w 2371"/>
              <a:gd name="T3" fmla="*/ 665 h 3550"/>
              <a:gd name="T4" fmla="*/ 2371 w 2371"/>
              <a:gd name="T5" fmla="*/ 0 h 3550"/>
              <a:gd name="T6" fmla="*/ 2371 w 2371"/>
              <a:gd name="T7" fmla="*/ 3550 h 3550"/>
              <a:gd name="T8" fmla="*/ 0 w 2371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71" h="3550">
                <a:moveTo>
                  <a:pt x="0" y="3550"/>
                </a:moveTo>
                <a:lnTo>
                  <a:pt x="1135" y="665"/>
                </a:lnTo>
                <a:lnTo>
                  <a:pt x="2371" y="0"/>
                </a:lnTo>
                <a:lnTo>
                  <a:pt x="2371" y="3550"/>
                </a:lnTo>
                <a:lnTo>
                  <a:pt x="0" y="3550"/>
                </a:lnTo>
                <a:close/>
              </a:path>
            </a:pathLst>
          </a:cu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123311E7-EE39-4E53-97D0-A88AB8FC869C}"/>
              </a:ext>
            </a:extLst>
          </p:cNvPr>
          <p:cNvSpPr>
            <a:spLocks/>
          </p:cNvSpPr>
          <p:nvPr userDrawn="1"/>
        </p:nvSpPr>
        <p:spPr bwMode="auto">
          <a:xfrm>
            <a:off x="5643012" y="2831874"/>
            <a:ext cx="5891604" cy="4026127"/>
          </a:xfrm>
          <a:custGeom>
            <a:avLst/>
            <a:gdLst>
              <a:gd name="T0" fmla="*/ 0 w 2133"/>
              <a:gd name="T1" fmla="*/ 3423 h 3423"/>
              <a:gd name="T2" fmla="*/ 1135 w 2133"/>
              <a:gd name="T3" fmla="*/ 538 h 3423"/>
              <a:gd name="T4" fmla="*/ 2133 w 2133"/>
              <a:gd name="T5" fmla="*/ 0 h 3423"/>
              <a:gd name="T6" fmla="*/ 871 w 2133"/>
              <a:gd name="T7" fmla="*/ 3423 h 3423"/>
              <a:gd name="T8" fmla="*/ 0 w 2133"/>
              <a:gd name="T9" fmla="*/ 3423 h 3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3" h="3423">
                <a:moveTo>
                  <a:pt x="0" y="3423"/>
                </a:moveTo>
                <a:lnTo>
                  <a:pt x="1135" y="538"/>
                </a:lnTo>
                <a:lnTo>
                  <a:pt x="2133" y="0"/>
                </a:lnTo>
                <a:lnTo>
                  <a:pt x="871" y="3423"/>
                </a:lnTo>
                <a:lnTo>
                  <a:pt x="0" y="342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82A60200-8789-4CC7-9E10-43F61512C111}"/>
              </a:ext>
            </a:extLst>
          </p:cNvPr>
          <p:cNvSpPr>
            <a:spLocks/>
          </p:cNvSpPr>
          <p:nvPr userDrawn="1"/>
        </p:nvSpPr>
        <p:spPr bwMode="auto">
          <a:xfrm>
            <a:off x="5167927" y="2455490"/>
            <a:ext cx="7024073" cy="4402511"/>
          </a:xfrm>
          <a:custGeom>
            <a:avLst/>
            <a:gdLst>
              <a:gd name="T0" fmla="*/ 1203 w 2543"/>
              <a:gd name="T1" fmla="*/ 1498 h 3743"/>
              <a:gd name="T2" fmla="*/ 1093 w 2543"/>
              <a:gd name="T3" fmla="*/ 1746 h 3743"/>
              <a:gd name="T4" fmla="*/ 293 w 2543"/>
              <a:gd name="T5" fmla="*/ 3743 h 3743"/>
              <a:gd name="T6" fmla="*/ 0 w 2543"/>
              <a:gd name="T7" fmla="*/ 3743 h 3743"/>
              <a:gd name="T8" fmla="*/ 867 w 2543"/>
              <a:gd name="T9" fmla="*/ 1594 h 3743"/>
              <a:gd name="T10" fmla="*/ 978 w 2543"/>
              <a:gd name="T11" fmla="*/ 1344 h 3743"/>
              <a:gd name="T12" fmla="*/ 1243 w 2543"/>
              <a:gd name="T13" fmla="*/ 740 h 3743"/>
              <a:gd name="T14" fmla="*/ 2543 w 2543"/>
              <a:gd name="T15" fmla="*/ 0 h 3743"/>
              <a:gd name="T16" fmla="*/ 2543 w 2543"/>
              <a:gd name="T17" fmla="*/ 308 h 3743"/>
              <a:gd name="T18" fmla="*/ 1453 w 2543"/>
              <a:gd name="T19" fmla="*/ 928 h 3743"/>
              <a:gd name="T20" fmla="*/ 1203 w 2543"/>
              <a:gd name="T21" fmla="*/ 1498 h 3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43" h="3743">
                <a:moveTo>
                  <a:pt x="1203" y="1498"/>
                </a:moveTo>
                <a:lnTo>
                  <a:pt x="1093" y="1746"/>
                </a:lnTo>
                <a:lnTo>
                  <a:pt x="293" y="3743"/>
                </a:lnTo>
                <a:lnTo>
                  <a:pt x="0" y="3743"/>
                </a:lnTo>
                <a:lnTo>
                  <a:pt x="867" y="1594"/>
                </a:lnTo>
                <a:lnTo>
                  <a:pt x="978" y="1344"/>
                </a:lnTo>
                <a:lnTo>
                  <a:pt x="1243" y="740"/>
                </a:lnTo>
                <a:lnTo>
                  <a:pt x="2543" y="0"/>
                </a:lnTo>
                <a:lnTo>
                  <a:pt x="2543" y="308"/>
                </a:lnTo>
                <a:lnTo>
                  <a:pt x="1453" y="928"/>
                </a:lnTo>
                <a:lnTo>
                  <a:pt x="1203" y="14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F5C46DFD-D320-4FDA-B5AE-FF9118C31B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1998" cy="4036301"/>
          </a:xfrm>
          <a:custGeom>
            <a:avLst/>
            <a:gdLst>
              <a:gd name="connsiteX0" fmla="*/ 0 w 12191998"/>
              <a:gd name="connsiteY0" fmla="*/ 0 h 4036301"/>
              <a:gd name="connsiteX1" fmla="*/ 12191998 w 12191998"/>
              <a:gd name="connsiteY1" fmla="*/ 0 h 4036301"/>
              <a:gd name="connsiteX2" fmla="*/ 12191998 w 12191998"/>
              <a:gd name="connsiteY2" fmla="*/ 2455490 h 4036301"/>
              <a:gd name="connsiteX3" fmla="*/ 8601241 w 12191998"/>
              <a:gd name="connsiteY3" fmla="*/ 3325877 h 4036301"/>
              <a:gd name="connsiteX4" fmla="*/ 7869279 w 12191998"/>
              <a:gd name="connsiteY4" fmla="*/ 4036301 h 4036301"/>
              <a:gd name="connsiteX5" fmla="*/ 0 w 12191998"/>
              <a:gd name="connsiteY5" fmla="*/ 1778000 h 403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4036301">
                <a:moveTo>
                  <a:pt x="0" y="0"/>
                </a:moveTo>
                <a:lnTo>
                  <a:pt x="12191998" y="0"/>
                </a:lnTo>
                <a:lnTo>
                  <a:pt x="12191998" y="2455490"/>
                </a:lnTo>
                <a:lnTo>
                  <a:pt x="8601241" y="3325877"/>
                </a:lnTo>
                <a:lnTo>
                  <a:pt x="7869279" y="4036301"/>
                </a:lnTo>
                <a:lnTo>
                  <a:pt x="0" y="177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3" name="副标题 2">
            <a:extLst>
              <a:ext uri="{FF2B5EF4-FFF2-40B4-BE49-F238E27FC236}">
                <a16:creationId xmlns:a16="http://schemas.microsoft.com/office/drawing/2014/main" id="{A9F6D770-C424-4B89-B3AF-7222C1111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25" y="4894620"/>
            <a:ext cx="5597525" cy="502828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E89C86ED-0B44-4A09-95EE-F8F159C05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5" y="3563702"/>
            <a:ext cx="5597525" cy="1311868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5" name="文本占位符 13">
            <a:extLst>
              <a:ext uri="{FF2B5EF4-FFF2-40B4-BE49-F238E27FC236}">
                <a16:creationId xmlns:a16="http://schemas.microsoft.com/office/drawing/2014/main" id="{93A47480-F325-4A36-BC24-761B27FD81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9925" y="5657458"/>
            <a:ext cx="559752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26" name="文本占位符 13">
            <a:extLst>
              <a:ext uri="{FF2B5EF4-FFF2-40B4-BE49-F238E27FC236}">
                <a16:creationId xmlns:a16="http://schemas.microsoft.com/office/drawing/2014/main" id="{077BD38D-24B0-4311-8B76-33D9FF9FEF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9925" y="5953729"/>
            <a:ext cx="559752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1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9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5A32AC4B-0007-4A5F-BA6E-280FDF11EDB9}"/>
              </a:ext>
            </a:extLst>
          </p:cNvPr>
          <p:cNvGrpSpPr/>
          <p:nvPr userDrawn="1"/>
        </p:nvGrpSpPr>
        <p:grpSpPr>
          <a:xfrm>
            <a:off x="6553200" y="3175"/>
            <a:ext cx="5635626" cy="5670596"/>
            <a:chOff x="7867650" y="3175"/>
            <a:chExt cx="4321176" cy="6038851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94699614-62B2-418F-9979-48728509BF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47188" y="2622550"/>
              <a:ext cx="2941638" cy="3211513"/>
            </a:xfrm>
            <a:custGeom>
              <a:avLst/>
              <a:gdLst>
                <a:gd name="T0" fmla="*/ 1853 w 1853"/>
                <a:gd name="T1" fmla="*/ 0 h 2023"/>
                <a:gd name="T2" fmla="*/ 0 w 1853"/>
                <a:gd name="T3" fmla="*/ 826 h 2023"/>
                <a:gd name="T4" fmla="*/ 1853 w 1853"/>
                <a:gd name="T5" fmla="*/ 2023 h 2023"/>
                <a:gd name="T6" fmla="*/ 1853 w 1853"/>
                <a:gd name="T7" fmla="*/ 0 h 2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53" h="2023">
                  <a:moveTo>
                    <a:pt x="1853" y="0"/>
                  </a:moveTo>
                  <a:lnTo>
                    <a:pt x="0" y="826"/>
                  </a:lnTo>
                  <a:lnTo>
                    <a:pt x="1853" y="2023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EDA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2DF13EC0-0162-4603-82A1-611F25ABE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12338" y="3894138"/>
              <a:ext cx="2376488" cy="1927225"/>
            </a:xfrm>
            <a:custGeom>
              <a:avLst/>
              <a:gdLst>
                <a:gd name="T0" fmla="*/ 1497 w 1497"/>
                <a:gd name="T1" fmla="*/ 0 h 1214"/>
                <a:gd name="T2" fmla="*/ 0 w 1497"/>
                <a:gd name="T3" fmla="*/ 224 h 1214"/>
                <a:gd name="T4" fmla="*/ 1497 w 1497"/>
                <a:gd name="T5" fmla="*/ 1214 h 1214"/>
                <a:gd name="T6" fmla="*/ 1497 w 1497"/>
                <a:gd name="T7" fmla="*/ 0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7" h="1214">
                  <a:moveTo>
                    <a:pt x="1497" y="0"/>
                  </a:moveTo>
                  <a:lnTo>
                    <a:pt x="0" y="224"/>
                  </a:lnTo>
                  <a:lnTo>
                    <a:pt x="1497" y="1214"/>
                  </a:lnTo>
                  <a:lnTo>
                    <a:pt x="1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5EA5C0C1-54DA-48D3-9CCA-7ED7DFB4F8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83663" y="3881438"/>
              <a:ext cx="3205163" cy="2160588"/>
            </a:xfrm>
            <a:custGeom>
              <a:avLst/>
              <a:gdLst>
                <a:gd name="T0" fmla="*/ 2019 w 2019"/>
                <a:gd name="T1" fmla="*/ 1100 h 1361"/>
                <a:gd name="T2" fmla="*/ 243 w 2019"/>
                <a:gd name="T3" fmla="*/ 0 h 1361"/>
                <a:gd name="T4" fmla="*/ 0 w 2019"/>
                <a:gd name="T5" fmla="*/ 108 h 1361"/>
                <a:gd name="T6" fmla="*/ 2019 w 2019"/>
                <a:gd name="T7" fmla="*/ 1361 h 1361"/>
                <a:gd name="T8" fmla="*/ 2019 w 2019"/>
                <a:gd name="T9" fmla="*/ 1100 h 1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9" h="1361">
                  <a:moveTo>
                    <a:pt x="2019" y="1100"/>
                  </a:moveTo>
                  <a:lnTo>
                    <a:pt x="243" y="0"/>
                  </a:lnTo>
                  <a:lnTo>
                    <a:pt x="0" y="108"/>
                  </a:lnTo>
                  <a:lnTo>
                    <a:pt x="2019" y="1361"/>
                  </a:lnTo>
                  <a:lnTo>
                    <a:pt x="2019" y="11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9F73AF8C-D7CA-458A-A3FA-EE81CF95D7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4988" y="968375"/>
              <a:ext cx="4033838" cy="3149600"/>
            </a:xfrm>
            <a:custGeom>
              <a:avLst/>
              <a:gdLst>
                <a:gd name="T0" fmla="*/ 2541 w 2541"/>
                <a:gd name="T1" fmla="*/ 0 h 1984"/>
                <a:gd name="T2" fmla="*/ 624 w 2541"/>
                <a:gd name="T3" fmla="*/ 830 h 1984"/>
                <a:gd name="T4" fmla="*/ 0 w 2541"/>
                <a:gd name="T5" fmla="*/ 1984 h 1984"/>
                <a:gd name="T6" fmla="*/ 2541 w 2541"/>
                <a:gd name="T7" fmla="*/ 1984 h 1984"/>
                <a:gd name="T8" fmla="*/ 2541 w 2541"/>
                <a:gd name="T9" fmla="*/ 0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1" h="1984">
                  <a:moveTo>
                    <a:pt x="2541" y="0"/>
                  </a:moveTo>
                  <a:lnTo>
                    <a:pt x="624" y="830"/>
                  </a:lnTo>
                  <a:lnTo>
                    <a:pt x="0" y="1984"/>
                  </a:lnTo>
                  <a:lnTo>
                    <a:pt x="2541" y="1984"/>
                  </a:lnTo>
                  <a:lnTo>
                    <a:pt x="2541" y="0"/>
                  </a:lnTo>
                  <a:close/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39D7067-9398-4AA0-8B74-8D730E9F59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47075" y="968375"/>
              <a:ext cx="3841750" cy="2797175"/>
            </a:xfrm>
            <a:custGeom>
              <a:avLst/>
              <a:gdLst>
                <a:gd name="T0" fmla="*/ 2420 w 2420"/>
                <a:gd name="T1" fmla="*/ 0 h 1762"/>
                <a:gd name="T2" fmla="*/ 503 w 2420"/>
                <a:gd name="T3" fmla="*/ 830 h 1762"/>
                <a:gd name="T4" fmla="*/ 0 w 2420"/>
                <a:gd name="T5" fmla="*/ 1762 h 1762"/>
                <a:gd name="T6" fmla="*/ 2420 w 2420"/>
                <a:gd name="T7" fmla="*/ 814 h 1762"/>
                <a:gd name="T8" fmla="*/ 2420 w 2420"/>
                <a:gd name="T9" fmla="*/ 0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0" h="1762">
                  <a:moveTo>
                    <a:pt x="2420" y="0"/>
                  </a:moveTo>
                  <a:lnTo>
                    <a:pt x="503" y="830"/>
                  </a:lnTo>
                  <a:lnTo>
                    <a:pt x="0" y="1762"/>
                  </a:lnTo>
                  <a:lnTo>
                    <a:pt x="2420" y="814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DFA52C47-F8D0-4243-8C3D-B417F74545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67650" y="781050"/>
              <a:ext cx="4321175" cy="3336925"/>
            </a:xfrm>
            <a:custGeom>
              <a:avLst/>
              <a:gdLst>
                <a:gd name="T0" fmla="*/ 1404 w 2722"/>
                <a:gd name="T1" fmla="*/ 851 h 2102"/>
                <a:gd name="T2" fmla="*/ 1639 w 2722"/>
                <a:gd name="T3" fmla="*/ 747 h 2102"/>
                <a:gd name="T4" fmla="*/ 2722 w 2722"/>
                <a:gd name="T5" fmla="*/ 274 h 2102"/>
                <a:gd name="T6" fmla="*/ 2722 w 2722"/>
                <a:gd name="T7" fmla="*/ 0 h 2102"/>
                <a:gd name="T8" fmla="*/ 1495 w 2722"/>
                <a:gd name="T9" fmla="*/ 535 h 2102"/>
                <a:gd name="T10" fmla="*/ 1262 w 2722"/>
                <a:gd name="T11" fmla="*/ 639 h 2102"/>
                <a:gd name="T12" fmla="*/ 695 w 2722"/>
                <a:gd name="T13" fmla="*/ 886 h 2102"/>
                <a:gd name="T14" fmla="*/ 0 w 2722"/>
                <a:gd name="T15" fmla="*/ 2102 h 2102"/>
                <a:gd name="T16" fmla="*/ 289 w 2722"/>
                <a:gd name="T17" fmla="*/ 2102 h 2102"/>
                <a:gd name="T18" fmla="*/ 871 w 2722"/>
                <a:gd name="T19" fmla="*/ 1083 h 2102"/>
                <a:gd name="T20" fmla="*/ 1404 w 2722"/>
                <a:gd name="T21" fmla="*/ 851 h 2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22" h="2102">
                  <a:moveTo>
                    <a:pt x="1404" y="851"/>
                  </a:moveTo>
                  <a:lnTo>
                    <a:pt x="1639" y="747"/>
                  </a:lnTo>
                  <a:lnTo>
                    <a:pt x="2722" y="274"/>
                  </a:lnTo>
                  <a:lnTo>
                    <a:pt x="2722" y="0"/>
                  </a:lnTo>
                  <a:lnTo>
                    <a:pt x="1495" y="535"/>
                  </a:lnTo>
                  <a:lnTo>
                    <a:pt x="1262" y="639"/>
                  </a:lnTo>
                  <a:lnTo>
                    <a:pt x="695" y="886"/>
                  </a:lnTo>
                  <a:lnTo>
                    <a:pt x="0" y="2102"/>
                  </a:lnTo>
                  <a:lnTo>
                    <a:pt x="289" y="2102"/>
                  </a:lnTo>
                  <a:lnTo>
                    <a:pt x="871" y="1083"/>
                  </a:lnTo>
                  <a:lnTo>
                    <a:pt x="1404" y="85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B216F67B-27D6-4634-9DA4-71859C0BFC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88363" y="3175"/>
              <a:ext cx="3700463" cy="3600450"/>
            </a:xfrm>
            <a:custGeom>
              <a:avLst/>
              <a:gdLst>
                <a:gd name="T0" fmla="*/ 0 w 2331"/>
                <a:gd name="T1" fmla="*/ 0 h 2268"/>
                <a:gd name="T2" fmla="*/ 2331 w 2331"/>
                <a:gd name="T3" fmla="*/ 2268 h 2268"/>
                <a:gd name="T4" fmla="*/ 2331 w 2331"/>
                <a:gd name="T5" fmla="*/ 0 h 2268"/>
                <a:gd name="T6" fmla="*/ 0 w 2331"/>
                <a:gd name="T7" fmla="*/ 0 h 2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1" h="2268">
                  <a:moveTo>
                    <a:pt x="0" y="0"/>
                  </a:moveTo>
                  <a:lnTo>
                    <a:pt x="2331" y="2268"/>
                  </a:lnTo>
                  <a:lnTo>
                    <a:pt x="2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E7238F37-52C3-4DFD-B1A3-51F98C1A7A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5675" y="3175"/>
              <a:ext cx="1073150" cy="3535363"/>
            </a:xfrm>
            <a:custGeom>
              <a:avLst/>
              <a:gdLst>
                <a:gd name="T0" fmla="*/ 0 w 676"/>
                <a:gd name="T1" fmla="*/ 0 h 2227"/>
                <a:gd name="T2" fmla="*/ 676 w 676"/>
                <a:gd name="T3" fmla="*/ 2227 h 2227"/>
                <a:gd name="T4" fmla="*/ 676 w 676"/>
                <a:gd name="T5" fmla="*/ 0 h 2227"/>
                <a:gd name="T6" fmla="*/ 0 w 676"/>
                <a:gd name="T7" fmla="*/ 0 h 2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6" h="2227">
                  <a:moveTo>
                    <a:pt x="0" y="0"/>
                  </a:moveTo>
                  <a:lnTo>
                    <a:pt x="676" y="2227"/>
                  </a:lnTo>
                  <a:lnTo>
                    <a:pt x="6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CF8DC8DE-665A-4326-AAF7-F00CD2A03D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50200" y="3175"/>
              <a:ext cx="4238625" cy="4135438"/>
            </a:xfrm>
            <a:custGeom>
              <a:avLst/>
              <a:gdLst>
                <a:gd name="T0" fmla="*/ 0 w 2670"/>
                <a:gd name="T1" fmla="*/ 0 h 2605"/>
                <a:gd name="T2" fmla="*/ 2670 w 2670"/>
                <a:gd name="T3" fmla="*/ 2605 h 2605"/>
                <a:gd name="T4" fmla="*/ 2670 w 2670"/>
                <a:gd name="T5" fmla="*/ 1945 h 2605"/>
                <a:gd name="T6" fmla="*/ 676 w 2670"/>
                <a:gd name="T7" fmla="*/ 0 h 2605"/>
                <a:gd name="T8" fmla="*/ 0 w 2670"/>
                <a:gd name="T9" fmla="*/ 0 h 2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0" h="2605">
                  <a:moveTo>
                    <a:pt x="0" y="0"/>
                  </a:moveTo>
                  <a:lnTo>
                    <a:pt x="2670" y="2605"/>
                  </a:lnTo>
                  <a:lnTo>
                    <a:pt x="2670" y="1945"/>
                  </a:lnTo>
                  <a:lnTo>
                    <a:pt x="6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" name="标题 1">
            <a:extLst>
              <a:ext uri="{FF2B5EF4-FFF2-40B4-BE49-F238E27FC236}">
                <a16:creationId xmlns:a16="http://schemas.microsoft.com/office/drawing/2014/main" id="{4B910B97-F191-488C-A40C-2C623B6C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44" y="2936391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789D8B21-EACE-4BFD-905B-FFF96A3E9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860" y="3831741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A5CB9C-8C87-49FE-A5A7-20F935E8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83FF87-B317-449D-9854-D8F67C46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8F5BB6-699C-48F3-8201-9DCDC51DD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B8790D-B32B-4C32-83DD-176F25F8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FCADB4-F590-41CB-AECC-BCF37654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0315CB-C7A2-488F-ABC4-5F0E87BF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3DC4DE62-C939-4919-9D8C-DF0E1C0206E5}"/>
              </a:ext>
            </a:extLst>
          </p:cNvPr>
          <p:cNvSpPr>
            <a:spLocks/>
          </p:cNvSpPr>
          <p:nvPr userDrawn="1"/>
        </p:nvSpPr>
        <p:spPr bwMode="auto">
          <a:xfrm>
            <a:off x="0" y="5862638"/>
            <a:ext cx="1874225" cy="993775"/>
          </a:xfrm>
          <a:custGeom>
            <a:avLst/>
            <a:gdLst>
              <a:gd name="T0" fmla="*/ 491 w 491"/>
              <a:gd name="T1" fmla="*/ 626 h 626"/>
              <a:gd name="T2" fmla="*/ 286 w 491"/>
              <a:gd name="T3" fmla="*/ 154 h 626"/>
              <a:gd name="T4" fmla="*/ 0 w 491"/>
              <a:gd name="T5" fmla="*/ 0 h 626"/>
              <a:gd name="T6" fmla="*/ 0 w 491"/>
              <a:gd name="T7" fmla="*/ 626 h 626"/>
              <a:gd name="T8" fmla="*/ 491 w 491"/>
              <a:gd name="T9" fmla="*/ 626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626">
                <a:moveTo>
                  <a:pt x="491" y="626"/>
                </a:moveTo>
                <a:lnTo>
                  <a:pt x="286" y="154"/>
                </a:lnTo>
                <a:lnTo>
                  <a:pt x="0" y="0"/>
                </a:lnTo>
                <a:lnTo>
                  <a:pt x="0" y="626"/>
                </a:lnTo>
                <a:lnTo>
                  <a:pt x="491" y="626"/>
                </a:lnTo>
                <a:close/>
              </a:path>
            </a:pathLst>
          </a:cu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EC0ECE6B-D7D4-42EA-A7FA-34DD9B438EC1}"/>
              </a:ext>
            </a:extLst>
          </p:cNvPr>
          <p:cNvSpPr>
            <a:spLocks/>
          </p:cNvSpPr>
          <p:nvPr userDrawn="1"/>
        </p:nvSpPr>
        <p:spPr bwMode="auto">
          <a:xfrm>
            <a:off x="213761" y="5910263"/>
            <a:ext cx="1660465" cy="946150"/>
          </a:xfrm>
          <a:custGeom>
            <a:avLst/>
            <a:gdLst>
              <a:gd name="T0" fmla="*/ 435 w 435"/>
              <a:gd name="T1" fmla="*/ 596 h 596"/>
              <a:gd name="T2" fmla="*/ 230 w 435"/>
              <a:gd name="T3" fmla="*/ 124 h 596"/>
              <a:gd name="T4" fmla="*/ 0 w 435"/>
              <a:gd name="T5" fmla="*/ 0 h 596"/>
              <a:gd name="T6" fmla="*/ 234 w 435"/>
              <a:gd name="T7" fmla="*/ 596 h 596"/>
              <a:gd name="T8" fmla="*/ 435 w 435"/>
              <a:gd name="T9" fmla="*/ 596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596">
                <a:moveTo>
                  <a:pt x="435" y="596"/>
                </a:moveTo>
                <a:lnTo>
                  <a:pt x="230" y="124"/>
                </a:lnTo>
                <a:lnTo>
                  <a:pt x="0" y="0"/>
                </a:lnTo>
                <a:lnTo>
                  <a:pt x="234" y="596"/>
                </a:lnTo>
                <a:lnTo>
                  <a:pt x="435" y="5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800DB264-D3F9-45A9-B421-C884019B489E}"/>
              </a:ext>
            </a:extLst>
          </p:cNvPr>
          <p:cNvSpPr>
            <a:spLocks/>
          </p:cNvSpPr>
          <p:nvPr userDrawn="1"/>
        </p:nvSpPr>
        <p:spPr bwMode="auto">
          <a:xfrm>
            <a:off x="0" y="5791200"/>
            <a:ext cx="1988740" cy="1065213"/>
          </a:xfrm>
          <a:custGeom>
            <a:avLst/>
            <a:gdLst>
              <a:gd name="T0" fmla="*/ 311 w 521"/>
              <a:gd name="T1" fmla="*/ 347 h 671"/>
              <a:gd name="T2" fmla="*/ 336 w 521"/>
              <a:gd name="T3" fmla="*/ 405 h 671"/>
              <a:gd name="T4" fmla="*/ 453 w 521"/>
              <a:gd name="T5" fmla="*/ 671 h 671"/>
              <a:gd name="T6" fmla="*/ 521 w 521"/>
              <a:gd name="T7" fmla="*/ 671 h 671"/>
              <a:gd name="T8" fmla="*/ 388 w 521"/>
              <a:gd name="T9" fmla="*/ 369 h 671"/>
              <a:gd name="T10" fmla="*/ 363 w 521"/>
              <a:gd name="T11" fmla="*/ 311 h 671"/>
              <a:gd name="T12" fmla="*/ 302 w 521"/>
              <a:gd name="T13" fmla="*/ 172 h 671"/>
              <a:gd name="T14" fmla="*/ 0 w 521"/>
              <a:gd name="T15" fmla="*/ 0 h 671"/>
              <a:gd name="T16" fmla="*/ 0 w 521"/>
              <a:gd name="T17" fmla="*/ 72 h 671"/>
              <a:gd name="T18" fmla="*/ 252 w 521"/>
              <a:gd name="T19" fmla="*/ 216 h 671"/>
              <a:gd name="T20" fmla="*/ 311 w 521"/>
              <a:gd name="T21" fmla="*/ 347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1" h="671">
                <a:moveTo>
                  <a:pt x="311" y="347"/>
                </a:moveTo>
                <a:lnTo>
                  <a:pt x="336" y="405"/>
                </a:lnTo>
                <a:lnTo>
                  <a:pt x="453" y="671"/>
                </a:lnTo>
                <a:lnTo>
                  <a:pt x="521" y="671"/>
                </a:lnTo>
                <a:lnTo>
                  <a:pt x="388" y="369"/>
                </a:lnTo>
                <a:lnTo>
                  <a:pt x="363" y="311"/>
                </a:lnTo>
                <a:lnTo>
                  <a:pt x="302" y="172"/>
                </a:lnTo>
                <a:lnTo>
                  <a:pt x="0" y="0"/>
                </a:lnTo>
                <a:lnTo>
                  <a:pt x="0" y="72"/>
                </a:lnTo>
                <a:lnTo>
                  <a:pt x="252" y="216"/>
                </a:lnTo>
                <a:lnTo>
                  <a:pt x="311" y="3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8">
            <a:extLst>
              <a:ext uri="{FF2B5EF4-FFF2-40B4-BE49-F238E27FC236}">
                <a16:creationId xmlns:a16="http://schemas.microsoft.com/office/drawing/2014/main" id="{68733B60-6599-4099-BDD6-AF113ADA3563}"/>
              </a:ext>
            </a:extLst>
          </p:cNvPr>
          <p:cNvSpPr>
            <a:spLocks/>
          </p:cNvSpPr>
          <p:nvPr userDrawn="1"/>
        </p:nvSpPr>
        <p:spPr bwMode="auto">
          <a:xfrm>
            <a:off x="8294681" y="1588"/>
            <a:ext cx="3897319" cy="1577975"/>
          </a:xfrm>
          <a:custGeom>
            <a:avLst/>
            <a:gdLst>
              <a:gd name="T0" fmla="*/ 0 w 1021"/>
              <a:gd name="T1" fmla="*/ 0 h 994"/>
              <a:gd name="T2" fmla="*/ 1021 w 1021"/>
              <a:gd name="T3" fmla="*/ 994 h 994"/>
              <a:gd name="T4" fmla="*/ 1021 w 1021"/>
              <a:gd name="T5" fmla="*/ 0 h 994"/>
              <a:gd name="T6" fmla="*/ 0 w 1021"/>
              <a:gd name="T7" fmla="*/ 0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1" h="994">
                <a:moveTo>
                  <a:pt x="0" y="0"/>
                </a:moveTo>
                <a:lnTo>
                  <a:pt x="1021" y="994"/>
                </a:lnTo>
                <a:lnTo>
                  <a:pt x="102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E81A7155-C2FF-4C63-B2DC-76E61026C0B7}"/>
              </a:ext>
            </a:extLst>
          </p:cNvPr>
          <p:cNvSpPr>
            <a:spLocks/>
          </p:cNvSpPr>
          <p:nvPr userDrawn="1"/>
        </p:nvSpPr>
        <p:spPr bwMode="auto">
          <a:xfrm>
            <a:off x="11062121" y="1588"/>
            <a:ext cx="1129879" cy="1547813"/>
          </a:xfrm>
          <a:custGeom>
            <a:avLst/>
            <a:gdLst>
              <a:gd name="T0" fmla="*/ 0 w 296"/>
              <a:gd name="T1" fmla="*/ 0 h 975"/>
              <a:gd name="T2" fmla="*/ 296 w 296"/>
              <a:gd name="T3" fmla="*/ 975 h 975"/>
              <a:gd name="T4" fmla="*/ 296 w 296"/>
              <a:gd name="T5" fmla="*/ 0 h 975"/>
              <a:gd name="T6" fmla="*/ 0 w 296"/>
              <a:gd name="T7" fmla="*/ 0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6" h="975">
                <a:moveTo>
                  <a:pt x="0" y="0"/>
                </a:moveTo>
                <a:lnTo>
                  <a:pt x="296" y="975"/>
                </a:lnTo>
                <a:lnTo>
                  <a:pt x="29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052AF2E3-F86E-4A9F-9731-C646A7407044}"/>
              </a:ext>
            </a:extLst>
          </p:cNvPr>
          <p:cNvSpPr>
            <a:spLocks/>
          </p:cNvSpPr>
          <p:nvPr userDrawn="1"/>
        </p:nvSpPr>
        <p:spPr bwMode="auto">
          <a:xfrm>
            <a:off x="7729742" y="1588"/>
            <a:ext cx="4462258" cy="1811338"/>
          </a:xfrm>
          <a:custGeom>
            <a:avLst/>
            <a:gdLst>
              <a:gd name="T0" fmla="*/ 0 w 1169"/>
              <a:gd name="T1" fmla="*/ 0 h 1141"/>
              <a:gd name="T2" fmla="*/ 1169 w 1169"/>
              <a:gd name="T3" fmla="*/ 1141 h 1141"/>
              <a:gd name="T4" fmla="*/ 1169 w 1169"/>
              <a:gd name="T5" fmla="*/ 852 h 1141"/>
              <a:gd name="T6" fmla="*/ 296 w 1169"/>
              <a:gd name="T7" fmla="*/ 0 h 1141"/>
              <a:gd name="T8" fmla="*/ 0 w 1169"/>
              <a:gd name="T9" fmla="*/ 0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9" h="1141">
                <a:moveTo>
                  <a:pt x="0" y="0"/>
                </a:moveTo>
                <a:lnTo>
                  <a:pt x="1169" y="1141"/>
                </a:lnTo>
                <a:lnTo>
                  <a:pt x="1169" y="852"/>
                </a:lnTo>
                <a:lnTo>
                  <a:pt x="29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E8E75BE1-D42F-4639-A596-C005A09F65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29239" y="2856932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20" name="文本占位符 62">
            <a:extLst>
              <a:ext uri="{FF2B5EF4-FFF2-40B4-BE49-F238E27FC236}">
                <a16:creationId xmlns:a16="http://schemas.microsoft.com/office/drawing/2014/main" id="{DA596FC9-FE1D-4F52-8B77-C0A2CB9282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29239" y="5163168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21" name="文本占位符 13">
            <a:extLst>
              <a:ext uri="{FF2B5EF4-FFF2-40B4-BE49-F238E27FC236}">
                <a16:creationId xmlns:a16="http://schemas.microsoft.com/office/drawing/2014/main" id="{5D758E99-BBE2-4759-8D21-341E053F55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29240" y="4866897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4C344B-E094-4313-8EB8-375BCBCF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EE87-E84D-4794-AAE5-5EBFA06D5749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9FA72-F1A0-4F09-892C-288A63BD2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1CECD-CBF2-4F37-9774-3738E25E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9163-3264-45B9-8805-38B3DB57B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28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595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74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54977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54977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54977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69923" y="1028701"/>
            <a:ext cx="1085056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  <p:sldLayoutId id="2147483662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55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Relationship Id="rId5" Type="http://schemas.openxmlformats.org/officeDocument/2006/relationships/image" Target="../media/image14.jpeg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hyperlink" Target="https://www.islide.cc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 descr="图片包含 天空, 时钟, 建筑物, 户外&#10;&#10;已生成高可信度的说明">
            <a:extLst>
              <a:ext uri="{FF2B5EF4-FFF2-40B4-BE49-F238E27FC236}">
                <a16:creationId xmlns:a16="http://schemas.microsoft.com/office/drawing/2014/main" id="{DBAACCD9-B07D-4740-BBF5-93DA07ED39A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Subtitle here</a:t>
            </a: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iSlide</a:t>
            </a:r>
            <a:r>
              <a:rPr lang="en-US" altLang="zh-CN" baseline="30000" dirty="0"/>
              <a:t>®</a:t>
            </a:r>
            <a:r>
              <a:rPr lang="en-US" altLang="zh-CN" dirty="0"/>
              <a:t> PowerPoint standard template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cxnSp>
        <p:nvCxnSpPr>
          <p:cNvPr id="14" name="直接连接符 13"/>
          <p:cNvCxnSpPr>
            <a:cxnSpLocks/>
          </p:cNvCxnSpPr>
          <p:nvPr/>
        </p:nvCxnSpPr>
        <p:spPr>
          <a:xfrm>
            <a:off x="670853" y="5459391"/>
            <a:ext cx="53159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/>
          </p:cNvPr>
          <p:cNvSpPr/>
          <p:nvPr/>
        </p:nvSpPr>
        <p:spPr>
          <a:xfrm>
            <a:off x="775834" y="403667"/>
            <a:ext cx="1150294" cy="11502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</a:rPr>
              <a:t>LOGO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FA765BD-3A33-4284-A5AE-D7A43A46A324}"/>
              </a:ext>
            </a:extLst>
          </p:cNvPr>
          <p:cNvGrpSpPr/>
          <p:nvPr/>
        </p:nvGrpSpPr>
        <p:grpSpPr>
          <a:xfrm>
            <a:off x="9045906" y="5109975"/>
            <a:ext cx="2474582" cy="952873"/>
            <a:chOff x="2383834" y="4961879"/>
            <a:chExt cx="2518367" cy="969735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3538ADF-DB82-4853-A55D-F1246F5D0D63}"/>
                </a:ext>
              </a:extLst>
            </p:cNvPr>
            <p:cNvGrpSpPr/>
            <p:nvPr/>
          </p:nvGrpSpPr>
          <p:grpSpPr>
            <a:xfrm>
              <a:off x="2396533" y="4961879"/>
              <a:ext cx="2505668" cy="969735"/>
              <a:chOff x="5139956" y="1908357"/>
              <a:chExt cx="3957318" cy="1423337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1A952876-E0F4-49DD-89E7-C77A8933AB79}"/>
                  </a:ext>
                </a:extLst>
              </p:cNvPr>
              <p:cNvGrpSpPr/>
              <p:nvPr/>
            </p:nvGrpSpPr>
            <p:grpSpPr>
              <a:xfrm>
                <a:off x="5139956" y="2066117"/>
                <a:ext cx="3957318" cy="1265577"/>
                <a:chOff x="1" y="2662635"/>
                <a:chExt cx="3766541" cy="1473715"/>
              </a:xfrm>
            </p:grpSpPr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A614439-BE79-4DD5-B998-190D717C7EB8}"/>
                    </a:ext>
                  </a:extLst>
                </p:cNvPr>
                <p:cNvSpPr txBox="1"/>
                <p:nvPr/>
              </p:nvSpPr>
              <p:spPr>
                <a:xfrm>
                  <a:off x="1" y="3229398"/>
                  <a:ext cx="3766541" cy="906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Plain">
                    <a:avLst/>
                  </a:prstTxWarp>
                  <a:spAutoFit/>
                </a:bodyPr>
                <a:lstStyle/>
                <a:p>
                  <a:r>
                    <a:rPr lang="en-US" altLang="zh-CN" sz="16600" b="1" dirty="0">
                      <a:solidFill>
                        <a:schemeClr val="bg1"/>
                      </a:solidFill>
                      <a:latin typeface="+mn-lt"/>
                    </a:rPr>
                    <a:t>REPORT</a:t>
                  </a:r>
                  <a:endParaRPr lang="zh-CN" altLang="en-US" sz="16600" b="1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917E3518-E251-4E7B-9C88-524F00235DFD}"/>
                    </a:ext>
                  </a:extLst>
                </p:cNvPr>
                <p:cNvSpPr/>
                <p:nvPr/>
              </p:nvSpPr>
              <p:spPr>
                <a:xfrm>
                  <a:off x="1" y="2662635"/>
                  <a:ext cx="1841176" cy="321360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/>
                <a:p>
                  <a:pPr lvl="0"/>
                  <a:r>
                    <a:rPr lang="en-US" altLang="zh-CN" sz="16600" noProof="0" dirty="0">
                      <a:solidFill>
                        <a:schemeClr val="bg1"/>
                      </a:solidFill>
                      <a:latin typeface="+mn-lt"/>
                    </a:rPr>
                    <a:t>BUSINESS</a:t>
                  </a:r>
                </a:p>
              </p:txBody>
            </p:sp>
          </p:grp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9EFAEA8-A3B6-47E9-BF82-C40C9FDACB10}"/>
                  </a:ext>
                </a:extLst>
              </p:cNvPr>
              <p:cNvSpPr txBox="1"/>
              <p:nvPr/>
            </p:nvSpPr>
            <p:spPr>
              <a:xfrm>
                <a:off x="7457736" y="1908357"/>
                <a:ext cx="1519191" cy="521934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2018</a:t>
                </a:r>
                <a:endParaRPr lang="zh-CN" altLang="en-US" sz="9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39867D7-FA11-4E96-8335-ED02191C2349}"/>
                </a:ext>
              </a:extLst>
            </p:cNvPr>
            <p:cNvCxnSpPr/>
            <p:nvPr/>
          </p:nvCxnSpPr>
          <p:spPr>
            <a:xfrm>
              <a:off x="2383834" y="4961879"/>
              <a:ext cx="1426168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E6A353B-DD72-4658-8E5B-8F4C3880296B}"/>
                </a:ext>
              </a:extLst>
            </p:cNvPr>
            <p:cNvCxnSpPr/>
            <p:nvPr/>
          </p:nvCxnSpPr>
          <p:spPr>
            <a:xfrm>
              <a:off x="2383834" y="5317480"/>
              <a:ext cx="1426168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7DCA3-F5C4-4C2C-9295-75E4F2FA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CDA472-5059-470C-B283-CD758DBC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F50E89-5BA3-4A0F-9D0C-081C3BD0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5" name="ced1fcfc-e600-4618-b80b-c301a1bfccd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45283C9-DF51-451F-A50B-098974C8425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55375" y="2250142"/>
            <a:ext cx="10881250" cy="3113859"/>
            <a:chOff x="655375" y="2250142"/>
            <a:chExt cx="10881250" cy="3113859"/>
          </a:xfrm>
        </p:grpSpPr>
        <p:grpSp>
          <p:nvGrpSpPr>
            <p:cNvPr id="6" name="íṣḷïḑe">
              <a:extLst>
                <a:ext uri="{FF2B5EF4-FFF2-40B4-BE49-F238E27FC236}">
                  <a16:creationId xmlns:a16="http://schemas.microsoft.com/office/drawing/2014/main" id="{6D07F6D8-8C3D-4B98-BD3D-A53D2AB47CD3}"/>
                </a:ext>
              </a:extLst>
            </p:cNvPr>
            <p:cNvGrpSpPr/>
            <p:nvPr/>
          </p:nvGrpSpPr>
          <p:grpSpPr>
            <a:xfrm>
              <a:off x="655375" y="2250142"/>
              <a:ext cx="5710624" cy="2167912"/>
              <a:chOff x="655375" y="2489484"/>
              <a:chExt cx="5080157" cy="1928569"/>
            </a:xfrm>
          </p:grpSpPr>
          <p:sp>
            <p:nvSpPr>
              <p:cNvPr id="12" name="îśḷïḋè">
                <a:extLst>
                  <a:ext uri="{FF2B5EF4-FFF2-40B4-BE49-F238E27FC236}">
                    <a16:creationId xmlns:a16="http://schemas.microsoft.com/office/drawing/2014/main" id="{5731897B-BF59-4333-B45E-96A2EE3BAAF7}"/>
                  </a:ext>
                </a:extLst>
              </p:cNvPr>
              <p:cNvSpPr/>
              <p:nvPr/>
            </p:nvSpPr>
            <p:spPr>
              <a:xfrm>
                <a:off x="2231169" y="2489484"/>
                <a:ext cx="1928569" cy="192856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rmAutofit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</a:rPr>
                  <a:t>60%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îṥḻïḑè">
                <a:extLst>
                  <a:ext uri="{FF2B5EF4-FFF2-40B4-BE49-F238E27FC236}">
                    <a16:creationId xmlns:a16="http://schemas.microsoft.com/office/drawing/2014/main" id="{7E850654-18B3-4391-8CA9-9614582A1264}"/>
                  </a:ext>
                </a:extLst>
              </p:cNvPr>
              <p:cNvSpPr/>
              <p:nvPr/>
            </p:nvSpPr>
            <p:spPr>
              <a:xfrm>
                <a:off x="3806963" y="2489484"/>
                <a:ext cx="1928569" cy="1928569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rmAutofit/>
              </a:bodyPr>
              <a:lstStyle/>
              <a:p>
                <a:pPr algn="ctr"/>
                <a:r>
                  <a:rPr lang="en-US" altLang="zh-CN" sz="3200" dirty="0"/>
                  <a:t>20%</a:t>
                </a:r>
                <a:endParaRPr lang="zh-CN" altLang="en-US" sz="3200" dirty="0"/>
              </a:p>
            </p:txBody>
          </p:sp>
          <p:sp>
            <p:nvSpPr>
              <p:cNvPr id="14" name="íṩľîḍé">
                <a:extLst>
                  <a:ext uri="{FF2B5EF4-FFF2-40B4-BE49-F238E27FC236}">
                    <a16:creationId xmlns:a16="http://schemas.microsoft.com/office/drawing/2014/main" id="{62C84822-86EC-4315-9ADD-38F24BB18C5C}"/>
                  </a:ext>
                </a:extLst>
              </p:cNvPr>
              <p:cNvSpPr/>
              <p:nvPr/>
            </p:nvSpPr>
            <p:spPr>
              <a:xfrm>
                <a:off x="655375" y="2489484"/>
                <a:ext cx="1928569" cy="1928569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rmAutofit/>
              </a:bodyPr>
              <a:lstStyle/>
              <a:p>
                <a:pPr algn="ctr"/>
                <a:r>
                  <a:rPr lang="en-US" altLang="zh-CN" sz="3200" dirty="0"/>
                  <a:t>30%</a:t>
                </a:r>
                <a:endParaRPr lang="zh-CN" altLang="en-US" sz="3200" dirty="0"/>
              </a:p>
            </p:txBody>
          </p:sp>
        </p:grpSp>
        <p:sp>
          <p:nvSpPr>
            <p:cNvPr id="7" name="îs1îďê">
              <a:extLst>
                <a:ext uri="{FF2B5EF4-FFF2-40B4-BE49-F238E27FC236}">
                  <a16:creationId xmlns:a16="http://schemas.microsoft.com/office/drawing/2014/main" id="{1447629E-CEA5-48B8-9F3D-E38402FD93B2}"/>
                </a:ext>
              </a:extLst>
            </p:cNvPr>
            <p:cNvSpPr txBox="1"/>
            <p:nvPr/>
          </p:nvSpPr>
          <p:spPr bwMode="auto">
            <a:xfrm>
              <a:off x="7131000" y="2799000"/>
              <a:ext cx="4405625" cy="4418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bg1"/>
                  </a:solidFill>
                </a:rPr>
                <a:t>Text here</a:t>
              </a:r>
            </a:p>
          </p:txBody>
        </p:sp>
        <p:sp>
          <p:nvSpPr>
            <p:cNvPr id="8" name="îSlïḋé">
              <a:extLst>
                <a:ext uri="{FF2B5EF4-FFF2-40B4-BE49-F238E27FC236}">
                  <a16:creationId xmlns:a16="http://schemas.microsoft.com/office/drawing/2014/main" id="{F401A0A7-047E-448D-A8FF-36B4672116CD}"/>
                </a:ext>
              </a:extLst>
            </p:cNvPr>
            <p:cNvSpPr/>
            <p:nvPr/>
          </p:nvSpPr>
          <p:spPr bwMode="auto">
            <a:xfrm>
              <a:off x="7131000" y="3240806"/>
              <a:ext cx="4405625" cy="1177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9" name="îṥḻiḓè">
              <a:extLst>
                <a:ext uri="{FF2B5EF4-FFF2-40B4-BE49-F238E27FC236}">
                  <a16:creationId xmlns:a16="http://schemas.microsoft.com/office/drawing/2014/main" id="{105B6645-D415-497C-B183-5159E2593266}"/>
                </a:ext>
              </a:extLst>
            </p:cNvPr>
            <p:cNvSpPr/>
            <p:nvPr/>
          </p:nvSpPr>
          <p:spPr bwMode="auto">
            <a:xfrm>
              <a:off x="876173" y="4522951"/>
              <a:ext cx="1726316" cy="84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Supporting text here.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0" name="îṥḻiďè">
              <a:extLst>
                <a:ext uri="{FF2B5EF4-FFF2-40B4-BE49-F238E27FC236}">
                  <a16:creationId xmlns:a16="http://schemas.microsoft.com/office/drawing/2014/main" id="{7B39BDCC-C3B5-4A2B-AE47-DD7EB3BA26A0}"/>
                </a:ext>
              </a:extLst>
            </p:cNvPr>
            <p:cNvSpPr/>
            <p:nvPr/>
          </p:nvSpPr>
          <p:spPr bwMode="auto">
            <a:xfrm>
              <a:off x="2647529" y="4522951"/>
              <a:ext cx="1726316" cy="84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Supporting text here.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1" name="íṡlidé">
              <a:extLst>
                <a:ext uri="{FF2B5EF4-FFF2-40B4-BE49-F238E27FC236}">
                  <a16:creationId xmlns:a16="http://schemas.microsoft.com/office/drawing/2014/main" id="{6EFD7471-3359-4548-8BFE-EF36B1A55DC5}"/>
                </a:ext>
              </a:extLst>
            </p:cNvPr>
            <p:cNvSpPr/>
            <p:nvPr/>
          </p:nvSpPr>
          <p:spPr bwMode="auto">
            <a:xfrm>
              <a:off x="4418885" y="4522951"/>
              <a:ext cx="1726316" cy="84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Supporting text here.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8543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D4DE7-84A6-4BD0-8BB6-1482A2B3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A2420A-6F84-4618-96D5-019C61FE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ABED7B-080A-459B-AEA5-4DFC0B284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5" name="fee58542-c0a4-48ed-9bc9-ff693a0e4ca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47B9D52-074F-4116-A717-E6B6194CE5E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256" y="1250948"/>
            <a:ext cx="12184744" cy="4892677"/>
            <a:chOff x="7256" y="1250948"/>
            <a:chExt cx="12184744" cy="4892677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2B3F77A3-1A29-4DF6-AE24-F3B44B968B7F}"/>
                </a:ext>
              </a:extLst>
            </p:cNvPr>
            <p:cNvCxnSpPr/>
            <p:nvPr/>
          </p:nvCxnSpPr>
          <p:spPr>
            <a:xfrm flipV="1">
              <a:off x="6677629" y="2687359"/>
              <a:ext cx="313719" cy="602096"/>
            </a:xfrm>
            <a:prstGeom prst="line">
              <a:avLst/>
            </a:prstGeom>
            <a:ln w="5715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16FAB18-8564-4BAD-91BD-67C65FB0B8D1}"/>
                </a:ext>
              </a:extLst>
            </p:cNvPr>
            <p:cNvCxnSpPr>
              <a:cxnSpLocks/>
            </p:cNvCxnSpPr>
            <p:nvPr/>
          </p:nvCxnSpPr>
          <p:spPr>
            <a:xfrm>
              <a:off x="7033641" y="2687359"/>
              <a:ext cx="1990782" cy="0"/>
            </a:xfrm>
            <a:prstGeom prst="line">
              <a:avLst/>
            </a:prstGeom>
            <a:ln w="5715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31192EE-E0B0-4394-9DD4-3AD4CF1B320B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8907178" y="1628800"/>
              <a:ext cx="3284822" cy="0"/>
            </a:xfrm>
            <a:prstGeom prst="line">
              <a:avLst/>
            </a:prstGeom>
            <a:ln w="5715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0B2444AE-974E-4067-AED6-EDC6A25649CF}"/>
                </a:ext>
              </a:extLst>
            </p:cNvPr>
            <p:cNvCxnSpPr>
              <a:cxnSpLocks/>
            </p:cNvCxnSpPr>
            <p:nvPr/>
          </p:nvCxnSpPr>
          <p:spPr>
            <a:xfrm>
              <a:off x="7256" y="4174270"/>
              <a:ext cx="904168" cy="0"/>
            </a:xfrm>
            <a:prstGeom prst="line">
              <a:avLst/>
            </a:prstGeom>
            <a:ln w="5715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91605DB-FF2C-4F99-9680-2D34B33A0938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 flipV="1">
              <a:off x="4122952" y="3518443"/>
              <a:ext cx="418587" cy="876736"/>
            </a:xfrm>
            <a:prstGeom prst="line">
              <a:avLst/>
            </a:prstGeom>
            <a:ln w="5715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98E61F5-F70E-45A0-B08B-9B459428DA1C}"/>
                </a:ext>
              </a:extLst>
            </p:cNvPr>
            <p:cNvCxnSpPr>
              <a:cxnSpLocks/>
            </p:cNvCxnSpPr>
            <p:nvPr/>
          </p:nvCxnSpPr>
          <p:spPr>
            <a:xfrm>
              <a:off x="4583832" y="3518442"/>
              <a:ext cx="1990782" cy="0"/>
            </a:xfrm>
            <a:prstGeom prst="line">
              <a:avLst/>
            </a:prstGeom>
            <a:ln w="5715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7045901-0BAB-432D-A0A2-A40C56AC18A6}"/>
                </a:ext>
              </a:extLst>
            </p:cNvPr>
            <p:cNvCxnSpPr/>
            <p:nvPr/>
          </p:nvCxnSpPr>
          <p:spPr>
            <a:xfrm flipV="1">
              <a:off x="1615778" y="4479273"/>
              <a:ext cx="313719" cy="602096"/>
            </a:xfrm>
            <a:prstGeom prst="line">
              <a:avLst/>
            </a:prstGeom>
            <a:ln w="5715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5D070D8-7159-42CA-AE4E-A2E361B06C1B}"/>
                </a:ext>
              </a:extLst>
            </p:cNvPr>
            <p:cNvCxnSpPr/>
            <p:nvPr/>
          </p:nvCxnSpPr>
          <p:spPr>
            <a:xfrm>
              <a:off x="1944978" y="4479273"/>
              <a:ext cx="1990782" cy="0"/>
            </a:xfrm>
            <a:prstGeom prst="line">
              <a:avLst/>
            </a:prstGeom>
            <a:ln w="5715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F868919-638A-41CB-A0CE-6B7DC40CE1C9}"/>
                </a:ext>
              </a:extLst>
            </p:cNvPr>
            <p:cNvCxnSpPr/>
            <p:nvPr/>
          </p:nvCxnSpPr>
          <p:spPr>
            <a:xfrm rot="10904570" flipH="1" flipV="1">
              <a:off x="698103" y="3718739"/>
              <a:ext cx="684666" cy="156645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î$líḑè">
              <a:extLst>
                <a:ext uri="{FF2B5EF4-FFF2-40B4-BE49-F238E27FC236}">
                  <a16:creationId xmlns:a16="http://schemas.microsoft.com/office/drawing/2014/main" id="{1A8673A1-F736-4D29-9F76-99C0B24B7D59}"/>
                </a:ext>
              </a:extLst>
            </p:cNvPr>
            <p:cNvSpPr/>
            <p:nvPr/>
          </p:nvSpPr>
          <p:spPr>
            <a:xfrm rot="171317">
              <a:off x="734286" y="3989390"/>
              <a:ext cx="323535" cy="32353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77500" lnSpcReduction="20000"/>
            </a:bodyPr>
            <a:lstStyle/>
            <a:p>
              <a:pPr marL="0" marR="0" lvl="0" indent="0" algn="ctr" defTabSz="914377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276AA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16" name="íṣlîďe">
              <a:extLst>
                <a:ext uri="{FF2B5EF4-FFF2-40B4-BE49-F238E27FC236}">
                  <a16:creationId xmlns:a16="http://schemas.microsoft.com/office/drawing/2014/main" id="{3AF1CDFB-0BE5-4D20-ACFB-287FD5DEA971}"/>
                </a:ext>
              </a:extLst>
            </p:cNvPr>
            <p:cNvSpPr/>
            <p:nvPr/>
          </p:nvSpPr>
          <p:spPr>
            <a:xfrm rot="10904570">
              <a:off x="911458" y="4791638"/>
              <a:ext cx="755703" cy="7557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ṥḷidè">
              <a:extLst>
                <a:ext uri="{FF2B5EF4-FFF2-40B4-BE49-F238E27FC236}">
                  <a16:creationId xmlns:a16="http://schemas.microsoft.com/office/drawing/2014/main" id="{26A1A974-10F2-45BF-9F1F-6F649B06495D}"/>
                </a:ext>
              </a:extLst>
            </p:cNvPr>
            <p:cNvSpPr/>
            <p:nvPr/>
          </p:nvSpPr>
          <p:spPr bwMode="auto">
            <a:xfrm>
              <a:off x="1063915" y="4944391"/>
              <a:ext cx="450788" cy="450195"/>
            </a:xfrm>
            <a:custGeom>
              <a:avLst/>
              <a:gdLst>
                <a:gd name="connsiteX0" fmla="*/ 86413 w 591547"/>
                <a:gd name="connsiteY0" fmla="*/ 515758 h 590770"/>
                <a:gd name="connsiteX1" fmla="*/ 171919 w 591547"/>
                <a:gd name="connsiteY1" fmla="*/ 515758 h 590770"/>
                <a:gd name="connsiteX2" fmla="*/ 171919 w 591547"/>
                <a:gd name="connsiteY2" fmla="*/ 537523 h 590770"/>
                <a:gd name="connsiteX3" fmla="*/ 86413 w 591547"/>
                <a:gd name="connsiteY3" fmla="*/ 537523 h 590770"/>
                <a:gd name="connsiteX4" fmla="*/ 86413 w 591547"/>
                <a:gd name="connsiteY4" fmla="*/ 461733 h 590770"/>
                <a:gd name="connsiteX5" fmla="*/ 171919 w 591547"/>
                <a:gd name="connsiteY5" fmla="*/ 461733 h 590770"/>
                <a:gd name="connsiteX6" fmla="*/ 171919 w 591547"/>
                <a:gd name="connsiteY6" fmla="*/ 483498 h 590770"/>
                <a:gd name="connsiteX7" fmla="*/ 86413 w 591547"/>
                <a:gd name="connsiteY7" fmla="*/ 483498 h 590770"/>
                <a:gd name="connsiteX8" fmla="*/ 86413 w 591547"/>
                <a:gd name="connsiteY8" fmla="*/ 408616 h 590770"/>
                <a:gd name="connsiteX9" fmla="*/ 171919 w 591547"/>
                <a:gd name="connsiteY9" fmla="*/ 408616 h 590770"/>
                <a:gd name="connsiteX10" fmla="*/ 171919 w 591547"/>
                <a:gd name="connsiteY10" fmla="*/ 429474 h 590770"/>
                <a:gd name="connsiteX11" fmla="*/ 86413 w 591547"/>
                <a:gd name="connsiteY11" fmla="*/ 429474 h 590770"/>
                <a:gd name="connsiteX12" fmla="*/ 204177 w 591547"/>
                <a:gd name="connsiteY12" fmla="*/ 357041 h 590770"/>
                <a:gd name="connsiteX13" fmla="*/ 204177 w 591547"/>
                <a:gd name="connsiteY13" fmla="*/ 569815 h 590770"/>
                <a:gd name="connsiteX14" fmla="*/ 333300 w 591547"/>
                <a:gd name="connsiteY14" fmla="*/ 569815 h 590770"/>
                <a:gd name="connsiteX15" fmla="*/ 333300 w 591547"/>
                <a:gd name="connsiteY15" fmla="*/ 382026 h 590770"/>
                <a:gd name="connsiteX16" fmla="*/ 183194 w 591547"/>
                <a:gd name="connsiteY16" fmla="*/ 357041 h 590770"/>
                <a:gd name="connsiteX17" fmla="*/ 75053 w 591547"/>
                <a:gd name="connsiteY17" fmla="*/ 382026 h 590770"/>
                <a:gd name="connsiteX18" fmla="*/ 75053 w 591547"/>
                <a:gd name="connsiteY18" fmla="*/ 569815 h 590770"/>
                <a:gd name="connsiteX19" fmla="*/ 183194 w 591547"/>
                <a:gd name="connsiteY19" fmla="*/ 569815 h 590770"/>
                <a:gd name="connsiteX20" fmla="*/ 247709 w 591547"/>
                <a:gd name="connsiteY20" fmla="*/ 311838 h 590770"/>
                <a:gd name="connsiteX21" fmla="*/ 322851 w 591547"/>
                <a:gd name="connsiteY21" fmla="*/ 311838 h 590770"/>
                <a:gd name="connsiteX22" fmla="*/ 322851 w 591547"/>
                <a:gd name="connsiteY22" fmla="*/ 332826 h 590770"/>
                <a:gd name="connsiteX23" fmla="*/ 247709 w 591547"/>
                <a:gd name="connsiteY23" fmla="*/ 332826 h 590770"/>
                <a:gd name="connsiteX24" fmla="*/ 247709 w 591547"/>
                <a:gd name="connsiteY24" fmla="*/ 257944 h 590770"/>
                <a:gd name="connsiteX25" fmla="*/ 322851 w 591547"/>
                <a:gd name="connsiteY25" fmla="*/ 257944 h 590770"/>
                <a:gd name="connsiteX26" fmla="*/ 322851 w 591547"/>
                <a:gd name="connsiteY26" fmla="*/ 279580 h 590770"/>
                <a:gd name="connsiteX27" fmla="*/ 247709 w 591547"/>
                <a:gd name="connsiteY27" fmla="*/ 279580 h 590770"/>
                <a:gd name="connsiteX28" fmla="*/ 247709 w 591547"/>
                <a:gd name="connsiteY28" fmla="*/ 203919 h 590770"/>
                <a:gd name="connsiteX29" fmla="*/ 322851 w 591547"/>
                <a:gd name="connsiteY29" fmla="*/ 203919 h 590770"/>
                <a:gd name="connsiteX30" fmla="*/ 322851 w 591547"/>
                <a:gd name="connsiteY30" fmla="*/ 225684 h 590770"/>
                <a:gd name="connsiteX31" fmla="*/ 247709 w 591547"/>
                <a:gd name="connsiteY31" fmla="*/ 225684 h 590770"/>
                <a:gd name="connsiteX32" fmla="*/ 247709 w 591547"/>
                <a:gd name="connsiteY32" fmla="*/ 150672 h 590770"/>
                <a:gd name="connsiteX33" fmla="*/ 322851 w 591547"/>
                <a:gd name="connsiteY33" fmla="*/ 150672 h 590770"/>
                <a:gd name="connsiteX34" fmla="*/ 322851 w 591547"/>
                <a:gd name="connsiteY34" fmla="*/ 171660 h 590770"/>
                <a:gd name="connsiteX35" fmla="*/ 247709 w 591547"/>
                <a:gd name="connsiteY35" fmla="*/ 171660 h 590770"/>
                <a:gd name="connsiteX36" fmla="*/ 355090 w 591547"/>
                <a:gd name="connsiteY36" fmla="*/ 102357 h 590770"/>
                <a:gd name="connsiteX37" fmla="*/ 355090 w 591547"/>
                <a:gd name="connsiteY37" fmla="*/ 373160 h 590770"/>
                <a:gd name="connsiteX38" fmla="*/ 355090 w 591547"/>
                <a:gd name="connsiteY38" fmla="*/ 376384 h 590770"/>
                <a:gd name="connsiteX39" fmla="*/ 355090 w 591547"/>
                <a:gd name="connsiteY39" fmla="*/ 569815 h 590770"/>
                <a:gd name="connsiteX40" fmla="*/ 484213 w 591547"/>
                <a:gd name="connsiteY40" fmla="*/ 569815 h 590770"/>
                <a:gd name="connsiteX41" fmla="*/ 484213 w 591547"/>
                <a:gd name="connsiteY41" fmla="*/ 154744 h 590770"/>
                <a:gd name="connsiteX42" fmla="*/ 333300 w 591547"/>
                <a:gd name="connsiteY42" fmla="*/ 99939 h 590770"/>
                <a:gd name="connsiteX43" fmla="*/ 236458 w 591547"/>
                <a:gd name="connsiteY43" fmla="*/ 125730 h 590770"/>
                <a:gd name="connsiteX44" fmla="*/ 236458 w 591547"/>
                <a:gd name="connsiteY44" fmla="*/ 341728 h 590770"/>
                <a:gd name="connsiteX45" fmla="*/ 333300 w 591547"/>
                <a:gd name="connsiteY45" fmla="*/ 360265 h 590770"/>
                <a:gd name="connsiteX46" fmla="*/ 397862 w 591547"/>
                <a:gd name="connsiteY46" fmla="*/ 21761 h 590770"/>
                <a:gd name="connsiteX47" fmla="*/ 387371 w 591547"/>
                <a:gd name="connsiteY47" fmla="*/ 32238 h 590770"/>
                <a:gd name="connsiteX48" fmla="*/ 397862 w 591547"/>
                <a:gd name="connsiteY48" fmla="*/ 42716 h 590770"/>
                <a:gd name="connsiteX49" fmla="*/ 409160 w 591547"/>
                <a:gd name="connsiteY49" fmla="*/ 32238 h 590770"/>
                <a:gd name="connsiteX50" fmla="*/ 397862 w 591547"/>
                <a:gd name="connsiteY50" fmla="*/ 21761 h 590770"/>
                <a:gd name="connsiteX51" fmla="*/ 397862 w 591547"/>
                <a:gd name="connsiteY51" fmla="*/ 0 h 590770"/>
                <a:gd name="connsiteX52" fmla="*/ 430143 w 591547"/>
                <a:gd name="connsiteY52" fmla="*/ 32238 h 590770"/>
                <a:gd name="connsiteX53" fmla="*/ 409160 w 591547"/>
                <a:gd name="connsiteY53" fmla="*/ 62865 h 590770"/>
                <a:gd name="connsiteX54" fmla="*/ 409160 w 591547"/>
                <a:gd name="connsiteY54" fmla="*/ 100745 h 590770"/>
                <a:gd name="connsiteX55" fmla="*/ 498740 w 591547"/>
                <a:gd name="connsiteY55" fmla="*/ 137819 h 590770"/>
                <a:gd name="connsiteX56" fmla="*/ 506003 w 591547"/>
                <a:gd name="connsiteY56" fmla="*/ 147491 h 590770"/>
                <a:gd name="connsiteX57" fmla="*/ 506003 w 591547"/>
                <a:gd name="connsiteY57" fmla="*/ 569815 h 590770"/>
                <a:gd name="connsiteX58" fmla="*/ 591547 w 591547"/>
                <a:gd name="connsiteY58" fmla="*/ 569815 h 590770"/>
                <a:gd name="connsiteX59" fmla="*/ 591547 w 591547"/>
                <a:gd name="connsiteY59" fmla="*/ 590770 h 590770"/>
                <a:gd name="connsiteX60" fmla="*/ 494705 w 591547"/>
                <a:gd name="connsiteY60" fmla="*/ 590770 h 590770"/>
                <a:gd name="connsiteX61" fmla="*/ 344598 w 591547"/>
                <a:gd name="connsiteY61" fmla="*/ 590770 h 590770"/>
                <a:gd name="connsiteX62" fmla="*/ 193685 w 591547"/>
                <a:gd name="connsiteY62" fmla="*/ 590770 h 590770"/>
                <a:gd name="connsiteX63" fmla="*/ 64562 w 591547"/>
                <a:gd name="connsiteY63" fmla="*/ 590770 h 590770"/>
                <a:gd name="connsiteX64" fmla="*/ 0 w 591547"/>
                <a:gd name="connsiteY64" fmla="*/ 590770 h 590770"/>
                <a:gd name="connsiteX65" fmla="*/ 0 w 591547"/>
                <a:gd name="connsiteY65" fmla="*/ 569815 h 590770"/>
                <a:gd name="connsiteX66" fmla="*/ 54070 w 591547"/>
                <a:gd name="connsiteY66" fmla="*/ 569815 h 590770"/>
                <a:gd name="connsiteX67" fmla="*/ 54070 w 591547"/>
                <a:gd name="connsiteY67" fmla="*/ 373160 h 590770"/>
                <a:gd name="connsiteX68" fmla="*/ 62141 w 591547"/>
                <a:gd name="connsiteY68" fmla="*/ 362683 h 590770"/>
                <a:gd name="connsiteX69" fmla="*/ 191264 w 591547"/>
                <a:gd name="connsiteY69" fmla="*/ 333668 h 590770"/>
                <a:gd name="connsiteX70" fmla="*/ 195299 w 591547"/>
                <a:gd name="connsiteY70" fmla="*/ 333668 h 590770"/>
                <a:gd name="connsiteX71" fmla="*/ 196106 w 591547"/>
                <a:gd name="connsiteY71" fmla="*/ 333668 h 590770"/>
                <a:gd name="connsiteX72" fmla="*/ 215475 w 591547"/>
                <a:gd name="connsiteY72" fmla="*/ 336892 h 590770"/>
                <a:gd name="connsiteX73" fmla="*/ 215475 w 591547"/>
                <a:gd name="connsiteY73" fmla="*/ 116864 h 590770"/>
                <a:gd name="connsiteX74" fmla="*/ 223545 w 591547"/>
                <a:gd name="connsiteY74" fmla="*/ 106387 h 590770"/>
                <a:gd name="connsiteX75" fmla="*/ 341370 w 591547"/>
                <a:gd name="connsiteY75" fmla="*/ 75760 h 590770"/>
                <a:gd name="connsiteX76" fmla="*/ 342984 w 591547"/>
                <a:gd name="connsiteY76" fmla="*/ 75760 h 590770"/>
                <a:gd name="connsiteX77" fmla="*/ 345405 w 591547"/>
                <a:gd name="connsiteY77" fmla="*/ 75760 h 590770"/>
                <a:gd name="connsiteX78" fmla="*/ 347020 w 591547"/>
                <a:gd name="connsiteY78" fmla="*/ 75760 h 590770"/>
                <a:gd name="connsiteX79" fmla="*/ 348634 w 591547"/>
                <a:gd name="connsiteY79" fmla="*/ 75760 h 590770"/>
                <a:gd name="connsiteX80" fmla="*/ 387371 w 591547"/>
                <a:gd name="connsiteY80" fmla="*/ 91879 h 590770"/>
                <a:gd name="connsiteX81" fmla="*/ 387371 w 591547"/>
                <a:gd name="connsiteY81" fmla="*/ 62865 h 590770"/>
                <a:gd name="connsiteX82" fmla="*/ 365581 w 591547"/>
                <a:gd name="connsiteY82" fmla="*/ 32238 h 590770"/>
                <a:gd name="connsiteX83" fmla="*/ 397862 w 591547"/>
                <a:gd name="connsiteY83" fmla="*/ 0 h 59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91547" h="590770">
                  <a:moveTo>
                    <a:pt x="86413" y="515758"/>
                  </a:moveTo>
                  <a:lnTo>
                    <a:pt x="171919" y="515758"/>
                  </a:lnTo>
                  <a:lnTo>
                    <a:pt x="171919" y="537523"/>
                  </a:lnTo>
                  <a:lnTo>
                    <a:pt x="86413" y="537523"/>
                  </a:lnTo>
                  <a:close/>
                  <a:moveTo>
                    <a:pt x="86413" y="461733"/>
                  </a:moveTo>
                  <a:lnTo>
                    <a:pt x="171919" y="461733"/>
                  </a:lnTo>
                  <a:lnTo>
                    <a:pt x="171919" y="483498"/>
                  </a:lnTo>
                  <a:lnTo>
                    <a:pt x="86413" y="483498"/>
                  </a:lnTo>
                  <a:close/>
                  <a:moveTo>
                    <a:pt x="86413" y="408616"/>
                  </a:moveTo>
                  <a:lnTo>
                    <a:pt x="171919" y="408616"/>
                  </a:lnTo>
                  <a:lnTo>
                    <a:pt x="171919" y="429474"/>
                  </a:lnTo>
                  <a:lnTo>
                    <a:pt x="86413" y="429474"/>
                  </a:lnTo>
                  <a:close/>
                  <a:moveTo>
                    <a:pt x="204177" y="357041"/>
                  </a:moveTo>
                  <a:lnTo>
                    <a:pt x="204177" y="569815"/>
                  </a:lnTo>
                  <a:lnTo>
                    <a:pt x="333300" y="569815"/>
                  </a:lnTo>
                  <a:lnTo>
                    <a:pt x="333300" y="382026"/>
                  </a:lnTo>
                  <a:close/>
                  <a:moveTo>
                    <a:pt x="183194" y="357041"/>
                  </a:moveTo>
                  <a:lnTo>
                    <a:pt x="75053" y="382026"/>
                  </a:lnTo>
                  <a:lnTo>
                    <a:pt x="75053" y="569815"/>
                  </a:lnTo>
                  <a:lnTo>
                    <a:pt x="183194" y="569815"/>
                  </a:lnTo>
                  <a:close/>
                  <a:moveTo>
                    <a:pt x="247709" y="311838"/>
                  </a:moveTo>
                  <a:lnTo>
                    <a:pt x="322851" y="311838"/>
                  </a:lnTo>
                  <a:lnTo>
                    <a:pt x="322851" y="332826"/>
                  </a:lnTo>
                  <a:lnTo>
                    <a:pt x="247709" y="332826"/>
                  </a:lnTo>
                  <a:close/>
                  <a:moveTo>
                    <a:pt x="247709" y="257944"/>
                  </a:moveTo>
                  <a:lnTo>
                    <a:pt x="322851" y="257944"/>
                  </a:lnTo>
                  <a:lnTo>
                    <a:pt x="322851" y="279580"/>
                  </a:lnTo>
                  <a:lnTo>
                    <a:pt x="247709" y="279580"/>
                  </a:lnTo>
                  <a:close/>
                  <a:moveTo>
                    <a:pt x="247709" y="203919"/>
                  </a:moveTo>
                  <a:lnTo>
                    <a:pt x="322851" y="203919"/>
                  </a:lnTo>
                  <a:lnTo>
                    <a:pt x="322851" y="225684"/>
                  </a:lnTo>
                  <a:lnTo>
                    <a:pt x="247709" y="225684"/>
                  </a:lnTo>
                  <a:close/>
                  <a:moveTo>
                    <a:pt x="247709" y="150672"/>
                  </a:moveTo>
                  <a:lnTo>
                    <a:pt x="322851" y="150672"/>
                  </a:lnTo>
                  <a:lnTo>
                    <a:pt x="322851" y="171660"/>
                  </a:lnTo>
                  <a:lnTo>
                    <a:pt x="247709" y="171660"/>
                  </a:lnTo>
                  <a:close/>
                  <a:moveTo>
                    <a:pt x="355090" y="102357"/>
                  </a:moveTo>
                  <a:lnTo>
                    <a:pt x="355090" y="373160"/>
                  </a:lnTo>
                  <a:lnTo>
                    <a:pt x="355090" y="376384"/>
                  </a:lnTo>
                  <a:lnTo>
                    <a:pt x="355090" y="569815"/>
                  </a:lnTo>
                  <a:lnTo>
                    <a:pt x="484213" y="569815"/>
                  </a:lnTo>
                  <a:lnTo>
                    <a:pt x="484213" y="154744"/>
                  </a:lnTo>
                  <a:close/>
                  <a:moveTo>
                    <a:pt x="333300" y="99939"/>
                  </a:moveTo>
                  <a:lnTo>
                    <a:pt x="236458" y="125730"/>
                  </a:lnTo>
                  <a:lnTo>
                    <a:pt x="236458" y="341728"/>
                  </a:lnTo>
                  <a:lnTo>
                    <a:pt x="333300" y="360265"/>
                  </a:lnTo>
                  <a:close/>
                  <a:moveTo>
                    <a:pt x="397862" y="21761"/>
                  </a:moveTo>
                  <a:cubicBezTo>
                    <a:pt x="392213" y="21761"/>
                    <a:pt x="387371" y="26596"/>
                    <a:pt x="387371" y="32238"/>
                  </a:cubicBezTo>
                  <a:cubicBezTo>
                    <a:pt x="387371" y="37880"/>
                    <a:pt x="392213" y="42716"/>
                    <a:pt x="397862" y="42716"/>
                  </a:cubicBezTo>
                  <a:cubicBezTo>
                    <a:pt x="404318" y="42716"/>
                    <a:pt x="409160" y="37880"/>
                    <a:pt x="409160" y="32238"/>
                  </a:cubicBezTo>
                  <a:cubicBezTo>
                    <a:pt x="409160" y="26596"/>
                    <a:pt x="404318" y="21761"/>
                    <a:pt x="397862" y="21761"/>
                  </a:cubicBezTo>
                  <a:close/>
                  <a:moveTo>
                    <a:pt x="397862" y="0"/>
                  </a:moveTo>
                  <a:cubicBezTo>
                    <a:pt x="415616" y="0"/>
                    <a:pt x="430143" y="14507"/>
                    <a:pt x="430143" y="32238"/>
                  </a:cubicBezTo>
                  <a:cubicBezTo>
                    <a:pt x="430143" y="45940"/>
                    <a:pt x="421266" y="58029"/>
                    <a:pt x="409160" y="62865"/>
                  </a:cubicBezTo>
                  <a:lnTo>
                    <a:pt x="409160" y="100745"/>
                  </a:lnTo>
                  <a:lnTo>
                    <a:pt x="498740" y="137819"/>
                  </a:lnTo>
                  <a:cubicBezTo>
                    <a:pt x="502775" y="139431"/>
                    <a:pt x="506003" y="143461"/>
                    <a:pt x="506003" y="147491"/>
                  </a:cubicBezTo>
                  <a:lnTo>
                    <a:pt x="506003" y="569815"/>
                  </a:lnTo>
                  <a:lnTo>
                    <a:pt x="591547" y="569815"/>
                  </a:lnTo>
                  <a:lnTo>
                    <a:pt x="591547" y="590770"/>
                  </a:lnTo>
                  <a:lnTo>
                    <a:pt x="494705" y="590770"/>
                  </a:lnTo>
                  <a:lnTo>
                    <a:pt x="344598" y="590770"/>
                  </a:lnTo>
                  <a:lnTo>
                    <a:pt x="193685" y="590770"/>
                  </a:lnTo>
                  <a:lnTo>
                    <a:pt x="64562" y="590770"/>
                  </a:lnTo>
                  <a:lnTo>
                    <a:pt x="0" y="590770"/>
                  </a:lnTo>
                  <a:lnTo>
                    <a:pt x="0" y="569815"/>
                  </a:lnTo>
                  <a:lnTo>
                    <a:pt x="54070" y="569815"/>
                  </a:lnTo>
                  <a:lnTo>
                    <a:pt x="54070" y="373160"/>
                  </a:lnTo>
                  <a:cubicBezTo>
                    <a:pt x="54070" y="368324"/>
                    <a:pt x="57298" y="364294"/>
                    <a:pt x="62141" y="362683"/>
                  </a:cubicBezTo>
                  <a:lnTo>
                    <a:pt x="191264" y="333668"/>
                  </a:lnTo>
                  <a:cubicBezTo>
                    <a:pt x="192878" y="332862"/>
                    <a:pt x="194492" y="332862"/>
                    <a:pt x="195299" y="333668"/>
                  </a:cubicBezTo>
                  <a:cubicBezTo>
                    <a:pt x="196106" y="333668"/>
                    <a:pt x="196106" y="333668"/>
                    <a:pt x="196106" y="333668"/>
                  </a:cubicBezTo>
                  <a:lnTo>
                    <a:pt x="215475" y="336892"/>
                  </a:lnTo>
                  <a:lnTo>
                    <a:pt x="215475" y="116864"/>
                  </a:lnTo>
                  <a:cubicBezTo>
                    <a:pt x="215475" y="112028"/>
                    <a:pt x="218703" y="107999"/>
                    <a:pt x="223545" y="106387"/>
                  </a:cubicBezTo>
                  <a:lnTo>
                    <a:pt x="341370" y="75760"/>
                  </a:lnTo>
                  <a:cubicBezTo>
                    <a:pt x="342177" y="75760"/>
                    <a:pt x="342177" y="75760"/>
                    <a:pt x="342984" y="75760"/>
                  </a:cubicBezTo>
                  <a:cubicBezTo>
                    <a:pt x="343791" y="75760"/>
                    <a:pt x="344598" y="74954"/>
                    <a:pt x="345405" y="75760"/>
                  </a:cubicBezTo>
                  <a:cubicBezTo>
                    <a:pt x="346213" y="75760"/>
                    <a:pt x="347020" y="75760"/>
                    <a:pt x="347020" y="75760"/>
                  </a:cubicBezTo>
                  <a:cubicBezTo>
                    <a:pt x="347827" y="75760"/>
                    <a:pt x="347827" y="75760"/>
                    <a:pt x="348634" y="75760"/>
                  </a:cubicBezTo>
                  <a:lnTo>
                    <a:pt x="387371" y="91879"/>
                  </a:lnTo>
                  <a:lnTo>
                    <a:pt x="387371" y="62865"/>
                  </a:lnTo>
                  <a:cubicBezTo>
                    <a:pt x="375265" y="58029"/>
                    <a:pt x="365581" y="45940"/>
                    <a:pt x="365581" y="32238"/>
                  </a:cubicBezTo>
                  <a:cubicBezTo>
                    <a:pt x="365581" y="14507"/>
                    <a:pt x="380107" y="0"/>
                    <a:pt x="397862" y="0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DD5CE2D-2ED6-4B5D-85F8-33EF35E9D873}"/>
                </a:ext>
              </a:extLst>
            </p:cNvPr>
            <p:cNvCxnSpPr/>
            <p:nvPr/>
          </p:nvCxnSpPr>
          <p:spPr>
            <a:xfrm flipH="1" flipV="1">
              <a:off x="3510217" y="3289455"/>
              <a:ext cx="684666" cy="15664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ïŝḻîḋè">
              <a:extLst>
                <a:ext uri="{FF2B5EF4-FFF2-40B4-BE49-F238E27FC236}">
                  <a16:creationId xmlns:a16="http://schemas.microsoft.com/office/drawing/2014/main" id="{5C23F0E5-A17F-4847-94A8-2C53A781EE3A}"/>
                </a:ext>
              </a:extLst>
            </p:cNvPr>
            <p:cNvSpPr/>
            <p:nvPr/>
          </p:nvSpPr>
          <p:spPr>
            <a:xfrm rot="183234">
              <a:off x="3837747" y="4308613"/>
              <a:ext cx="323535" cy="32353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77500" lnSpcReduction="20000"/>
            </a:bodyPr>
            <a:lstStyle/>
            <a:p>
              <a:pPr marL="0" marR="0" lvl="0" indent="0" algn="ctr" defTabSz="914377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78AA1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20" name="î$ḻîdê">
              <a:extLst>
                <a:ext uri="{FF2B5EF4-FFF2-40B4-BE49-F238E27FC236}">
                  <a16:creationId xmlns:a16="http://schemas.microsoft.com/office/drawing/2014/main" id="{C04DDC02-8227-4CC6-8593-2E8D8953E64E}"/>
                </a:ext>
              </a:extLst>
            </p:cNvPr>
            <p:cNvSpPr/>
            <p:nvPr/>
          </p:nvSpPr>
          <p:spPr>
            <a:xfrm>
              <a:off x="3205639" y="3035182"/>
              <a:ext cx="755703" cy="7557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ïṧlîdè">
              <a:extLst>
                <a:ext uri="{FF2B5EF4-FFF2-40B4-BE49-F238E27FC236}">
                  <a16:creationId xmlns:a16="http://schemas.microsoft.com/office/drawing/2014/main" id="{9046D4FB-0B43-4362-8558-057BCE0D5002}"/>
                </a:ext>
              </a:extLst>
            </p:cNvPr>
            <p:cNvSpPr/>
            <p:nvPr/>
          </p:nvSpPr>
          <p:spPr bwMode="auto">
            <a:xfrm>
              <a:off x="3358096" y="3259228"/>
              <a:ext cx="450788" cy="307609"/>
            </a:xfrm>
            <a:custGeom>
              <a:avLst/>
              <a:gdLst>
                <a:gd name="connsiteX0" fmla="*/ 20293 w 607639"/>
                <a:gd name="connsiteY0" fmla="*/ 364067 h 414642"/>
                <a:gd name="connsiteX1" fmla="*/ 20293 w 607639"/>
                <a:gd name="connsiteY1" fmla="*/ 384244 h 414642"/>
                <a:gd name="connsiteX2" fmla="*/ 30351 w 607639"/>
                <a:gd name="connsiteY2" fmla="*/ 394377 h 414642"/>
                <a:gd name="connsiteX3" fmla="*/ 577199 w 607639"/>
                <a:gd name="connsiteY3" fmla="*/ 394377 h 414642"/>
                <a:gd name="connsiteX4" fmla="*/ 587346 w 607639"/>
                <a:gd name="connsiteY4" fmla="*/ 384244 h 414642"/>
                <a:gd name="connsiteX5" fmla="*/ 587346 w 607639"/>
                <a:gd name="connsiteY5" fmla="*/ 364067 h 414642"/>
                <a:gd name="connsiteX6" fmla="*/ 556995 w 607639"/>
                <a:gd name="connsiteY6" fmla="*/ 364067 h 414642"/>
                <a:gd name="connsiteX7" fmla="*/ 394916 w 607639"/>
                <a:gd name="connsiteY7" fmla="*/ 364067 h 414642"/>
                <a:gd name="connsiteX8" fmla="*/ 394916 w 607639"/>
                <a:gd name="connsiteY8" fmla="*/ 374200 h 414642"/>
                <a:gd name="connsiteX9" fmla="*/ 384859 w 607639"/>
                <a:gd name="connsiteY9" fmla="*/ 384244 h 414642"/>
                <a:gd name="connsiteX10" fmla="*/ 222780 w 607639"/>
                <a:gd name="connsiteY10" fmla="*/ 384244 h 414642"/>
                <a:gd name="connsiteX11" fmla="*/ 212634 w 607639"/>
                <a:gd name="connsiteY11" fmla="*/ 374200 h 414642"/>
                <a:gd name="connsiteX12" fmla="*/ 212634 w 607639"/>
                <a:gd name="connsiteY12" fmla="*/ 364067 h 414642"/>
                <a:gd name="connsiteX13" fmla="*/ 50644 w 607639"/>
                <a:gd name="connsiteY13" fmla="*/ 364067 h 414642"/>
                <a:gd name="connsiteX14" fmla="*/ 263288 w 607639"/>
                <a:gd name="connsiteY14" fmla="*/ 252811 h 414642"/>
                <a:gd name="connsiteX15" fmla="*/ 243084 w 607639"/>
                <a:gd name="connsiteY15" fmla="*/ 273078 h 414642"/>
                <a:gd name="connsiteX16" fmla="*/ 263288 w 607639"/>
                <a:gd name="connsiteY16" fmla="*/ 293255 h 414642"/>
                <a:gd name="connsiteX17" fmla="*/ 283580 w 607639"/>
                <a:gd name="connsiteY17" fmla="*/ 273078 h 414642"/>
                <a:gd name="connsiteX18" fmla="*/ 278685 w 607639"/>
                <a:gd name="connsiteY18" fmla="*/ 260011 h 414642"/>
                <a:gd name="connsiteX19" fmla="*/ 277528 w 607639"/>
                <a:gd name="connsiteY19" fmla="*/ 258944 h 414642"/>
                <a:gd name="connsiteX20" fmla="*/ 276549 w 607639"/>
                <a:gd name="connsiteY20" fmla="*/ 257789 h 414642"/>
                <a:gd name="connsiteX21" fmla="*/ 263288 w 607639"/>
                <a:gd name="connsiteY21" fmla="*/ 252811 h 414642"/>
                <a:gd name="connsiteX22" fmla="*/ 121505 w 607639"/>
                <a:gd name="connsiteY22" fmla="*/ 252811 h 414642"/>
                <a:gd name="connsiteX23" fmla="*/ 101302 w 607639"/>
                <a:gd name="connsiteY23" fmla="*/ 273078 h 414642"/>
                <a:gd name="connsiteX24" fmla="*/ 121505 w 607639"/>
                <a:gd name="connsiteY24" fmla="*/ 293255 h 414642"/>
                <a:gd name="connsiteX25" fmla="*/ 141798 w 607639"/>
                <a:gd name="connsiteY25" fmla="*/ 273078 h 414642"/>
                <a:gd name="connsiteX26" fmla="*/ 121505 w 607639"/>
                <a:gd name="connsiteY26" fmla="*/ 252811 h 414642"/>
                <a:gd name="connsiteX27" fmla="*/ 486063 w 607639"/>
                <a:gd name="connsiteY27" fmla="*/ 232633 h 414642"/>
                <a:gd name="connsiteX28" fmla="*/ 465859 w 607639"/>
                <a:gd name="connsiteY28" fmla="*/ 252811 h 414642"/>
                <a:gd name="connsiteX29" fmla="*/ 486063 w 607639"/>
                <a:gd name="connsiteY29" fmla="*/ 273078 h 414642"/>
                <a:gd name="connsiteX30" fmla="*/ 506355 w 607639"/>
                <a:gd name="connsiteY30" fmla="*/ 252811 h 414642"/>
                <a:gd name="connsiteX31" fmla="*/ 486063 w 607639"/>
                <a:gd name="connsiteY31" fmla="*/ 232633 h 414642"/>
                <a:gd name="connsiteX32" fmla="*/ 192441 w 607639"/>
                <a:gd name="connsiteY32" fmla="*/ 182056 h 414642"/>
                <a:gd name="connsiteX33" fmla="*/ 172148 w 607639"/>
                <a:gd name="connsiteY33" fmla="*/ 202233 h 414642"/>
                <a:gd name="connsiteX34" fmla="*/ 192441 w 607639"/>
                <a:gd name="connsiteY34" fmla="*/ 222500 h 414642"/>
                <a:gd name="connsiteX35" fmla="*/ 212645 w 607639"/>
                <a:gd name="connsiteY35" fmla="*/ 202233 h 414642"/>
                <a:gd name="connsiteX36" fmla="*/ 192441 w 607639"/>
                <a:gd name="connsiteY36" fmla="*/ 182056 h 414642"/>
                <a:gd name="connsiteX37" fmla="*/ 394923 w 607639"/>
                <a:gd name="connsiteY37" fmla="*/ 131478 h 414642"/>
                <a:gd name="connsiteX38" fmla="*/ 374720 w 607639"/>
                <a:gd name="connsiteY38" fmla="*/ 151744 h 414642"/>
                <a:gd name="connsiteX39" fmla="*/ 394923 w 607639"/>
                <a:gd name="connsiteY39" fmla="*/ 171922 h 414642"/>
                <a:gd name="connsiteX40" fmla="*/ 415216 w 607639"/>
                <a:gd name="connsiteY40" fmla="*/ 151744 h 414642"/>
                <a:gd name="connsiteX41" fmla="*/ 394923 w 607639"/>
                <a:gd name="connsiteY41" fmla="*/ 131478 h 414642"/>
                <a:gd name="connsiteX42" fmla="*/ 394923 w 607639"/>
                <a:gd name="connsiteY42" fmla="*/ 111211 h 414642"/>
                <a:gd name="connsiteX43" fmla="*/ 435420 w 607639"/>
                <a:gd name="connsiteY43" fmla="*/ 151744 h 414642"/>
                <a:gd name="connsiteX44" fmla="*/ 433106 w 607639"/>
                <a:gd name="connsiteY44" fmla="*/ 165344 h 414642"/>
                <a:gd name="connsiteX45" fmla="*/ 472979 w 607639"/>
                <a:gd name="connsiteY45" fmla="*/ 214589 h 414642"/>
                <a:gd name="connsiteX46" fmla="*/ 486063 w 607639"/>
                <a:gd name="connsiteY46" fmla="*/ 212367 h 414642"/>
                <a:gd name="connsiteX47" fmla="*/ 526559 w 607639"/>
                <a:gd name="connsiteY47" fmla="*/ 252811 h 414642"/>
                <a:gd name="connsiteX48" fmla="*/ 486063 w 607639"/>
                <a:gd name="connsiteY48" fmla="*/ 293255 h 414642"/>
                <a:gd name="connsiteX49" fmla="*/ 445566 w 607639"/>
                <a:gd name="connsiteY49" fmla="*/ 252811 h 414642"/>
                <a:gd name="connsiteX50" fmla="*/ 456157 w 607639"/>
                <a:gd name="connsiteY50" fmla="*/ 225700 h 414642"/>
                <a:gd name="connsiteX51" fmla="*/ 421090 w 607639"/>
                <a:gd name="connsiteY51" fmla="*/ 182500 h 414642"/>
                <a:gd name="connsiteX52" fmla="*/ 394923 w 607639"/>
                <a:gd name="connsiteY52" fmla="*/ 192189 h 414642"/>
                <a:gd name="connsiteX53" fmla="*/ 368489 w 607639"/>
                <a:gd name="connsiteY53" fmla="*/ 182233 h 414642"/>
                <a:gd name="connsiteX54" fmla="*/ 298088 w 607639"/>
                <a:gd name="connsiteY54" fmla="*/ 252455 h 414642"/>
                <a:gd name="connsiteX55" fmla="*/ 303784 w 607639"/>
                <a:gd name="connsiteY55" fmla="*/ 273078 h 414642"/>
                <a:gd name="connsiteX56" fmla="*/ 263288 w 607639"/>
                <a:gd name="connsiteY56" fmla="*/ 313522 h 414642"/>
                <a:gd name="connsiteX57" fmla="*/ 222791 w 607639"/>
                <a:gd name="connsiteY57" fmla="*/ 273078 h 414642"/>
                <a:gd name="connsiteX58" fmla="*/ 232759 w 607639"/>
                <a:gd name="connsiteY58" fmla="*/ 246589 h 414642"/>
                <a:gd name="connsiteX59" fmla="*/ 218964 w 607639"/>
                <a:gd name="connsiteY59" fmla="*/ 232811 h 414642"/>
                <a:gd name="connsiteX60" fmla="*/ 192441 w 607639"/>
                <a:gd name="connsiteY60" fmla="*/ 242767 h 414642"/>
                <a:gd name="connsiteX61" fmla="*/ 165918 w 607639"/>
                <a:gd name="connsiteY61" fmla="*/ 232811 h 414642"/>
                <a:gd name="connsiteX62" fmla="*/ 152123 w 607639"/>
                <a:gd name="connsiteY62" fmla="*/ 246589 h 414642"/>
                <a:gd name="connsiteX63" fmla="*/ 162002 w 607639"/>
                <a:gd name="connsiteY63" fmla="*/ 273078 h 414642"/>
                <a:gd name="connsiteX64" fmla="*/ 121505 w 607639"/>
                <a:gd name="connsiteY64" fmla="*/ 313522 h 414642"/>
                <a:gd name="connsiteX65" fmla="*/ 81009 w 607639"/>
                <a:gd name="connsiteY65" fmla="*/ 273078 h 414642"/>
                <a:gd name="connsiteX66" fmla="*/ 121505 w 607639"/>
                <a:gd name="connsiteY66" fmla="*/ 232633 h 414642"/>
                <a:gd name="connsiteX67" fmla="*/ 136013 w 607639"/>
                <a:gd name="connsiteY67" fmla="*/ 235300 h 414642"/>
                <a:gd name="connsiteX68" fmla="*/ 154615 w 607639"/>
                <a:gd name="connsiteY68" fmla="*/ 216722 h 414642"/>
                <a:gd name="connsiteX69" fmla="*/ 151945 w 607639"/>
                <a:gd name="connsiteY69" fmla="*/ 202233 h 414642"/>
                <a:gd name="connsiteX70" fmla="*/ 192441 w 607639"/>
                <a:gd name="connsiteY70" fmla="*/ 161789 h 414642"/>
                <a:gd name="connsiteX71" fmla="*/ 232937 w 607639"/>
                <a:gd name="connsiteY71" fmla="*/ 202233 h 414642"/>
                <a:gd name="connsiteX72" fmla="*/ 230534 w 607639"/>
                <a:gd name="connsiteY72" fmla="*/ 216011 h 414642"/>
                <a:gd name="connsiteX73" fmla="*/ 249492 w 607639"/>
                <a:gd name="connsiteY73" fmla="*/ 235033 h 414642"/>
                <a:gd name="connsiteX74" fmla="*/ 263288 w 607639"/>
                <a:gd name="connsiteY74" fmla="*/ 232633 h 414642"/>
                <a:gd name="connsiteX75" fmla="*/ 283936 w 607639"/>
                <a:gd name="connsiteY75" fmla="*/ 238322 h 414642"/>
                <a:gd name="connsiteX76" fmla="*/ 356830 w 607639"/>
                <a:gd name="connsiteY76" fmla="*/ 165433 h 414642"/>
                <a:gd name="connsiteX77" fmla="*/ 354427 w 607639"/>
                <a:gd name="connsiteY77" fmla="*/ 151744 h 414642"/>
                <a:gd name="connsiteX78" fmla="*/ 394923 w 607639"/>
                <a:gd name="connsiteY78" fmla="*/ 111211 h 414642"/>
                <a:gd name="connsiteX79" fmla="*/ 324090 w 607639"/>
                <a:gd name="connsiteY79" fmla="*/ 80938 h 414642"/>
                <a:gd name="connsiteX80" fmla="*/ 334234 w 607639"/>
                <a:gd name="connsiteY80" fmla="*/ 80938 h 414642"/>
                <a:gd name="connsiteX81" fmla="*/ 344289 w 607639"/>
                <a:gd name="connsiteY81" fmla="*/ 91064 h 414642"/>
                <a:gd name="connsiteX82" fmla="*/ 334234 w 607639"/>
                <a:gd name="connsiteY82" fmla="*/ 101190 h 414642"/>
                <a:gd name="connsiteX83" fmla="*/ 324090 w 607639"/>
                <a:gd name="connsiteY83" fmla="*/ 101190 h 414642"/>
                <a:gd name="connsiteX84" fmla="*/ 313946 w 607639"/>
                <a:gd name="connsiteY84" fmla="*/ 91064 h 414642"/>
                <a:gd name="connsiteX85" fmla="*/ 324090 w 607639"/>
                <a:gd name="connsiteY85" fmla="*/ 80938 h 414642"/>
                <a:gd name="connsiteX86" fmla="*/ 192417 w 607639"/>
                <a:gd name="connsiteY86" fmla="*/ 80938 h 414642"/>
                <a:gd name="connsiteX87" fmla="*/ 283548 w 607639"/>
                <a:gd name="connsiteY87" fmla="*/ 80938 h 414642"/>
                <a:gd name="connsiteX88" fmla="*/ 293694 w 607639"/>
                <a:gd name="connsiteY88" fmla="*/ 91064 h 414642"/>
                <a:gd name="connsiteX89" fmla="*/ 283548 w 607639"/>
                <a:gd name="connsiteY89" fmla="*/ 101190 h 414642"/>
                <a:gd name="connsiteX90" fmla="*/ 192417 w 607639"/>
                <a:gd name="connsiteY90" fmla="*/ 101190 h 414642"/>
                <a:gd name="connsiteX91" fmla="*/ 182271 w 607639"/>
                <a:gd name="connsiteY91" fmla="*/ 91064 h 414642"/>
                <a:gd name="connsiteX92" fmla="*/ 192417 w 607639"/>
                <a:gd name="connsiteY92" fmla="*/ 80938 h 414642"/>
                <a:gd name="connsiteX93" fmla="*/ 91157 w 607639"/>
                <a:gd name="connsiteY93" fmla="*/ 80938 h 414642"/>
                <a:gd name="connsiteX94" fmla="*/ 151959 w 607639"/>
                <a:gd name="connsiteY94" fmla="*/ 80938 h 414642"/>
                <a:gd name="connsiteX95" fmla="*/ 162018 w 607639"/>
                <a:gd name="connsiteY95" fmla="*/ 91064 h 414642"/>
                <a:gd name="connsiteX96" fmla="*/ 151959 w 607639"/>
                <a:gd name="connsiteY96" fmla="*/ 101190 h 414642"/>
                <a:gd name="connsiteX97" fmla="*/ 91157 w 607639"/>
                <a:gd name="connsiteY97" fmla="*/ 101190 h 414642"/>
                <a:gd name="connsiteX98" fmla="*/ 81009 w 607639"/>
                <a:gd name="connsiteY98" fmla="*/ 91064 h 414642"/>
                <a:gd name="connsiteX99" fmla="*/ 91157 w 607639"/>
                <a:gd name="connsiteY99" fmla="*/ 80938 h 414642"/>
                <a:gd name="connsiteX100" fmla="*/ 243084 w 607639"/>
                <a:gd name="connsiteY100" fmla="*/ 40505 h 414642"/>
                <a:gd name="connsiteX101" fmla="*/ 334231 w 607639"/>
                <a:gd name="connsiteY101" fmla="*/ 40505 h 414642"/>
                <a:gd name="connsiteX102" fmla="*/ 344289 w 607639"/>
                <a:gd name="connsiteY102" fmla="*/ 50631 h 414642"/>
                <a:gd name="connsiteX103" fmla="*/ 334231 w 607639"/>
                <a:gd name="connsiteY103" fmla="*/ 60757 h 414642"/>
                <a:gd name="connsiteX104" fmla="*/ 243084 w 607639"/>
                <a:gd name="connsiteY104" fmla="*/ 60757 h 414642"/>
                <a:gd name="connsiteX105" fmla="*/ 232937 w 607639"/>
                <a:gd name="connsiteY105" fmla="*/ 50631 h 414642"/>
                <a:gd name="connsiteX106" fmla="*/ 243084 w 607639"/>
                <a:gd name="connsiteY106" fmla="*/ 40505 h 414642"/>
                <a:gd name="connsiteX107" fmla="*/ 91153 w 607639"/>
                <a:gd name="connsiteY107" fmla="*/ 40505 h 414642"/>
                <a:gd name="connsiteX108" fmla="*/ 202559 w 607639"/>
                <a:gd name="connsiteY108" fmla="*/ 40505 h 414642"/>
                <a:gd name="connsiteX109" fmla="*/ 212614 w 607639"/>
                <a:gd name="connsiteY109" fmla="*/ 50631 h 414642"/>
                <a:gd name="connsiteX110" fmla="*/ 202559 w 607639"/>
                <a:gd name="connsiteY110" fmla="*/ 60757 h 414642"/>
                <a:gd name="connsiteX111" fmla="*/ 91153 w 607639"/>
                <a:gd name="connsiteY111" fmla="*/ 60757 h 414642"/>
                <a:gd name="connsiteX112" fmla="*/ 81009 w 607639"/>
                <a:gd name="connsiteY112" fmla="*/ 50631 h 414642"/>
                <a:gd name="connsiteX113" fmla="*/ 91153 w 607639"/>
                <a:gd name="connsiteY113" fmla="*/ 40505 h 414642"/>
                <a:gd name="connsiteX114" fmla="*/ 70848 w 607639"/>
                <a:gd name="connsiteY114" fmla="*/ 20176 h 414642"/>
                <a:gd name="connsiteX115" fmla="*/ 60791 w 607639"/>
                <a:gd name="connsiteY115" fmla="*/ 30309 h 414642"/>
                <a:gd name="connsiteX116" fmla="*/ 60791 w 607639"/>
                <a:gd name="connsiteY116" fmla="*/ 343802 h 414642"/>
                <a:gd name="connsiteX117" fmla="*/ 222780 w 607639"/>
                <a:gd name="connsiteY117" fmla="*/ 343802 h 414642"/>
                <a:gd name="connsiteX118" fmla="*/ 232927 w 607639"/>
                <a:gd name="connsiteY118" fmla="*/ 353935 h 414642"/>
                <a:gd name="connsiteX119" fmla="*/ 232927 w 607639"/>
                <a:gd name="connsiteY119" fmla="*/ 364067 h 414642"/>
                <a:gd name="connsiteX120" fmla="*/ 374712 w 607639"/>
                <a:gd name="connsiteY120" fmla="*/ 364067 h 414642"/>
                <a:gd name="connsiteX121" fmla="*/ 374712 w 607639"/>
                <a:gd name="connsiteY121" fmla="*/ 353935 h 414642"/>
                <a:gd name="connsiteX122" fmla="*/ 384859 w 607639"/>
                <a:gd name="connsiteY122" fmla="*/ 343802 h 414642"/>
                <a:gd name="connsiteX123" fmla="*/ 546848 w 607639"/>
                <a:gd name="connsiteY123" fmla="*/ 343802 h 414642"/>
                <a:gd name="connsiteX124" fmla="*/ 546848 w 607639"/>
                <a:gd name="connsiteY124" fmla="*/ 30309 h 414642"/>
                <a:gd name="connsiteX125" fmla="*/ 536702 w 607639"/>
                <a:gd name="connsiteY125" fmla="*/ 20176 h 414642"/>
                <a:gd name="connsiteX126" fmla="*/ 70848 w 607639"/>
                <a:gd name="connsiteY126" fmla="*/ 0 h 414642"/>
                <a:gd name="connsiteX127" fmla="*/ 536702 w 607639"/>
                <a:gd name="connsiteY127" fmla="*/ 0 h 414642"/>
                <a:gd name="connsiteX128" fmla="*/ 567142 w 607639"/>
                <a:gd name="connsiteY128" fmla="*/ 30309 h 414642"/>
                <a:gd name="connsiteX129" fmla="*/ 567142 w 607639"/>
                <a:gd name="connsiteY129" fmla="*/ 343802 h 414642"/>
                <a:gd name="connsiteX130" fmla="*/ 597492 w 607639"/>
                <a:gd name="connsiteY130" fmla="*/ 343802 h 414642"/>
                <a:gd name="connsiteX131" fmla="*/ 607639 w 607639"/>
                <a:gd name="connsiteY131" fmla="*/ 353935 h 414642"/>
                <a:gd name="connsiteX132" fmla="*/ 607639 w 607639"/>
                <a:gd name="connsiteY132" fmla="*/ 384244 h 414642"/>
                <a:gd name="connsiteX133" fmla="*/ 577199 w 607639"/>
                <a:gd name="connsiteY133" fmla="*/ 414642 h 414642"/>
                <a:gd name="connsiteX134" fmla="*/ 30351 w 607639"/>
                <a:gd name="connsiteY134" fmla="*/ 414642 h 414642"/>
                <a:gd name="connsiteX135" fmla="*/ 0 w 607639"/>
                <a:gd name="connsiteY135" fmla="*/ 384244 h 414642"/>
                <a:gd name="connsiteX136" fmla="*/ 0 w 607639"/>
                <a:gd name="connsiteY136" fmla="*/ 353935 h 414642"/>
                <a:gd name="connsiteX137" fmla="*/ 10147 w 607639"/>
                <a:gd name="connsiteY137" fmla="*/ 343802 h 414642"/>
                <a:gd name="connsiteX138" fmla="*/ 40497 w 607639"/>
                <a:gd name="connsiteY138" fmla="*/ 343802 h 414642"/>
                <a:gd name="connsiteX139" fmla="*/ 40497 w 607639"/>
                <a:gd name="connsiteY139" fmla="*/ 30309 h 414642"/>
                <a:gd name="connsiteX140" fmla="*/ 70848 w 607639"/>
                <a:gd name="connsiteY140" fmla="*/ 0 h 41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</a:cxnLst>
              <a:rect l="l" t="t" r="r" b="b"/>
              <a:pathLst>
                <a:path w="607639" h="414642">
                  <a:moveTo>
                    <a:pt x="20293" y="364067"/>
                  </a:moveTo>
                  <a:lnTo>
                    <a:pt x="20293" y="384244"/>
                  </a:lnTo>
                  <a:cubicBezTo>
                    <a:pt x="20293" y="390377"/>
                    <a:pt x="24298" y="394377"/>
                    <a:pt x="30351" y="394377"/>
                  </a:cubicBezTo>
                  <a:lnTo>
                    <a:pt x="577199" y="394377"/>
                  </a:lnTo>
                  <a:cubicBezTo>
                    <a:pt x="583341" y="394377"/>
                    <a:pt x="587346" y="390377"/>
                    <a:pt x="587346" y="384244"/>
                  </a:cubicBezTo>
                  <a:lnTo>
                    <a:pt x="587346" y="364067"/>
                  </a:lnTo>
                  <a:lnTo>
                    <a:pt x="556995" y="364067"/>
                  </a:lnTo>
                  <a:lnTo>
                    <a:pt x="394916" y="364067"/>
                  </a:lnTo>
                  <a:lnTo>
                    <a:pt x="394916" y="374200"/>
                  </a:lnTo>
                  <a:cubicBezTo>
                    <a:pt x="394916" y="380244"/>
                    <a:pt x="390911" y="384244"/>
                    <a:pt x="384859" y="384244"/>
                  </a:cubicBezTo>
                  <a:lnTo>
                    <a:pt x="222780" y="384244"/>
                  </a:lnTo>
                  <a:cubicBezTo>
                    <a:pt x="216728" y="384244"/>
                    <a:pt x="212634" y="380244"/>
                    <a:pt x="212634" y="374200"/>
                  </a:cubicBezTo>
                  <a:lnTo>
                    <a:pt x="212634" y="364067"/>
                  </a:lnTo>
                  <a:lnTo>
                    <a:pt x="50644" y="364067"/>
                  </a:lnTo>
                  <a:close/>
                  <a:moveTo>
                    <a:pt x="263288" y="252811"/>
                  </a:moveTo>
                  <a:cubicBezTo>
                    <a:pt x="252162" y="252811"/>
                    <a:pt x="243084" y="261967"/>
                    <a:pt x="243084" y="273078"/>
                  </a:cubicBezTo>
                  <a:cubicBezTo>
                    <a:pt x="243084" y="284189"/>
                    <a:pt x="252162" y="293255"/>
                    <a:pt x="263288" y="293255"/>
                  </a:cubicBezTo>
                  <a:cubicBezTo>
                    <a:pt x="274413" y="293255"/>
                    <a:pt x="283580" y="284189"/>
                    <a:pt x="283580" y="273078"/>
                  </a:cubicBezTo>
                  <a:cubicBezTo>
                    <a:pt x="283580" y="268100"/>
                    <a:pt x="281711" y="263567"/>
                    <a:pt x="278685" y="260011"/>
                  </a:cubicBezTo>
                  <a:cubicBezTo>
                    <a:pt x="278329" y="259655"/>
                    <a:pt x="277884" y="259300"/>
                    <a:pt x="277528" y="258944"/>
                  </a:cubicBezTo>
                  <a:cubicBezTo>
                    <a:pt x="277172" y="258589"/>
                    <a:pt x="276816" y="258144"/>
                    <a:pt x="276549" y="257789"/>
                  </a:cubicBezTo>
                  <a:cubicBezTo>
                    <a:pt x="272989" y="254678"/>
                    <a:pt x="268361" y="252811"/>
                    <a:pt x="263288" y="252811"/>
                  </a:cubicBezTo>
                  <a:close/>
                  <a:moveTo>
                    <a:pt x="121505" y="252811"/>
                  </a:moveTo>
                  <a:cubicBezTo>
                    <a:pt x="110380" y="252811"/>
                    <a:pt x="101302" y="261967"/>
                    <a:pt x="101302" y="273078"/>
                  </a:cubicBezTo>
                  <a:cubicBezTo>
                    <a:pt x="101302" y="284189"/>
                    <a:pt x="110380" y="293255"/>
                    <a:pt x="121505" y="293255"/>
                  </a:cubicBezTo>
                  <a:cubicBezTo>
                    <a:pt x="132631" y="293255"/>
                    <a:pt x="141798" y="284189"/>
                    <a:pt x="141798" y="273078"/>
                  </a:cubicBezTo>
                  <a:cubicBezTo>
                    <a:pt x="141798" y="261967"/>
                    <a:pt x="132631" y="252811"/>
                    <a:pt x="121505" y="252811"/>
                  </a:cubicBezTo>
                  <a:close/>
                  <a:moveTo>
                    <a:pt x="486063" y="232633"/>
                  </a:moveTo>
                  <a:cubicBezTo>
                    <a:pt x="474937" y="232633"/>
                    <a:pt x="465859" y="241700"/>
                    <a:pt x="465859" y="252811"/>
                  </a:cubicBezTo>
                  <a:cubicBezTo>
                    <a:pt x="465859" y="263922"/>
                    <a:pt x="474937" y="273078"/>
                    <a:pt x="486063" y="273078"/>
                  </a:cubicBezTo>
                  <a:cubicBezTo>
                    <a:pt x="497188" y="273078"/>
                    <a:pt x="506355" y="263922"/>
                    <a:pt x="506355" y="252811"/>
                  </a:cubicBezTo>
                  <a:cubicBezTo>
                    <a:pt x="506355" y="241700"/>
                    <a:pt x="497188" y="232633"/>
                    <a:pt x="486063" y="232633"/>
                  </a:cubicBezTo>
                  <a:close/>
                  <a:moveTo>
                    <a:pt x="192441" y="182056"/>
                  </a:moveTo>
                  <a:cubicBezTo>
                    <a:pt x="181316" y="182056"/>
                    <a:pt x="172148" y="191122"/>
                    <a:pt x="172148" y="202233"/>
                  </a:cubicBezTo>
                  <a:cubicBezTo>
                    <a:pt x="172148" y="213433"/>
                    <a:pt x="181316" y="222500"/>
                    <a:pt x="192441" y="222500"/>
                  </a:cubicBezTo>
                  <a:cubicBezTo>
                    <a:pt x="203566" y="222500"/>
                    <a:pt x="212645" y="213433"/>
                    <a:pt x="212645" y="202233"/>
                  </a:cubicBezTo>
                  <a:cubicBezTo>
                    <a:pt x="212645" y="191122"/>
                    <a:pt x="203566" y="182056"/>
                    <a:pt x="192441" y="182056"/>
                  </a:cubicBezTo>
                  <a:close/>
                  <a:moveTo>
                    <a:pt x="394923" y="131478"/>
                  </a:moveTo>
                  <a:cubicBezTo>
                    <a:pt x="383798" y="131478"/>
                    <a:pt x="374720" y="140544"/>
                    <a:pt x="374720" y="151744"/>
                  </a:cubicBezTo>
                  <a:cubicBezTo>
                    <a:pt x="374720" y="162856"/>
                    <a:pt x="383798" y="171922"/>
                    <a:pt x="394923" y="171922"/>
                  </a:cubicBezTo>
                  <a:cubicBezTo>
                    <a:pt x="406049" y="171922"/>
                    <a:pt x="415216" y="162856"/>
                    <a:pt x="415216" y="151744"/>
                  </a:cubicBezTo>
                  <a:cubicBezTo>
                    <a:pt x="415216" y="140544"/>
                    <a:pt x="406049" y="131478"/>
                    <a:pt x="394923" y="131478"/>
                  </a:cubicBezTo>
                  <a:close/>
                  <a:moveTo>
                    <a:pt x="394923" y="111211"/>
                  </a:moveTo>
                  <a:cubicBezTo>
                    <a:pt x="417263" y="111211"/>
                    <a:pt x="435420" y="129433"/>
                    <a:pt x="435420" y="151744"/>
                  </a:cubicBezTo>
                  <a:cubicBezTo>
                    <a:pt x="435420" y="156456"/>
                    <a:pt x="434619" y="161078"/>
                    <a:pt x="433106" y="165344"/>
                  </a:cubicBezTo>
                  <a:lnTo>
                    <a:pt x="472979" y="214589"/>
                  </a:lnTo>
                  <a:cubicBezTo>
                    <a:pt x="477162" y="213167"/>
                    <a:pt x="481523" y="212367"/>
                    <a:pt x="486063" y="212367"/>
                  </a:cubicBezTo>
                  <a:cubicBezTo>
                    <a:pt x="508402" y="212367"/>
                    <a:pt x="526559" y="230589"/>
                    <a:pt x="526559" y="252811"/>
                  </a:cubicBezTo>
                  <a:cubicBezTo>
                    <a:pt x="526559" y="275122"/>
                    <a:pt x="508402" y="293255"/>
                    <a:pt x="486063" y="293255"/>
                  </a:cubicBezTo>
                  <a:cubicBezTo>
                    <a:pt x="463812" y="293255"/>
                    <a:pt x="445566" y="275122"/>
                    <a:pt x="445566" y="252811"/>
                  </a:cubicBezTo>
                  <a:cubicBezTo>
                    <a:pt x="445566" y="242411"/>
                    <a:pt x="449571" y="232900"/>
                    <a:pt x="456157" y="225700"/>
                  </a:cubicBezTo>
                  <a:lnTo>
                    <a:pt x="421090" y="182500"/>
                  </a:lnTo>
                  <a:cubicBezTo>
                    <a:pt x="414059" y="188544"/>
                    <a:pt x="404892" y="192189"/>
                    <a:pt x="394923" y="192189"/>
                  </a:cubicBezTo>
                  <a:cubicBezTo>
                    <a:pt x="384866" y="192189"/>
                    <a:pt x="375610" y="188367"/>
                    <a:pt x="368489" y="182233"/>
                  </a:cubicBezTo>
                  <a:lnTo>
                    <a:pt x="298088" y="252455"/>
                  </a:lnTo>
                  <a:cubicBezTo>
                    <a:pt x="301737" y="258500"/>
                    <a:pt x="303784" y="265522"/>
                    <a:pt x="303784" y="273078"/>
                  </a:cubicBezTo>
                  <a:cubicBezTo>
                    <a:pt x="303784" y="295300"/>
                    <a:pt x="285627" y="313522"/>
                    <a:pt x="263288" y="313522"/>
                  </a:cubicBezTo>
                  <a:cubicBezTo>
                    <a:pt x="241037" y="313522"/>
                    <a:pt x="222791" y="295300"/>
                    <a:pt x="222791" y="273078"/>
                  </a:cubicBezTo>
                  <a:cubicBezTo>
                    <a:pt x="222791" y="262944"/>
                    <a:pt x="226529" y="253700"/>
                    <a:pt x="232759" y="246589"/>
                  </a:cubicBezTo>
                  <a:lnTo>
                    <a:pt x="218964" y="232811"/>
                  </a:lnTo>
                  <a:cubicBezTo>
                    <a:pt x="211844" y="238944"/>
                    <a:pt x="202498" y="242767"/>
                    <a:pt x="192441" y="242767"/>
                  </a:cubicBezTo>
                  <a:cubicBezTo>
                    <a:pt x="182295" y="242767"/>
                    <a:pt x="173038" y="238944"/>
                    <a:pt x="165918" y="232811"/>
                  </a:cubicBezTo>
                  <a:lnTo>
                    <a:pt x="152123" y="246589"/>
                  </a:lnTo>
                  <a:cubicBezTo>
                    <a:pt x="158264" y="253700"/>
                    <a:pt x="162002" y="262944"/>
                    <a:pt x="162002" y="273078"/>
                  </a:cubicBezTo>
                  <a:cubicBezTo>
                    <a:pt x="162002" y="295300"/>
                    <a:pt x="143845" y="313522"/>
                    <a:pt x="121505" y="313522"/>
                  </a:cubicBezTo>
                  <a:cubicBezTo>
                    <a:pt x="99255" y="313522"/>
                    <a:pt x="81009" y="295300"/>
                    <a:pt x="81009" y="273078"/>
                  </a:cubicBezTo>
                  <a:cubicBezTo>
                    <a:pt x="81009" y="250856"/>
                    <a:pt x="99255" y="232633"/>
                    <a:pt x="121505" y="232633"/>
                  </a:cubicBezTo>
                  <a:cubicBezTo>
                    <a:pt x="126668" y="232633"/>
                    <a:pt x="131563" y="233611"/>
                    <a:pt x="136013" y="235300"/>
                  </a:cubicBezTo>
                  <a:lnTo>
                    <a:pt x="154615" y="216722"/>
                  </a:lnTo>
                  <a:cubicBezTo>
                    <a:pt x="152924" y="212278"/>
                    <a:pt x="151945" y="207389"/>
                    <a:pt x="151945" y="202233"/>
                  </a:cubicBezTo>
                  <a:cubicBezTo>
                    <a:pt x="151945" y="180011"/>
                    <a:pt x="170101" y="161789"/>
                    <a:pt x="192441" y="161789"/>
                  </a:cubicBezTo>
                  <a:cubicBezTo>
                    <a:pt x="214692" y="161789"/>
                    <a:pt x="232937" y="180011"/>
                    <a:pt x="232937" y="202233"/>
                  </a:cubicBezTo>
                  <a:cubicBezTo>
                    <a:pt x="232937" y="207122"/>
                    <a:pt x="232047" y="211744"/>
                    <a:pt x="230534" y="216011"/>
                  </a:cubicBezTo>
                  <a:lnTo>
                    <a:pt x="249492" y="235033"/>
                  </a:lnTo>
                  <a:cubicBezTo>
                    <a:pt x="253853" y="233433"/>
                    <a:pt x="258481" y="232633"/>
                    <a:pt x="263288" y="232633"/>
                  </a:cubicBezTo>
                  <a:cubicBezTo>
                    <a:pt x="270853" y="232633"/>
                    <a:pt x="277884" y="234678"/>
                    <a:pt x="283936" y="238322"/>
                  </a:cubicBezTo>
                  <a:lnTo>
                    <a:pt x="356830" y="165433"/>
                  </a:lnTo>
                  <a:cubicBezTo>
                    <a:pt x="355317" y="161167"/>
                    <a:pt x="354427" y="156544"/>
                    <a:pt x="354427" y="151744"/>
                  </a:cubicBezTo>
                  <a:cubicBezTo>
                    <a:pt x="354427" y="129433"/>
                    <a:pt x="372672" y="111211"/>
                    <a:pt x="394923" y="111211"/>
                  </a:cubicBezTo>
                  <a:close/>
                  <a:moveTo>
                    <a:pt x="324090" y="80938"/>
                  </a:moveTo>
                  <a:lnTo>
                    <a:pt x="334234" y="80938"/>
                  </a:lnTo>
                  <a:cubicBezTo>
                    <a:pt x="340285" y="80938"/>
                    <a:pt x="344289" y="85024"/>
                    <a:pt x="344289" y="91064"/>
                  </a:cubicBezTo>
                  <a:cubicBezTo>
                    <a:pt x="344289" y="97104"/>
                    <a:pt x="340285" y="101190"/>
                    <a:pt x="334234" y="101190"/>
                  </a:cubicBezTo>
                  <a:lnTo>
                    <a:pt x="324090" y="101190"/>
                  </a:lnTo>
                  <a:cubicBezTo>
                    <a:pt x="318039" y="101190"/>
                    <a:pt x="313946" y="97104"/>
                    <a:pt x="313946" y="91064"/>
                  </a:cubicBezTo>
                  <a:cubicBezTo>
                    <a:pt x="313946" y="85024"/>
                    <a:pt x="318039" y="80938"/>
                    <a:pt x="324090" y="80938"/>
                  </a:cubicBezTo>
                  <a:close/>
                  <a:moveTo>
                    <a:pt x="192417" y="80938"/>
                  </a:moveTo>
                  <a:lnTo>
                    <a:pt x="283548" y="80938"/>
                  </a:lnTo>
                  <a:cubicBezTo>
                    <a:pt x="289600" y="80938"/>
                    <a:pt x="293694" y="85024"/>
                    <a:pt x="293694" y="91064"/>
                  </a:cubicBezTo>
                  <a:cubicBezTo>
                    <a:pt x="293694" y="97104"/>
                    <a:pt x="289600" y="101190"/>
                    <a:pt x="283548" y="101190"/>
                  </a:cubicBezTo>
                  <a:lnTo>
                    <a:pt x="192417" y="101190"/>
                  </a:lnTo>
                  <a:cubicBezTo>
                    <a:pt x="186365" y="101190"/>
                    <a:pt x="182271" y="97104"/>
                    <a:pt x="182271" y="91064"/>
                  </a:cubicBezTo>
                  <a:cubicBezTo>
                    <a:pt x="182271" y="85024"/>
                    <a:pt x="186365" y="80938"/>
                    <a:pt x="192417" y="80938"/>
                  </a:cubicBezTo>
                  <a:close/>
                  <a:moveTo>
                    <a:pt x="91157" y="80938"/>
                  </a:moveTo>
                  <a:lnTo>
                    <a:pt x="151959" y="80938"/>
                  </a:lnTo>
                  <a:cubicBezTo>
                    <a:pt x="158012" y="80938"/>
                    <a:pt x="162018" y="85024"/>
                    <a:pt x="162018" y="91064"/>
                  </a:cubicBezTo>
                  <a:cubicBezTo>
                    <a:pt x="162018" y="97104"/>
                    <a:pt x="158012" y="101190"/>
                    <a:pt x="151959" y="101190"/>
                  </a:cubicBezTo>
                  <a:lnTo>
                    <a:pt x="91157" y="101190"/>
                  </a:lnTo>
                  <a:cubicBezTo>
                    <a:pt x="85104" y="101190"/>
                    <a:pt x="81009" y="97104"/>
                    <a:pt x="81009" y="91064"/>
                  </a:cubicBezTo>
                  <a:cubicBezTo>
                    <a:pt x="81009" y="85024"/>
                    <a:pt x="85104" y="80938"/>
                    <a:pt x="91157" y="80938"/>
                  </a:cubicBezTo>
                  <a:close/>
                  <a:moveTo>
                    <a:pt x="243084" y="40505"/>
                  </a:moveTo>
                  <a:lnTo>
                    <a:pt x="334231" y="40505"/>
                  </a:lnTo>
                  <a:cubicBezTo>
                    <a:pt x="340284" y="40505"/>
                    <a:pt x="344289" y="44591"/>
                    <a:pt x="344289" y="50631"/>
                  </a:cubicBezTo>
                  <a:cubicBezTo>
                    <a:pt x="344289" y="56671"/>
                    <a:pt x="340284" y="60757"/>
                    <a:pt x="334231" y="60757"/>
                  </a:cubicBezTo>
                  <a:lnTo>
                    <a:pt x="243084" y="60757"/>
                  </a:lnTo>
                  <a:cubicBezTo>
                    <a:pt x="236942" y="60757"/>
                    <a:pt x="232937" y="56671"/>
                    <a:pt x="232937" y="50631"/>
                  </a:cubicBezTo>
                  <a:cubicBezTo>
                    <a:pt x="232937" y="44591"/>
                    <a:pt x="236942" y="40505"/>
                    <a:pt x="243084" y="40505"/>
                  </a:cubicBezTo>
                  <a:close/>
                  <a:moveTo>
                    <a:pt x="91153" y="40505"/>
                  </a:moveTo>
                  <a:lnTo>
                    <a:pt x="202559" y="40505"/>
                  </a:lnTo>
                  <a:cubicBezTo>
                    <a:pt x="208610" y="40505"/>
                    <a:pt x="212614" y="44591"/>
                    <a:pt x="212614" y="50631"/>
                  </a:cubicBezTo>
                  <a:cubicBezTo>
                    <a:pt x="212614" y="56671"/>
                    <a:pt x="208610" y="60757"/>
                    <a:pt x="202559" y="60757"/>
                  </a:cubicBezTo>
                  <a:lnTo>
                    <a:pt x="91153" y="60757"/>
                  </a:lnTo>
                  <a:cubicBezTo>
                    <a:pt x="85102" y="60757"/>
                    <a:pt x="81009" y="56671"/>
                    <a:pt x="81009" y="50631"/>
                  </a:cubicBezTo>
                  <a:cubicBezTo>
                    <a:pt x="81009" y="44591"/>
                    <a:pt x="85102" y="40505"/>
                    <a:pt x="91153" y="40505"/>
                  </a:cubicBezTo>
                  <a:close/>
                  <a:moveTo>
                    <a:pt x="70848" y="20176"/>
                  </a:moveTo>
                  <a:cubicBezTo>
                    <a:pt x="64796" y="20176"/>
                    <a:pt x="60791" y="24265"/>
                    <a:pt x="60791" y="30309"/>
                  </a:cubicBezTo>
                  <a:lnTo>
                    <a:pt x="60791" y="343802"/>
                  </a:lnTo>
                  <a:lnTo>
                    <a:pt x="222780" y="343802"/>
                  </a:lnTo>
                  <a:cubicBezTo>
                    <a:pt x="228833" y="343802"/>
                    <a:pt x="232927" y="347891"/>
                    <a:pt x="232927" y="353935"/>
                  </a:cubicBezTo>
                  <a:lnTo>
                    <a:pt x="232927" y="364067"/>
                  </a:lnTo>
                  <a:lnTo>
                    <a:pt x="374712" y="364067"/>
                  </a:lnTo>
                  <a:lnTo>
                    <a:pt x="374712" y="353935"/>
                  </a:lnTo>
                  <a:cubicBezTo>
                    <a:pt x="374712" y="347891"/>
                    <a:pt x="378717" y="343802"/>
                    <a:pt x="384859" y="343802"/>
                  </a:cubicBezTo>
                  <a:lnTo>
                    <a:pt x="546848" y="343802"/>
                  </a:lnTo>
                  <a:lnTo>
                    <a:pt x="546848" y="30309"/>
                  </a:lnTo>
                  <a:cubicBezTo>
                    <a:pt x="546848" y="24265"/>
                    <a:pt x="542754" y="20176"/>
                    <a:pt x="536702" y="20176"/>
                  </a:cubicBezTo>
                  <a:close/>
                  <a:moveTo>
                    <a:pt x="70848" y="0"/>
                  </a:moveTo>
                  <a:lnTo>
                    <a:pt x="536702" y="0"/>
                  </a:lnTo>
                  <a:cubicBezTo>
                    <a:pt x="553969" y="0"/>
                    <a:pt x="567142" y="13155"/>
                    <a:pt x="567142" y="30309"/>
                  </a:cubicBezTo>
                  <a:lnTo>
                    <a:pt x="567142" y="343802"/>
                  </a:lnTo>
                  <a:lnTo>
                    <a:pt x="597492" y="343802"/>
                  </a:lnTo>
                  <a:cubicBezTo>
                    <a:pt x="603545" y="343802"/>
                    <a:pt x="607639" y="347891"/>
                    <a:pt x="607639" y="353935"/>
                  </a:cubicBezTo>
                  <a:lnTo>
                    <a:pt x="607639" y="384244"/>
                  </a:lnTo>
                  <a:cubicBezTo>
                    <a:pt x="607639" y="401487"/>
                    <a:pt x="594466" y="414642"/>
                    <a:pt x="577199" y="414642"/>
                  </a:cubicBezTo>
                  <a:lnTo>
                    <a:pt x="30351" y="414642"/>
                  </a:lnTo>
                  <a:cubicBezTo>
                    <a:pt x="13173" y="414642"/>
                    <a:pt x="0" y="401487"/>
                    <a:pt x="0" y="384244"/>
                  </a:cubicBezTo>
                  <a:lnTo>
                    <a:pt x="0" y="353935"/>
                  </a:lnTo>
                  <a:cubicBezTo>
                    <a:pt x="0" y="347891"/>
                    <a:pt x="4094" y="343802"/>
                    <a:pt x="10147" y="343802"/>
                  </a:cubicBezTo>
                  <a:lnTo>
                    <a:pt x="40497" y="343802"/>
                  </a:lnTo>
                  <a:lnTo>
                    <a:pt x="40497" y="30309"/>
                  </a:lnTo>
                  <a:cubicBezTo>
                    <a:pt x="40497" y="13155"/>
                    <a:pt x="53670" y="0"/>
                    <a:pt x="70848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FAD5F2C8-ECB9-41AA-9CF3-73737E2452E3}"/>
                </a:ext>
              </a:extLst>
            </p:cNvPr>
            <p:cNvCxnSpPr/>
            <p:nvPr/>
          </p:nvCxnSpPr>
          <p:spPr>
            <a:xfrm rot="10904570" flipH="1" flipV="1">
              <a:off x="5818295" y="2034719"/>
              <a:ext cx="684666" cy="156645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îŝḷiḋè">
              <a:extLst>
                <a:ext uri="{FF2B5EF4-FFF2-40B4-BE49-F238E27FC236}">
                  <a16:creationId xmlns:a16="http://schemas.microsoft.com/office/drawing/2014/main" id="{105A1F5F-D6BD-4998-878C-23819984726F}"/>
                </a:ext>
              </a:extLst>
            </p:cNvPr>
            <p:cNvSpPr/>
            <p:nvPr/>
          </p:nvSpPr>
          <p:spPr>
            <a:xfrm rot="171317">
              <a:off x="5854478" y="2305370"/>
              <a:ext cx="323535" cy="32353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77500" lnSpcReduction="20000"/>
            </a:bodyPr>
            <a:lstStyle/>
            <a:p>
              <a:pPr marL="0" marR="0" lvl="0" indent="0" algn="ctr" defTabSz="914377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A693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24" name="ïṩļïḍé">
              <a:extLst>
                <a:ext uri="{FF2B5EF4-FFF2-40B4-BE49-F238E27FC236}">
                  <a16:creationId xmlns:a16="http://schemas.microsoft.com/office/drawing/2014/main" id="{765A740F-8B75-496E-BFCD-5C0B4CBC979A}"/>
                </a:ext>
              </a:extLst>
            </p:cNvPr>
            <p:cNvSpPr/>
            <p:nvPr/>
          </p:nvSpPr>
          <p:spPr>
            <a:xfrm rot="10904570">
              <a:off x="6031650" y="3107618"/>
              <a:ext cx="755703" cy="7557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ṥľíḍe">
              <a:extLst>
                <a:ext uri="{FF2B5EF4-FFF2-40B4-BE49-F238E27FC236}">
                  <a16:creationId xmlns:a16="http://schemas.microsoft.com/office/drawing/2014/main" id="{E05BCF88-BD50-4738-8C34-421D53BF7CAA}"/>
                </a:ext>
              </a:extLst>
            </p:cNvPr>
            <p:cNvSpPr/>
            <p:nvPr/>
          </p:nvSpPr>
          <p:spPr bwMode="auto">
            <a:xfrm>
              <a:off x="6184107" y="3331665"/>
              <a:ext cx="450788" cy="307609"/>
            </a:xfrm>
            <a:custGeom>
              <a:avLst/>
              <a:gdLst>
                <a:gd name="connsiteX0" fmla="*/ 20293 w 607639"/>
                <a:gd name="connsiteY0" fmla="*/ 364067 h 414642"/>
                <a:gd name="connsiteX1" fmla="*/ 20293 w 607639"/>
                <a:gd name="connsiteY1" fmla="*/ 384244 h 414642"/>
                <a:gd name="connsiteX2" fmla="*/ 30351 w 607639"/>
                <a:gd name="connsiteY2" fmla="*/ 394377 h 414642"/>
                <a:gd name="connsiteX3" fmla="*/ 577199 w 607639"/>
                <a:gd name="connsiteY3" fmla="*/ 394377 h 414642"/>
                <a:gd name="connsiteX4" fmla="*/ 587346 w 607639"/>
                <a:gd name="connsiteY4" fmla="*/ 384244 h 414642"/>
                <a:gd name="connsiteX5" fmla="*/ 587346 w 607639"/>
                <a:gd name="connsiteY5" fmla="*/ 364067 h 414642"/>
                <a:gd name="connsiteX6" fmla="*/ 556995 w 607639"/>
                <a:gd name="connsiteY6" fmla="*/ 364067 h 414642"/>
                <a:gd name="connsiteX7" fmla="*/ 394916 w 607639"/>
                <a:gd name="connsiteY7" fmla="*/ 364067 h 414642"/>
                <a:gd name="connsiteX8" fmla="*/ 394916 w 607639"/>
                <a:gd name="connsiteY8" fmla="*/ 374200 h 414642"/>
                <a:gd name="connsiteX9" fmla="*/ 384859 w 607639"/>
                <a:gd name="connsiteY9" fmla="*/ 384244 h 414642"/>
                <a:gd name="connsiteX10" fmla="*/ 222780 w 607639"/>
                <a:gd name="connsiteY10" fmla="*/ 384244 h 414642"/>
                <a:gd name="connsiteX11" fmla="*/ 212634 w 607639"/>
                <a:gd name="connsiteY11" fmla="*/ 374200 h 414642"/>
                <a:gd name="connsiteX12" fmla="*/ 212634 w 607639"/>
                <a:gd name="connsiteY12" fmla="*/ 364067 h 414642"/>
                <a:gd name="connsiteX13" fmla="*/ 50644 w 607639"/>
                <a:gd name="connsiteY13" fmla="*/ 364067 h 414642"/>
                <a:gd name="connsiteX14" fmla="*/ 141754 w 607639"/>
                <a:gd name="connsiteY14" fmla="*/ 232583 h 414642"/>
                <a:gd name="connsiteX15" fmla="*/ 161961 w 607639"/>
                <a:gd name="connsiteY15" fmla="*/ 232583 h 414642"/>
                <a:gd name="connsiteX16" fmla="*/ 172110 w 607639"/>
                <a:gd name="connsiteY16" fmla="*/ 242719 h 414642"/>
                <a:gd name="connsiteX17" fmla="*/ 161961 w 607639"/>
                <a:gd name="connsiteY17" fmla="*/ 252765 h 414642"/>
                <a:gd name="connsiteX18" fmla="*/ 141754 w 607639"/>
                <a:gd name="connsiteY18" fmla="*/ 252765 h 414642"/>
                <a:gd name="connsiteX19" fmla="*/ 131605 w 607639"/>
                <a:gd name="connsiteY19" fmla="*/ 242719 h 414642"/>
                <a:gd name="connsiteX20" fmla="*/ 141754 w 607639"/>
                <a:gd name="connsiteY20" fmla="*/ 232583 h 414642"/>
                <a:gd name="connsiteX21" fmla="*/ 141758 w 607639"/>
                <a:gd name="connsiteY21" fmla="*/ 192149 h 414642"/>
                <a:gd name="connsiteX22" fmla="*/ 182279 w 607639"/>
                <a:gd name="connsiteY22" fmla="*/ 192149 h 414642"/>
                <a:gd name="connsiteX23" fmla="*/ 192432 w 607639"/>
                <a:gd name="connsiteY23" fmla="*/ 202196 h 414642"/>
                <a:gd name="connsiteX24" fmla="*/ 182279 w 607639"/>
                <a:gd name="connsiteY24" fmla="*/ 212331 h 414642"/>
                <a:gd name="connsiteX25" fmla="*/ 141758 w 607639"/>
                <a:gd name="connsiteY25" fmla="*/ 212331 h 414642"/>
                <a:gd name="connsiteX26" fmla="*/ 131605 w 607639"/>
                <a:gd name="connsiteY26" fmla="*/ 202196 h 414642"/>
                <a:gd name="connsiteX27" fmla="*/ 141758 w 607639"/>
                <a:gd name="connsiteY27" fmla="*/ 192149 h 414642"/>
                <a:gd name="connsiteX28" fmla="*/ 141754 w 607639"/>
                <a:gd name="connsiteY28" fmla="*/ 151716 h 414642"/>
                <a:gd name="connsiteX29" fmla="*/ 161961 w 607639"/>
                <a:gd name="connsiteY29" fmla="*/ 151716 h 414642"/>
                <a:gd name="connsiteX30" fmla="*/ 172110 w 607639"/>
                <a:gd name="connsiteY30" fmla="*/ 161763 h 414642"/>
                <a:gd name="connsiteX31" fmla="*/ 161961 w 607639"/>
                <a:gd name="connsiteY31" fmla="*/ 171898 h 414642"/>
                <a:gd name="connsiteX32" fmla="*/ 141754 w 607639"/>
                <a:gd name="connsiteY32" fmla="*/ 171898 h 414642"/>
                <a:gd name="connsiteX33" fmla="*/ 131605 w 607639"/>
                <a:gd name="connsiteY33" fmla="*/ 161763 h 414642"/>
                <a:gd name="connsiteX34" fmla="*/ 141754 w 607639"/>
                <a:gd name="connsiteY34" fmla="*/ 151716 h 414642"/>
                <a:gd name="connsiteX35" fmla="*/ 141758 w 607639"/>
                <a:gd name="connsiteY35" fmla="*/ 111211 h 414642"/>
                <a:gd name="connsiteX36" fmla="*/ 182279 w 607639"/>
                <a:gd name="connsiteY36" fmla="*/ 111211 h 414642"/>
                <a:gd name="connsiteX37" fmla="*/ 192432 w 607639"/>
                <a:gd name="connsiteY37" fmla="*/ 121337 h 414642"/>
                <a:gd name="connsiteX38" fmla="*/ 182279 w 607639"/>
                <a:gd name="connsiteY38" fmla="*/ 131463 h 414642"/>
                <a:gd name="connsiteX39" fmla="*/ 141758 w 607639"/>
                <a:gd name="connsiteY39" fmla="*/ 131463 h 414642"/>
                <a:gd name="connsiteX40" fmla="*/ 131605 w 607639"/>
                <a:gd name="connsiteY40" fmla="*/ 121337 h 414642"/>
                <a:gd name="connsiteX41" fmla="*/ 141758 w 607639"/>
                <a:gd name="connsiteY41" fmla="*/ 111211 h 414642"/>
                <a:gd name="connsiteX42" fmla="*/ 425367 w 607639"/>
                <a:gd name="connsiteY42" fmla="*/ 101191 h 414642"/>
                <a:gd name="connsiteX43" fmla="*/ 496228 w 607639"/>
                <a:gd name="connsiteY43" fmla="*/ 101191 h 414642"/>
                <a:gd name="connsiteX44" fmla="*/ 506377 w 607639"/>
                <a:gd name="connsiteY44" fmla="*/ 111231 h 414642"/>
                <a:gd name="connsiteX45" fmla="*/ 506377 w 607639"/>
                <a:gd name="connsiteY45" fmla="*/ 182042 h 414642"/>
                <a:gd name="connsiteX46" fmla="*/ 496228 w 607639"/>
                <a:gd name="connsiteY46" fmla="*/ 192171 h 414642"/>
                <a:gd name="connsiteX47" fmla="*/ 486080 w 607639"/>
                <a:gd name="connsiteY47" fmla="*/ 182042 h 414642"/>
                <a:gd name="connsiteX48" fmla="*/ 486080 w 607639"/>
                <a:gd name="connsiteY48" fmla="*/ 135575 h 414642"/>
                <a:gd name="connsiteX49" fmla="*/ 402043 w 607639"/>
                <a:gd name="connsiteY49" fmla="*/ 219447 h 414642"/>
                <a:gd name="connsiteX50" fmla="*/ 394921 w 607639"/>
                <a:gd name="connsiteY50" fmla="*/ 222468 h 414642"/>
                <a:gd name="connsiteX51" fmla="*/ 387889 w 607639"/>
                <a:gd name="connsiteY51" fmla="*/ 219447 h 414642"/>
                <a:gd name="connsiteX52" fmla="*/ 344268 w 607639"/>
                <a:gd name="connsiteY52" fmla="*/ 176001 h 414642"/>
                <a:gd name="connsiteX53" fmla="*/ 270380 w 607639"/>
                <a:gd name="connsiteY53" fmla="*/ 249744 h 414642"/>
                <a:gd name="connsiteX54" fmla="*/ 263258 w 607639"/>
                <a:gd name="connsiteY54" fmla="*/ 252765 h 414642"/>
                <a:gd name="connsiteX55" fmla="*/ 256225 w 607639"/>
                <a:gd name="connsiteY55" fmla="*/ 249744 h 414642"/>
                <a:gd name="connsiteX56" fmla="*/ 256225 w 607639"/>
                <a:gd name="connsiteY56" fmla="*/ 235617 h 414642"/>
                <a:gd name="connsiteX57" fmla="*/ 337235 w 607639"/>
                <a:gd name="connsiteY57" fmla="*/ 154766 h 414642"/>
                <a:gd name="connsiteX58" fmla="*/ 338837 w 607639"/>
                <a:gd name="connsiteY58" fmla="*/ 153433 h 414642"/>
                <a:gd name="connsiteX59" fmla="*/ 340618 w 607639"/>
                <a:gd name="connsiteY59" fmla="*/ 152456 h 414642"/>
                <a:gd name="connsiteX60" fmla="*/ 341508 w 607639"/>
                <a:gd name="connsiteY60" fmla="*/ 152101 h 414642"/>
                <a:gd name="connsiteX61" fmla="*/ 343378 w 607639"/>
                <a:gd name="connsiteY61" fmla="*/ 151745 h 414642"/>
                <a:gd name="connsiteX62" fmla="*/ 344268 w 607639"/>
                <a:gd name="connsiteY62" fmla="*/ 151745 h 414642"/>
                <a:gd name="connsiteX63" fmla="*/ 346226 w 607639"/>
                <a:gd name="connsiteY63" fmla="*/ 151923 h 414642"/>
                <a:gd name="connsiteX64" fmla="*/ 351390 w 607639"/>
                <a:gd name="connsiteY64" fmla="*/ 154766 h 414642"/>
                <a:gd name="connsiteX65" fmla="*/ 394921 w 607639"/>
                <a:gd name="connsiteY65" fmla="*/ 198213 h 414642"/>
                <a:gd name="connsiteX66" fmla="*/ 471925 w 607639"/>
                <a:gd name="connsiteY66" fmla="*/ 121359 h 414642"/>
                <a:gd name="connsiteX67" fmla="*/ 425367 w 607639"/>
                <a:gd name="connsiteY67" fmla="*/ 121359 h 414642"/>
                <a:gd name="connsiteX68" fmla="*/ 415218 w 607639"/>
                <a:gd name="connsiteY68" fmla="*/ 111231 h 414642"/>
                <a:gd name="connsiteX69" fmla="*/ 425367 w 607639"/>
                <a:gd name="connsiteY69" fmla="*/ 101191 h 414642"/>
                <a:gd name="connsiteX70" fmla="*/ 101297 w 607639"/>
                <a:gd name="connsiteY70" fmla="*/ 91029 h 414642"/>
                <a:gd name="connsiteX71" fmla="*/ 111423 w 607639"/>
                <a:gd name="connsiteY71" fmla="*/ 101159 h 414642"/>
                <a:gd name="connsiteX72" fmla="*/ 111423 w 607639"/>
                <a:gd name="connsiteY72" fmla="*/ 262887 h 414642"/>
                <a:gd name="connsiteX73" fmla="*/ 101297 w 607639"/>
                <a:gd name="connsiteY73" fmla="*/ 273017 h 414642"/>
                <a:gd name="connsiteX74" fmla="*/ 91171 w 607639"/>
                <a:gd name="connsiteY74" fmla="*/ 262887 h 414642"/>
                <a:gd name="connsiteX75" fmla="*/ 91171 w 607639"/>
                <a:gd name="connsiteY75" fmla="*/ 101159 h 414642"/>
                <a:gd name="connsiteX76" fmla="*/ 101297 w 607639"/>
                <a:gd name="connsiteY76" fmla="*/ 91029 h 414642"/>
                <a:gd name="connsiteX77" fmla="*/ 70848 w 607639"/>
                <a:gd name="connsiteY77" fmla="*/ 20177 h 414642"/>
                <a:gd name="connsiteX78" fmla="*/ 60791 w 607639"/>
                <a:gd name="connsiteY78" fmla="*/ 30309 h 414642"/>
                <a:gd name="connsiteX79" fmla="*/ 60791 w 607639"/>
                <a:gd name="connsiteY79" fmla="*/ 343802 h 414642"/>
                <a:gd name="connsiteX80" fmla="*/ 222780 w 607639"/>
                <a:gd name="connsiteY80" fmla="*/ 343802 h 414642"/>
                <a:gd name="connsiteX81" fmla="*/ 232927 w 607639"/>
                <a:gd name="connsiteY81" fmla="*/ 353935 h 414642"/>
                <a:gd name="connsiteX82" fmla="*/ 232927 w 607639"/>
                <a:gd name="connsiteY82" fmla="*/ 364067 h 414642"/>
                <a:gd name="connsiteX83" fmla="*/ 374712 w 607639"/>
                <a:gd name="connsiteY83" fmla="*/ 364067 h 414642"/>
                <a:gd name="connsiteX84" fmla="*/ 374712 w 607639"/>
                <a:gd name="connsiteY84" fmla="*/ 353935 h 414642"/>
                <a:gd name="connsiteX85" fmla="*/ 384859 w 607639"/>
                <a:gd name="connsiteY85" fmla="*/ 343802 h 414642"/>
                <a:gd name="connsiteX86" fmla="*/ 546848 w 607639"/>
                <a:gd name="connsiteY86" fmla="*/ 343802 h 414642"/>
                <a:gd name="connsiteX87" fmla="*/ 546848 w 607639"/>
                <a:gd name="connsiteY87" fmla="*/ 30309 h 414642"/>
                <a:gd name="connsiteX88" fmla="*/ 536702 w 607639"/>
                <a:gd name="connsiteY88" fmla="*/ 20177 h 414642"/>
                <a:gd name="connsiteX89" fmla="*/ 70848 w 607639"/>
                <a:gd name="connsiteY89" fmla="*/ 0 h 414642"/>
                <a:gd name="connsiteX90" fmla="*/ 536702 w 607639"/>
                <a:gd name="connsiteY90" fmla="*/ 0 h 414642"/>
                <a:gd name="connsiteX91" fmla="*/ 567142 w 607639"/>
                <a:gd name="connsiteY91" fmla="*/ 30309 h 414642"/>
                <a:gd name="connsiteX92" fmla="*/ 567142 w 607639"/>
                <a:gd name="connsiteY92" fmla="*/ 343802 h 414642"/>
                <a:gd name="connsiteX93" fmla="*/ 597492 w 607639"/>
                <a:gd name="connsiteY93" fmla="*/ 343802 h 414642"/>
                <a:gd name="connsiteX94" fmla="*/ 607639 w 607639"/>
                <a:gd name="connsiteY94" fmla="*/ 353935 h 414642"/>
                <a:gd name="connsiteX95" fmla="*/ 607639 w 607639"/>
                <a:gd name="connsiteY95" fmla="*/ 384244 h 414642"/>
                <a:gd name="connsiteX96" fmla="*/ 577199 w 607639"/>
                <a:gd name="connsiteY96" fmla="*/ 414642 h 414642"/>
                <a:gd name="connsiteX97" fmla="*/ 30351 w 607639"/>
                <a:gd name="connsiteY97" fmla="*/ 414642 h 414642"/>
                <a:gd name="connsiteX98" fmla="*/ 0 w 607639"/>
                <a:gd name="connsiteY98" fmla="*/ 384244 h 414642"/>
                <a:gd name="connsiteX99" fmla="*/ 0 w 607639"/>
                <a:gd name="connsiteY99" fmla="*/ 353935 h 414642"/>
                <a:gd name="connsiteX100" fmla="*/ 10147 w 607639"/>
                <a:gd name="connsiteY100" fmla="*/ 343802 h 414642"/>
                <a:gd name="connsiteX101" fmla="*/ 40497 w 607639"/>
                <a:gd name="connsiteY101" fmla="*/ 343802 h 414642"/>
                <a:gd name="connsiteX102" fmla="*/ 40497 w 607639"/>
                <a:gd name="connsiteY102" fmla="*/ 30309 h 414642"/>
                <a:gd name="connsiteX103" fmla="*/ 70848 w 607639"/>
                <a:gd name="connsiteY103" fmla="*/ 0 h 41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607639" h="414642">
                  <a:moveTo>
                    <a:pt x="20293" y="364067"/>
                  </a:moveTo>
                  <a:lnTo>
                    <a:pt x="20293" y="384244"/>
                  </a:lnTo>
                  <a:cubicBezTo>
                    <a:pt x="20293" y="390377"/>
                    <a:pt x="24298" y="394377"/>
                    <a:pt x="30351" y="394377"/>
                  </a:cubicBezTo>
                  <a:lnTo>
                    <a:pt x="577199" y="394377"/>
                  </a:lnTo>
                  <a:cubicBezTo>
                    <a:pt x="583341" y="394377"/>
                    <a:pt x="587346" y="390377"/>
                    <a:pt x="587346" y="384244"/>
                  </a:cubicBezTo>
                  <a:lnTo>
                    <a:pt x="587346" y="364067"/>
                  </a:lnTo>
                  <a:lnTo>
                    <a:pt x="556995" y="364067"/>
                  </a:lnTo>
                  <a:lnTo>
                    <a:pt x="394916" y="364067"/>
                  </a:lnTo>
                  <a:lnTo>
                    <a:pt x="394916" y="374200"/>
                  </a:lnTo>
                  <a:cubicBezTo>
                    <a:pt x="394916" y="380244"/>
                    <a:pt x="390911" y="384244"/>
                    <a:pt x="384859" y="384244"/>
                  </a:cubicBezTo>
                  <a:lnTo>
                    <a:pt x="222780" y="384244"/>
                  </a:lnTo>
                  <a:cubicBezTo>
                    <a:pt x="216728" y="384244"/>
                    <a:pt x="212634" y="380244"/>
                    <a:pt x="212634" y="374200"/>
                  </a:cubicBezTo>
                  <a:lnTo>
                    <a:pt x="212634" y="364067"/>
                  </a:lnTo>
                  <a:lnTo>
                    <a:pt x="50644" y="364067"/>
                  </a:lnTo>
                  <a:close/>
                  <a:moveTo>
                    <a:pt x="141754" y="232583"/>
                  </a:moveTo>
                  <a:lnTo>
                    <a:pt x="161961" y="232583"/>
                  </a:lnTo>
                  <a:cubicBezTo>
                    <a:pt x="168104" y="232583"/>
                    <a:pt x="172110" y="236584"/>
                    <a:pt x="172110" y="242719"/>
                  </a:cubicBezTo>
                  <a:cubicBezTo>
                    <a:pt x="172110" y="248764"/>
                    <a:pt x="168104" y="252765"/>
                    <a:pt x="161961" y="252765"/>
                  </a:cubicBezTo>
                  <a:lnTo>
                    <a:pt x="141754" y="252765"/>
                  </a:lnTo>
                  <a:cubicBezTo>
                    <a:pt x="135700" y="252765"/>
                    <a:pt x="131605" y="248764"/>
                    <a:pt x="131605" y="242719"/>
                  </a:cubicBezTo>
                  <a:cubicBezTo>
                    <a:pt x="131605" y="236584"/>
                    <a:pt x="135700" y="232583"/>
                    <a:pt x="141754" y="232583"/>
                  </a:cubicBezTo>
                  <a:close/>
                  <a:moveTo>
                    <a:pt x="141758" y="192149"/>
                  </a:moveTo>
                  <a:lnTo>
                    <a:pt x="182279" y="192149"/>
                  </a:lnTo>
                  <a:cubicBezTo>
                    <a:pt x="188335" y="192149"/>
                    <a:pt x="192432" y="196150"/>
                    <a:pt x="192432" y="202196"/>
                  </a:cubicBezTo>
                  <a:cubicBezTo>
                    <a:pt x="192432" y="208330"/>
                    <a:pt x="188335" y="212331"/>
                    <a:pt x="182279" y="212331"/>
                  </a:cubicBezTo>
                  <a:lnTo>
                    <a:pt x="141758" y="212331"/>
                  </a:lnTo>
                  <a:cubicBezTo>
                    <a:pt x="135702" y="212331"/>
                    <a:pt x="131605" y="208330"/>
                    <a:pt x="131605" y="202196"/>
                  </a:cubicBezTo>
                  <a:cubicBezTo>
                    <a:pt x="131605" y="196150"/>
                    <a:pt x="135702" y="192149"/>
                    <a:pt x="141758" y="192149"/>
                  </a:cubicBezTo>
                  <a:close/>
                  <a:moveTo>
                    <a:pt x="141754" y="151716"/>
                  </a:moveTo>
                  <a:lnTo>
                    <a:pt x="161961" y="151716"/>
                  </a:lnTo>
                  <a:cubicBezTo>
                    <a:pt x="168104" y="151716"/>
                    <a:pt x="172110" y="155717"/>
                    <a:pt x="172110" y="161763"/>
                  </a:cubicBezTo>
                  <a:cubicBezTo>
                    <a:pt x="172110" y="167897"/>
                    <a:pt x="168104" y="171898"/>
                    <a:pt x="161961" y="171898"/>
                  </a:cubicBezTo>
                  <a:lnTo>
                    <a:pt x="141754" y="171898"/>
                  </a:lnTo>
                  <a:cubicBezTo>
                    <a:pt x="135700" y="171898"/>
                    <a:pt x="131605" y="167897"/>
                    <a:pt x="131605" y="161763"/>
                  </a:cubicBezTo>
                  <a:cubicBezTo>
                    <a:pt x="131605" y="155717"/>
                    <a:pt x="135700" y="151716"/>
                    <a:pt x="141754" y="151716"/>
                  </a:cubicBezTo>
                  <a:close/>
                  <a:moveTo>
                    <a:pt x="141758" y="111211"/>
                  </a:moveTo>
                  <a:lnTo>
                    <a:pt x="182279" y="111211"/>
                  </a:lnTo>
                  <a:cubicBezTo>
                    <a:pt x="188335" y="111211"/>
                    <a:pt x="192432" y="115297"/>
                    <a:pt x="192432" y="121337"/>
                  </a:cubicBezTo>
                  <a:cubicBezTo>
                    <a:pt x="192432" y="127377"/>
                    <a:pt x="188335" y="131463"/>
                    <a:pt x="182279" y="131463"/>
                  </a:cubicBezTo>
                  <a:lnTo>
                    <a:pt x="141758" y="131463"/>
                  </a:lnTo>
                  <a:cubicBezTo>
                    <a:pt x="135702" y="131463"/>
                    <a:pt x="131605" y="127377"/>
                    <a:pt x="131605" y="121337"/>
                  </a:cubicBezTo>
                  <a:cubicBezTo>
                    <a:pt x="131605" y="115297"/>
                    <a:pt x="135702" y="111211"/>
                    <a:pt x="141758" y="111211"/>
                  </a:cubicBezTo>
                  <a:close/>
                  <a:moveTo>
                    <a:pt x="425367" y="101191"/>
                  </a:moveTo>
                  <a:lnTo>
                    <a:pt x="496228" y="101191"/>
                  </a:lnTo>
                  <a:cubicBezTo>
                    <a:pt x="502282" y="101191"/>
                    <a:pt x="506377" y="105189"/>
                    <a:pt x="506377" y="111231"/>
                  </a:cubicBezTo>
                  <a:lnTo>
                    <a:pt x="506377" y="182042"/>
                  </a:lnTo>
                  <a:cubicBezTo>
                    <a:pt x="506377" y="188084"/>
                    <a:pt x="502282" y="192171"/>
                    <a:pt x="496228" y="192171"/>
                  </a:cubicBezTo>
                  <a:cubicBezTo>
                    <a:pt x="490175" y="192171"/>
                    <a:pt x="486080" y="188084"/>
                    <a:pt x="486080" y="182042"/>
                  </a:cubicBezTo>
                  <a:lnTo>
                    <a:pt x="486080" y="135575"/>
                  </a:lnTo>
                  <a:lnTo>
                    <a:pt x="402043" y="219447"/>
                  </a:lnTo>
                  <a:cubicBezTo>
                    <a:pt x="399996" y="221491"/>
                    <a:pt x="397948" y="222468"/>
                    <a:pt x="394921" y="222468"/>
                  </a:cubicBezTo>
                  <a:cubicBezTo>
                    <a:pt x="391895" y="222468"/>
                    <a:pt x="389847" y="221491"/>
                    <a:pt x="387889" y="219447"/>
                  </a:cubicBezTo>
                  <a:lnTo>
                    <a:pt x="344268" y="176001"/>
                  </a:lnTo>
                  <a:lnTo>
                    <a:pt x="270380" y="249744"/>
                  </a:lnTo>
                  <a:cubicBezTo>
                    <a:pt x="268332" y="251788"/>
                    <a:pt x="266285" y="252765"/>
                    <a:pt x="263258" y="252765"/>
                  </a:cubicBezTo>
                  <a:cubicBezTo>
                    <a:pt x="260231" y="252765"/>
                    <a:pt x="258184" y="251788"/>
                    <a:pt x="256225" y="249744"/>
                  </a:cubicBezTo>
                  <a:cubicBezTo>
                    <a:pt x="252130" y="245746"/>
                    <a:pt x="252130" y="239616"/>
                    <a:pt x="256225" y="235617"/>
                  </a:cubicBezTo>
                  <a:lnTo>
                    <a:pt x="337235" y="154766"/>
                  </a:lnTo>
                  <a:cubicBezTo>
                    <a:pt x="337769" y="154233"/>
                    <a:pt x="338303" y="153789"/>
                    <a:pt x="338837" y="153433"/>
                  </a:cubicBezTo>
                  <a:cubicBezTo>
                    <a:pt x="339372" y="152989"/>
                    <a:pt x="339995" y="152723"/>
                    <a:pt x="340618" y="152456"/>
                  </a:cubicBezTo>
                  <a:cubicBezTo>
                    <a:pt x="340885" y="152367"/>
                    <a:pt x="341152" y="152190"/>
                    <a:pt x="341508" y="152101"/>
                  </a:cubicBezTo>
                  <a:cubicBezTo>
                    <a:pt x="342131" y="151923"/>
                    <a:pt x="342754" y="151834"/>
                    <a:pt x="343378" y="151745"/>
                  </a:cubicBezTo>
                  <a:cubicBezTo>
                    <a:pt x="343645" y="151745"/>
                    <a:pt x="344001" y="151745"/>
                    <a:pt x="344268" y="151745"/>
                  </a:cubicBezTo>
                  <a:cubicBezTo>
                    <a:pt x="344980" y="151745"/>
                    <a:pt x="345603" y="151745"/>
                    <a:pt x="346226" y="151923"/>
                  </a:cubicBezTo>
                  <a:cubicBezTo>
                    <a:pt x="348096" y="152278"/>
                    <a:pt x="349876" y="153256"/>
                    <a:pt x="351390" y="154766"/>
                  </a:cubicBezTo>
                  <a:lnTo>
                    <a:pt x="394921" y="198213"/>
                  </a:lnTo>
                  <a:lnTo>
                    <a:pt x="471925" y="121359"/>
                  </a:lnTo>
                  <a:lnTo>
                    <a:pt x="425367" y="121359"/>
                  </a:lnTo>
                  <a:cubicBezTo>
                    <a:pt x="419224" y="121359"/>
                    <a:pt x="415218" y="117361"/>
                    <a:pt x="415218" y="111231"/>
                  </a:cubicBezTo>
                  <a:cubicBezTo>
                    <a:pt x="415218" y="105189"/>
                    <a:pt x="419224" y="101191"/>
                    <a:pt x="425367" y="101191"/>
                  </a:cubicBezTo>
                  <a:close/>
                  <a:moveTo>
                    <a:pt x="101297" y="91029"/>
                  </a:moveTo>
                  <a:cubicBezTo>
                    <a:pt x="107337" y="91029"/>
                    <a:pt x="111423" y="95028"/>
                    <a:pt x="111423" y="101159"/>
                  </a:cubicBezTo>
                  <a:lnTo>
                    <a:pt x="111423" y="262887"/>
                  </a:lnTo>
                  <a:cubicBezTo>
                    <a:pt x="111423" y="268929"/>
                    <a:pt x="107337" y="273017"/>
                    <a:pt x="101297" y="273017"/>
                  </a:cubicBezTo>
                  <a:cubicBezTo>
                    <a:pt x="95257" y="273017"/>
                    <a:pt x="91171" y="268929"/>
                    <a:pt x="91171" y="262887"/>
                  </a:cubicBezTo>
                  <a:lnTo>
                    <a:pt x="91171" y="101159"/>
                  </a:lnTo>
                  <a:cubicBezTo>
                    <a:pt x="91171" y="95028"/>
                    <a:pt x="95257" y="91029"/>
                    <a:pt x="101297" y="91029"/>
                  </a:cubicBezTo>
                  <a:close/>
                  <a:moveTo>
                    <a:pt x="70848" y="20177"/>
                  </a:moveTo>
                  <a:cubicBezTo>
                    <a:pt x="64796" y="20177"/>
                    <a:pt x="60791" y="24265"/>
                    <a:pt x="60791" y="30309"/>
                  </a:cubicBezTo>
                  <a:lnTo>
                    <a:pt x="60791" y="343802"/>
                  </a:lnTo>
                  <a:lnTo>
                    <a:pt x="222780" y="343802"/>
                  </a:lnTo>
                  <a:cubicBezTo>
                    <a:pt x="228833" y="343802"/>
                    <a:pt x="232927" y="347890"/>
                    <a:pt x="232927" y="353935"/>
                  </a:cubicBezTo>
                  <a:lnTo>
                    <a:pt x="232927" y="364067"/>
                  </a:lnTo>
                  <a:lnTo>
                    <a:pt x="374712" y="364067"/>
                  </a:lnTo>
                  <a:lnTo>
                    <a:pt x="374712" y="353935"/>
                  </a:lnTo>
                  <a:cubicBezTo>
                    <a:pt x="374712" y="347890"/>
                    <a:pt x="378717" y="343802"/>
                    <a:pt x="384859" y="343802"/>
                  </a:cubicBezTo>
                  <a:lnTo>
                    <a:pt x="546848" y="343802"/>
                  </a:lnTo>
                  <a:lnTo>
                    <a:pt x="546848" y="30309"/>
                  </a:lnTo>
                  <a:cubicBezTo>
                    <a:pt x="546848" y="24265"/>
                    <a:pt x="542754" y="20177"/>
                    <a:pt x="536702" y="20177"/>
                  </a:cubicBezTo>
                  <a:close/>
                  <a:moveTo>
                    <a:pt x="70848" y="0"/>
                  </a:moveTo>
                  <a:lnTo>
                    <a:pt x="536702" y="0"/>
                  </a:lnTo>
                  <a:cubicBezTo>
                    <a:pt x="553969" y="0"/>
                    <a:pt x="567142" y="13155"/>
                    <a:pt x="567142" y="30309"/>
                  </a:cubicBezTo>
                  <a:lnTo>
                    <a:pt x="567142" y="343802"/>
                  </a:lnTo>
                  <a:lnTo>
                    <a:pt x="597492" y="343802"/>
                  </a:lnTo>
                  <a:cubicBezTo>
                    <a:pt x="603545" y="343802"/>
                    <a:pt x="607639" y="347890"/>
                    <a:pt x="607639" y="353935"/>
                  </a:cubicBezTo>
                  <a:lnTo>
                    <a:pt x="607639" y="384244"/>
                  </a:lnTo>
                  <a:cubicBezTo>
                    <a:pt x="607639" y="401487"/>
                    <a:pt x="594466" y="414642"/>
                    <a:pt x="577199" y="414642"/>
                  </a:cubicBezTo>
                  <a:lnTo>
                    <a:pt x="30351" y="414642"/>
                  </a:lnTo>
                  <a:cubicBezTo>
                    <a:pt x="13173" y="414642"/>
                    <a:pt x="0" y="401487"/>
                    <a:pt x="0" y="384244"/>
                  </a:cubicBezTo>
                  <a:lnTo>
                    <a:pt x="0" y="353935"/>
                  </a:lnTo>
                  <a:cubicBezTo>
                    <a:pt x="0" y="347890"/>
                    <a:pt x="4094" y="343802"/>
                    <a:pt x="10147" y="343802"/>
                  </a:cubicBezTo>
                  <a:lnTo>
                    <a:pt x="40497" y="343802"/>
                  </a:lnTo>
                  <a:lnTo>
                    <a:pt x="40497" y="30309"/>
                  </a:lnTo>
                  <a:cubicBezTo>
                    <a:pt x="40497" y="13155"/>
                    <a:pt x="53670" y="0"/>
                    <a:pt x="70848" y="0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2DB330E-9145-4EB2-8A80-291ECF48F54C}"/>
                </a:ext>
              </a:extLst>
            </p:cNvPr>
            <p:cNvCxnSpPr/>
            <p:nvPr/>
          </p:nvCxnSpPr>
          <p:spPr>
            <a:xfrm flipH="1" flipV="1">
              <a:off x="8456053" y="1505221"/>
              <a:ext cx="684666" cy="15664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isḻïḑè">
              <a:extLst>
                <a:ext uri="{FF2B5EF4-FFF2-40B4-BE49-F238E27FC236}">
                  <a16:creationId xmlns:a16="http://schemas.microsoft.com/office/drawing/2014/main" id="{023DABC8-36D6-4CFD-8480-E7145F01C6E9}"/>
                </a:ext>
              </a:extLst>
            </p:cNvPr>
            <p:cNvSpPr/>
            <p:nvPr/>
          </p:nvSpPr>
          <p:spPr>
            <a:xfrm rot="183234">
              <a:off x="8783583" y="2524379"/>
              <a:ext cx="323535" cy="32353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77500" lnSpcReduction="20000"/>
            </a:bodyPr>
            <a:lstStyle/>
            <a:p>
              <a:pPr marL="0" marR="0" lvl="0" indent="0" algn="ctr" defTabSz="914377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268A5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4</a:t>
              </a:r>
            </a:p>
          </p:txBody>
        </p:sp>
        <p:sp>
          <p:nvSpPr>
            <p:cNvPr id="28" name="îṣļîḓe">
              <a:extLst>
                <a:ext uri="{FF2B5EF4-FFF2-40B4-BE49-F238E27FC236}">
                  <a16:creationId xmlns:a16="http://schemas.microsoft.com/office/drawing/2014/main" id="{C714C6BB-8701-434B-8FB8-A6C669ACC585}"/>
                </a:ext>
              </a:extLst>
            </p:cNvPr>
            <p:cNvSpPr/>
            <p:nvPr/>
          </p:nvSpPr>
          <p:spPr>
            <a:xfrm>
              <a:off x="8151475" y="1250948"/>
              <a:ext cx="755703" cy="7557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Sľíḋè">
              <a:extLst>
                <a:ext uri="{FF2B5EF4-FFF2-40B4-BE49-F238E27FC236}">
                  <a16:creationId xmlns:a16="http://schemas.microsoft.com/office/drawing/2014/main" id="{7886615D-3AA6-4D46-A530-FC36D83652D6}"/>
                </a:ext>
              </a:extLst>
            </p:cNvPr>
            <p:cNvSpPr/>
            <p:nvPr/>
          </p:nvSpPr>
          <p:spPr bwMode="auto">
            <a:xfrm>
              <a:off x="8303932" y="1403746"/>
              <a:ext cx="450788" cy="450107"/>
            </a:xfrm>
            <a:custGeom>
              <a:avLst/>
              <a:gdLst>
                <a:gd name="T0" fmla="*/ 6827 w 6827"/>
                <a:gd name="T1" fmla="*/ 910 h 6827"/>
                <a:gd name="T2" fmla="*/ 5916 w 6827"/>
                <a:gd name="T3" fmla="*/ 0 h 6827"/>
                <a:gd name="T4" fmla="*/ 5006 w 6827"/>
                <a:gd name="T5" fmla="*/ 910 h 6827"/>
                <a:gd name="T6" fmla="*/ 5796 w 6827"/>
                <a:gd name="T7" fmla="*/ 1812 h 6827"/>
                <a:gd name="T8" fmla="*/ 4892 w 6827"/>
                <a:gd name="T9" fmla="*/ 2617 h 6827"/>
                <a:gd name="T10" fmla="*/ 1934 w 6827"/>
                <a:gd name="T11" fmla="*/ 2617 h 6827"/>
                <a:gd name="T12" fmla="*/ 796 w 6827"/>
                <a:gd name="T13" fmla="*/ 3755 h 6827"/>
                <a:gd name="T14" fmla="*/ 796 w 6827"/>
                <a:gd name="T15" fmla="*/ 5014 h 6827"/>
                <a:gd name="T16" fmla="*/ 0 w 6827"/>
                <a:gd name="T17" fmla="*/ 5916 h 6827"/>
                <a:gd name="T18" fmla="*/ 910 w 6827"/>
                <a:gd name="T19" fmla="*/ 6827 h 6827"/>
                <a:gd name="T20" fmla="*/ 1820 w 6827"/>
                <a:gd name="T21" fmla="*/ 5916 h 6827"/>
                <a:gd name="T22" fmla="*/ 1024 w 6827"/>
                <a:gd name="T23" fmla="*/ 5014 h 6827"/>
                <a:gd name="T24" fmla="*/ 1024 w 6827"/>
                <a:gd name="T25" fmla="*/ 3755 h 6827"/>
                <a:gd name="T26" fmla="*/ 1934 w 6827"/>
                <a:gd name="T27" fmla="*/ 2844 h 6827"/>
                <a:gd name="T28" fmla="*/ 3757 w 6827"/>
                <a:gd name="T29" fmla="*/ 2844 h 6827"/>
                <a:gd name="T30" fmla="*/ 3300 w 6827"/>
                <a:gd name="T31" fmla="*/ 3755 h 6827"/>
                <a:gd name="T32" fmla="*/ 3300 w 6827"/>
                <a:gd name="T33" fmla="*/ 5014 h 6827"/>
                <a:gd name="T34" fmla="*/ 2503 w 6827"/>
                <a:gd name="T35" fmla="*/ 5916 h 6827"/>
                <a:gd name="T36" fmla="*/ 3413 w 6827"/>
                <a:gd name="T37" fmla="*/ 6827 h 6827"/>
                <a:gd name="T38" fmla="*/ 4324 w 6827"/>
                <a:gd name="T39" fmla="*/ 5916 h 6827"/>
                <a:gd name="T40" fmla="*/ 3527 w 6827"/>
                <a:gd name="T41" fmla="*/ 5014 h 6827"/>
                <a:gd name="T42" fmla="*/ 3527 w 6827"/>
                <a:gd name="T43" fmla="*/ 3755 h 6827"/>
                <a:gd name="T44" fmla="*/ 4437 w 6827"/>
                <a:gd name="T45" fmla="*/ 2844 h 6827"/>
                <a:gd name="T46" fmla="*/ 4892 w 6827"/>
                <a:gd name="T47" fmla="*/ 2844 h 6827"/>
                <a:gd name="T48" fmla="*/ 6025 w 6827"/>
                <a:gd name="T49" fmla="*/ 1814 h 6827"/>
                <a:gd name="T50" fmla="*/ 6827 w 6827"/>
                <a:gd name="T51" fmla="*/ 910 h 6827"/>
                <a:gd name="T52" fmla="*/ 1593 w 6827"/>
                <a:gd name="T53" fmla="*/ 5916 h 6827"/>
                <a:gd name="T54" fmla="*/ 910 w 6827"/>
                <a:gd name="T55" fmla="*/ 6599 h 6827"/>
                <a:gd name="T56" fmla="*/ 228 w 6827"/>
                <a:gd name="T57" fmla="*/ 5916 h 6827"/>
                <a:gd name="T58" fmla="*/ 910 w 6827"/>
                <a:gd name="T59" fmla="*/ 5234 h 6827"/>
                <a:gd name="T60" fmla="*/ 1593 w 6827"/>
                <a:gd name="T61" fmla="*/ 5916 h 6827"/>
                <a:gd name="T62" fmla="*/ 4096 w 6827"/>
                <a:gd name="T63" fmla="*/ 5916 h 6827"/>
                <a:gd name="T64" fmla="*/ 3413 w 6827"/>
                <a:gd name="T65" fmla="*/ 6599 h 6827"/>
                <a:gd name="T66" fmla="*/ 2731 w 6827"/>
                <a:gd name="T67" fmla="*/ 5916 h 6827"/>
                <a:gd name="T68" fmla="*/ 3413 w 6827"/>
                <a:gd name="T69" fmla="*/ 5234 h 6827"/>
                <a:gd name="T70" fmla="*/ 4096 w 6827"/>
                <a:gd name="T71" fmla="*/ 5916 h 6827"/>
                <a:gd name="T72" fmla="*/ 5916 w 6827"/>
                <a:gd name="T73" fmla="*/ 1593 h 6827"/>
                <a:gd name="T74" fmla="*/ 5234 w 6827"/>
                <a:gd name="T75" fmla="*/ 910 h 6827"/>
                <a:gd name="T76" fmla="*/ 5916 w 6827"/>
                <a:gd name="T77" fmla="*/ 228 h 6827"/>
                <a:gd name="T78" fmla="*/ 6599 w 6827"/>
                <a:gd name="T79" fmla="*/ 910 h 6827"/>
                <a:gd name="T80" fmla="*/ 5916 w 6827"/>
                <a:gd name="T81" fmla="*/ 1593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27" h="6827">
                  <a:moveTo>
                    <a:pt x="6827" y="910"/>
                  </a:moveTo>
                  <a:cubicBezTo>
                    <a:pt x="6827" y="410"/>
                    <a:pt x="6417" y="0"/>
                    <a:pt x="5916" y="0"/>
                  </a:cubicBezTo>
                  <a:cubicBezTo>
                    <a:pt x="5416" y="0"/>
                    <a:pt x="5006" y="410"/>
                    <a:pt x="5006" y="910"/>
                  </a:cubicBezTo>
                  <a:cubicBezTo>
                    <a:pt x="5006" y="1370"/>
                    <a:pt x="5352" y="1753"/>
                    <a:pt x="5796" y="1812"/>
                  </a:cubicBezTo>
                  <a:cubicBezTo>
                    <a:pt x="5744" y="2264"/>
                    <a:pt x="5357" y="2617"/>
                    <a:pt x="4892" y="2617"/>
                  </a:cubicBezTo>
                  <a:lnTo>
                    <a:pt x="1934" y="2617"/>
                  </a:lnTo>
                  <a:cubicBezTo>
                    <a:pt x="1308" y="2617"/>
                    <a:pt x="796" y="3129"/>
                    <a:pt x="796" y="3755"/>
                  </a:cubicBezTo>
                  <a:lnTo>
                    <a:pt x="796" y="5014"/>
                  </a:lnTo>
                  <a:cubicBezTo>
                    <a:pt x="349" y="5070"/>
                    <a:pt x="0" y="5454"/>
                    <a:pt x="0" y="5916"/>
                  </a:cubicBezTo>
                  <a:cubicBezTo>
                    <a:pt x="0" y="6417"/>
                    <a:pt x="410" y="6827"/>
                    <a:pt x="910" y="6827"/>
                  </a:cubicBezTo>
                  <a:cubicBezTo>
                    <a:pt x="1411" y="6827"/>
                    <a:pt x="1820" y="6417"/>
                    <a:pt x="1820" y="5916"/>
                  </a:cubicBezTo>
                  <a:cubicBezTo>
                    <a:pt x="1820" y="5454"/>
                    <a:pt x="1471" y="5070"/>
                    <a:pt x="1024" y="5014"/>
                  </a:cubicBezTo>
                  <a:lnTo>
                    <a:pt x="1024" y="3755"/>
                  </a:lnTo>
                  <a:cubicBezTo>
                    <a:pt x="1024" y="3254"/>
                    <a:pt x="1434" y="2844"/>
                    <a:pt x="1934" y="2844"/>
                  </a:cubicBezTo>
                  <a:lnTo>
                    <a:pt x="3757" y="2844"/>
                  </a:lnTo>
                  <a:cubicBezTo>
                    <a:pt x="3480" y="3052"/>
                    <a:pt x="3300" y="3384"/>
                    <a:pt x="3300" y="3755"/>
                  </a:cubicBezTo>
                  <a:lnTo>
                    <a:pt x="3300" y="5014"/>
                  </a:lnTo>
                  <a:cubicBezTo>
                    <a:pt x="2852" y="5070"/>
                    <a:pt x="2503" y="5454"/>
                    <a:pt x="2503" y="5916"/>
                  </a:cubicBezTo>
                  <a:cubicBezTo>
                    <a:pt x="2503" y="6417"/>
                    <a:pt x="2913" y="6827"/>
                    <a:pt x="3413" y="6827"/>
                  </a:cubicBezTo>
                  <a:cubicBezTo>
                    <a:pt x="3914" y="6827"/>
                    <a:pt x="4324" y="6417"/>
                    <a:pt x="4324" y="5916"/>
                  </a:cubicBezTo>
                  <a:cubicBezTo>
                    <a:pt x="4324" y="5454"/>
                    <a:pt x="3975" y="5070"/>
                    <a:pt x="3527" y="5014"/>
                  </a:cubicBezTo>
                  <a:lnTo>
                    <a:pt x="3527" y="3755"/>
                  </a:lnTo>
                  <a:cubicBezTo>
                    <a:pt x="3527" y="3254"/>
                    <a:pt x="3937" y="2844"/>
                    <a:pt x="4437" y="2844"/>
                  </a:cubicBezTo>
                  <a:lnTo>
                    <a:pt x="4892" y="2844"/>
                  </a:lnTo>
                  <a:cubicBezTo>
                    <a:pt x="5482" y="2844"/>
                    <a:pt x="5971" y="2390"/>
                    <a:pt x="6025" y="1814"/>
                  </a:cubicBezTo>
                  <a:cubicBezTo>
                    <a:pt x="6475" y="1760"/>
                    <a:pt x="6827" y="1374"/>
                    <a:pt x="6827" y="910"/>
                  </a:cubicBezTo>
                  <a:close/>
                  <a:moveTo>
                    <a:pt x="1593" y="5916"/>
                  </a:moveTo>
                  <a:cubicBezTo>
                    <a:pt x="1593" y="6292"/>
                    <a:pt x="1286" y="6599"/>
                    <a:pt x="910" y="6599"/>
                  </a:cubicBezTo>
                  <a:cubicBezTo>
                    <a:pt x="535" y="6599"/>
                    <a:pt x="228" y="6292"/>
                    <a:pt x="228" y="5916"/>
                  </a:cubicBezTo>
                  <a:cubicBezTo>
                    <a:pt x="228" y="5541"/>
                    <a:pt x="535" y="5234"/>
                    <a:pt x="910" y="5234"/>
                  </a:cubicBezTo>
                  <a:cubicBezTo>
                    <a:pt x="1286" y="5234"/>
                    <a:pt x="1593" y="5541"/>
                    <a:pt x="1593" y="5916"/>
                  </a:cubicBezTo>
                  <a:close/>
                  <a:moveTo>
                    <a:pt x="4096" y="5916"/>
                  </a:moveTo>
                  <a:cubicBezTo>
                    <a:pt x="4096" y="6292"/>
                    <a:pt x="3789" y="6599"/>
                    <a:pt x="3413" y="6599"/>
                  </a:cubicBezTo>
                  <a:cubicBezTo>
                    <a:pt x="3038" y="6599"/>
                    <a:pt x="2731" y="6292"/>
                    <a:pt x="2731" y="5916"/>
                  </a:cubicBezTo>
                  <a:cubicBezTo>
                    <a:pt x="2731" y="5541"/>
                    <a:pt x="3038" y="5234"/>
                    <a:pt x="3413" y="5234"/>
                  </a:cubicBezTo>
                  <a:cubicBezTo>
                    <a:pt x="3789" y="5234"/>
                    <a:pt x="4096" y="5541"/>
                    <a:pt x="4096" y="5916"/>
                  </a:cubicBezTo>
                  <a:close/>
                  <a:moveTo>
                    <a:pt x="5916" y="1593"/>
                  </a:moveTo>
                  <a:cubicBezTo>
                    <a:pt x="5541" y="1593"/>
                    <a:pt x="5234" y="1286"/>
                    <a:pt x="5234" y="910"/>
                  </a:cubicBezTo>
                  <a:cubicBezTo>
                    <a:pt x="5234" y="535"/>
                    <a:pt x="5541" y="228"/>
                    <a:pt x="5916" y="228"/>
                  </a:cubicBezTo>
                  <a:cubicBezTo>
                    <a:pt x="6292" y="228"/>
                    <a:pt x="6599" y="535"/>
                    <a:pt x="6599" y="910"/>
                  </a:cubicBezTo>
                  <a:cubicBezTo>
                    <a:pt x="6599" y="1286"/>
                    <a:pt x="6292" y="1593"/>
                    <a:pt x="5916" y="1593"/>
                  </a:cubicBezTo>
                  <a:close/>
                </a:path>
              </a:pathLst>
            </a:custGeom>
            <a:solidFill>
              <a:schemeClr val="accent4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ṧľîḑê">
              <a:extLst>
                <a:ext uri="{FF2B5EF4-FFF2-40B4-BE49-F238E27FC236}">
                  <a16:creationId xmlns:a16="http://schemas.microsoft.com/office/drawing/2014/main" id="{CC6A95A0-D069-4A85-8BEB-AD67E877C87A}"/>
                </a:ext>
              </a:extLst>
            </p:cNvPr>
            <p:cNvSpPr/>
            <p:nvPr/>
          </p:nvSpPr>
          <p:spPr bwMode="auto">
            <a:xfrm>
              <a:off x="1758214" y="5345665"/>
              <a:ext cx="2537786" cy="797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31" name="îšḻiḍé">
              <a:extLst>
                <a:ext uri="{FF2B5EF4-FFF2-40B4-BE49-F238E27FC236}">
                  <a16:creationId xmlns:a16="http://schemas.microsoft.com/office/drawing/2014/main" id="{6EF27D62-6E1E-4BFD-8955-355627E2B469}"/>
                </a:ext>
              </a:extLst>
            </p:cNvPr>
            <p:cNvSpPr txBox="1"/>
            <p:nvPr/>
          </p:nvSpPr>
          <p:spPr bwMode="auto">
            <a:xfrm>
              <a:off x="1758214" y="4994526"/>
              <a:ext cx="2537786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marL="0" marR="0" lvl="0" indent="0" algn="l" defTabSz="914377" rtl="0" eaLnBrk="1" fontAlgn="auto" latinLnBrk="0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Text here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2" name="íṥľiḍe">
              <a:extLst>
                <a:ext uri="{FF2B5EF4-FFF2-40B4-BE49-F238E27FC236}">
                  <a16:creationId xmlns:a16="http://schemas.microsoft.com/office/drawing/2014/main" id="{8925B68D-FFAF-4BA1-957D-5200E9B72210}"/>
                </a:ext>
              </a:extLst>
            </p:cNvPr>
            <p:cNvSpPr/>
            <p:nvPr/>
          </p:nvSpPr>
          <p:spPr bwMode="auto">
            <a:xfrm>
              <a:off x="4240338" y="4651937"/>
              <a:ext cx="2537786" cy="797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33" name="íš1íḑé">
              <a:extLst>
                <a:ext uri="{FF2B5EF4-FFF2-40B4-BE49-F238E27FC236}">
                  <a16:creationId xmlns:a16="http://schemas.microsoft.com/office/drawing/2014/main" id="{524A8CB1-3907-4946-B38D-7A51B9843D58}"/>
                </a:ext>
              </a:extLst>
            </p:cNvPr>
            <p:cNvSpPr txBox="1"/>
            <p:nvPr/>
          </p:nvSpPr>
          <p:spPr bwMode="auto">
            <a:xfrm>
              <a:off x="4240338" y="4300798"/>
              <a:ext cx="2537786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marL="0" marR="0" lvl="0" indent="0" algn="l" defTabSz="914377" rtl="0" eaLnBrk="1" fontAlgn="auto" latinLnBrk="0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Text here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4" name="îṩḷíďè">
              <a:extLst>
                <a:ext uri="{FF2B5EF4-FFF2-40B4-BE49-F238E27FC236}">
                  <a16:creationId xmlns:a16="http://schemas.microsoft.com/office/drawing/2014/main" id="{0CD0E312-C23C-431C-8674-4B3D7E985608}"/>
                </a:ext>
              </a:extLst>
            </p:cNvPr>
            <p:cNvSpPr/>
            <p:nvPr/>
          </p:nvSpPr>
          <p:spPr bwMode="auto">
            <a:xfrm>
              <a:off x="6804628" y="3546389"/>
              <a:ext cx="2537786" cy="797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35" name="íṧliḓé">
              <a:extLst>
                <a:ext uri="{FF2B5EF4-FFF2-40B4-BE49-F238E27FC236}">
                  <a16:creationId xmlns:a16="http://schemas.microsoft.com/office/drawing/2014/main" id="{A882F5EB-E564-41B5-9EF1-5C7C53385277}"/>
                </a:ext>
              </a:extLst>
            </p:cNvPr>
            <p:cNvSpPr txBox="1"/>
            <p:nvPr/>
          </p:nvSpPr>
          <p:spPr bwMode="auto">
            <a:xfrm>
              <a:off x="6804628" y="3195250"/>
              <a:ext cx="2537786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marL="0" marR="0" lvl="0" indent="0" algn="l" defTabSz="914377" rtl="0" eaLnBrk="1" fontAlgn="auto" latinLnBrk="0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Text here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6" name="îṩļidê">
              <a:extLst>
                <a:ext uri="{FF2B5EF4-FFF2-40B4-BE49-F238E27FC236}">
                  <a16:creationId xmlns:a16="http://schemas.microsoft.com/office/drawing/2014/main" id="{2F698A39-AD09-4A08-89E3-3B1C8CF9FFC1}"/>
                </a:ext>
              </a:extLst>
            </p:cNvPr>
            <p:cNvSpPr/>
            <p:nvPr/>
          </p:nvSpPr>
          <p:spPr bwMode="auto">
            <a:xfrm>
              <a:off x="9159029" y="2987902"/>
              <a:ext cx="2537786" cy="797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37" name="íṡliḋè">
              <a:extLst>
                <a:ext uri="{FF2B5EF4-FFF2-40B4-BE49-F238E27FC236}">
                  <a16:creationId xmlns:a16="http://schemas.microsoft.com/office/drawing/2014/main" id="{F0F1F98F-7C55-46D6-9A08-B3749E8322FF}"/>
                </a:ext>
              </a:extLst>
            </p:cNvPr>
            <p:cNvSpPr txBox="1"/>
            <p:nvPr/>
          </p:nvSpPr>
          <p:spPr bwMode="auto">
            <a:xfrm>
              <a:off x="9159029" y="2636763"/>
              <a:ext cx="2537786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marL="0" marR="0" lvl="0" indent="0" algn="l" defTabSz="914377" rtl="0" eaLnBrk="1" fontAlgn="auto" latinLnBrk="0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Text here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1297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271A9-EE1C-42EF-9698-9E1A4164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1C8896-5B4F-4E4E-A073-CFB3C469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CB7065-808D-4BBF-91A3-0B6A11D9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5" name="f6ff930c-8939-450b-b879-7bfb9bcd13b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7A21C93-FF99-489A-8298-49E29C81466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395651"/>
            <a:ext cx="10852150" cy="4720987"/>
            <a:chOff x="669925" y="1395651"/>
            <a:chExt cx="10852150" cy="4720987"/>
          </a:xfrm>
        </p:grpSpPr>
        <p:sp>
          <p:nvSpPr>
            <p:cNvPr id="6" name="ïŝļíďè">
              <a:extLst>
                <a:ext uri="{FF2B5EF4-FFF2-40B4-BE49-F238E27FC236}">
                  <a16:creationId xmlns:a16="http://schemas.microsoft.com/office/drawing/2014/main" id="{E039D182-C78D-405E-89D7-11D201294F61}"/>
                </a:ext>
              </a:extLst>
            </p:cNvPr>
            <p:cNvSpPr/>
            <p:nvPr/>
          </p:nvSpPr>
          <p:spPr>
            <a:xfrm>
              <a:off x="3981000" y="1395651"/>
              <a:ext cx="4230000" cy="33262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ślïďe">
              <a:extLst>
                <a:ext uri="{FF2B5EF4-FFF2-40B4-BE49-F238E27FC236}">
                  <a16:creationId xmlns:a16="http://schemas.microsoft.com/office/drawing/2014/main" id="{C47AB7BE-DF7B-4670-8622-6E8EE9311EA9}"/>
                </a:ext>
              </a:extLst>
            </p:cNvPr>
            <p:cNvSpPr/>
            <p:nvPr/>
          </p:nvSpPr>
          <p:spPr bwMode="auto">
            <a:xfrm>
              <a:off x="3888192" y="4356362"/>
              <a:ext cx="2224162" cy="98126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śḻîďé">
              <a:extLst>
                <a:ext uri="{FF2B5EF4-FFF2-40B4-BE49-F238E27FC236}">
                  <a16:creationId xmlns:a16="http://schemas.microsoft.com/office/drawing/2014/main" id="{5627955C-EFBF-4387-8BEB-129663CAB61A}"/>
                </a:ext>
              </a:extLst>
            </p:cNvPr>
            <p:cNvSpPr/>
            <p:nvPr/>
          </p:nvSpPr>
          <p:spPr bwMode="auto">
            <a:xfrm>
              <a:off x="6079645" y="4356362"/>
              <a:ext cx="2224162" cy="98126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śḷïḍê">
              <a:extLst>
                <a:ext uri="{FF2B5EF4-FFF2-40B4-BE49-F238E27FC236}">
                  <a16:creationId xmlns:a16="http://schemas.microsoft.com/office/drawing/2014/main" id="{87F2D872-9763-4AEB-84D9-83FA8BCAAA53}"/>
                </a:ext>
              </a:extLst>
            </p:cNvPr>
            <p:cNvSpPr/>
            <p:nvPr/>
          </p:nvSpPr>
          <p:spPr bwMode="auto">
            <a:xfrm>
              <a:off x="4323463" y="1913307"/>
              <a:ext cx="3577781" cy="2450604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$ḷíďè">
              <a:extLst>
                <a:ext uri="{FF2B5EF4-FFF2-40B4-BE49-F238E27FC236}">
                  <a16:creationId xmlns:a16="http://schemas.microsoft.com/office/drawing/2014/main" id="{33EAB8CA-9BB1-433D-87C7-B6C61C376A37}"/>
                </a:ext>
              </a:extLst>
            </p:cNvPr>
            <p:cNvSpPr/>
            <p:nvPr/>
          </p:nvSpPr>
          <p:spPr bwMode="auto">
            <a:xfrm>
              <a:off x="4336044" y="1925886"/>
              <a:ext cx="3555138" cy="2425444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ŝlíḑè">
              <a:extLst>
                <a:ext uri="{FF2B5EF4-FFF2-40B4-BE49-F238E27FC236}">
                  <a16:creationId xmlns:a16="http://schemas.microsoft.com/office/drawing/2014/main" id="{61D7313C-AB52-43A7-8586-91A303F0182B}"/>
                </a:ext>
              </a:extLst>
            </p:cNvPr>
            <p:cNvSpPr/>
            <p:nvPr/>
          </p:nvSpPr>
          <p:spPr bwMode="auto">
            <a:xfrm>
              <a:off x="4336044" y="4248174"/>
              <a:ext cx="3555138" cy="103158"/>
            </a:xfrm>
            <a:custGeom>
              <a:avLst/>
              <a:gdLst>
                <a:gd name="T0" fmla="*/ 1414 w 1414"/>
                <a:gd name="T1" fmla="*/ 0 h 41"/>
                <a:gd name="T2" fmla="*/ 1396 w 1414"/>
                <a:gd name="T3" fmla="*/ 9 h 41"/>
                <a:gd name="T4" fmla="*/ 18 w 1414"/>
                <a:gd name="T5" fmla="*/ 9 h 41"/>
                <a:gd name="T6" fmla="*/ 0 w 1414"/>
                <a:gd name="T7" fmla="*/ 0 h 41"/>
                <a:gd name="T8" fmla="*/ 0 w 1414"/>
                <a:gd name="T9" fmla="*/ 1 h 41"/>
                <a:gd name="T10" fmla="*/ 40 w 1414"/>
                <a:gd name="T11" fmla="*/ 41 h 41"/>
                <a:gd name="T12" fmla="*/ 1373 w 1414"/>
                <a:gd name="T13" fmla="*/ 41 h 41"/>
                <a:gd name="T14" fmla="*/ 1414 w 1414"/>
                <a:gd name="T15" fmla="*/ 1 h 41"/>
                <a:gd name="T16" fmla="*/ 1414 w 1414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41">
                  <a:moveTo>
                    <a:pt x="1414" y="0"/>
                  </a:moveTo>
                  <a:cubicBezTo>
                    <a:pt x="1409" y="6"/>
                    <a:pt x="1403" y="9"/>
                    <a:pt x="1396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0" y="9"/>
                    <a:pt x="4" y="6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3"/>
                    <a:pt x="18" y="41"/>
                    <a:pt x="40" y="41"/>
                  </a:cubicBezTo>
                  <a:cubicBezTo>
                    <a:pt x="1373" y="41"/>
                    <a:pt x="1373" y="41"/>
                    <a:pt x="1373" y="41"/>
                  </a:cubicBezTo>
                  <a:cubicBezTo>
                    <a:pt x="1396" y="41"/>
                    <a:pt x="1414" y="23"/>
                    <a:pt x="1414" y="1"/>
                  </a:cubicBezTo>
                  <a:lnTo>
                    <a:pt x="1414" y="0"/>
                  </a:lnTo>
                  <a:close/>
                </a:path>
              </a:pathLst>
            </a:cu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šḷïḓè">
              <a:extLst>
                <a:ext uri="{FF2B5EF4-FFF2-40B4-BE49-F238E27FC236}">
                  <a16:creationId xmlns:a16="http://schemas.microsoft.com/office/drawing/2014/main" id="{B1608BAC-BC74-40B1-AD0C-AE717B1C8539}"/>
                </a:ext>
              </a:extLst>
            </p:cNvPr>
            <p:cNvSpPr/>
            <p:nvPr/>
          </p:nvSpPr>
          <p:spPr bwMode="auto">
            <a:xfrm>
              <a:off x="3888192" y="4316106"/>
              <a:ext cx="4415617" cy="80513"/>
            </a:xfrm>
            <a:prstGeom prst="rect">
              <a:avLst/>
            </a:prstGeom>
            <a:solidFill>
              <a:srgbClr val="D2D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ŝļídê">
              <a:extLst>
                <a:ext uri="{FF2B5EF4-FFF2-40B4-BE49-F238E27FC236}">
                  <a16:creationId xmlns:a16="http://schemas.microsoft.com/office/drawing/2014/main" id="{54E3D794-09E8-4CF1-9814-B9184A72AC19}"/>
                </a:ext>
              </a:extLst>
            </p:cNvPr>
            <p:cNvSpPr/>
            <p:nvPr/>
          </p:nvSpPr>
          <p:spPr bwMode="auto">
            <a:xfrm>
              <a:off x="5777723" y="4316106"/>
              <a:ext cx="634037" cy="45288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ïşľîḓê">
              <a:extLst>
                <a:ext uri="{FF2B5EF4-FFF2-40B4-BE49-F238E27FC236}">
                  <a16:creationId xmlns:a16="http://schemas.microsoft.com/office/drawing/2014/main" id="{1ED4E0F5-F4BE-413D-87F2-9CD26483C861}"/>
                </a:ext>
              </a:extLst>
            </p:cNvPr>
            <p:cNvSpPr/>
            <p:nvPr/>
          </p:nvSpPr>
          <p:spPr bwMode="auto">
            <a:xfrm>
              <a:off x="4454296" y="2079364"/>
              <a:ext cx="3318632" cy="2095846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şlîďê">
              <a:extLst>
                <a:ext uri="{FF2B5EF4-FFF2-40B4-BE49-F238E27FC236}">
                  <a16:creationId xmlns:a16="http://schemas.microsoft.com/office/drawing/2014/main" id="{39465CC9-0B18-41B7-9BE6-2FC7C74D10D2}"/>
                </a:ext>
              </a:extLst>
            </p:cNvPr>
            <p:cNvSpPr/>
            <p:nvPr/>
          </p:nvSpPr>
          <p:spPr bwMode="auto">
            <a:xfrm>
              <a:off x="4464360" y="2091944"/>
              <a:ext cx="3295987" cy="20732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şľïḑe">
              <a:extLst>
                <a:ext uri="{FF2B5EF4-FFF2-40B4-BE49-F238E27FC236}">
                  <a16:creationId xmlns:a16="http://schemas.microsoft.com/office/drawing/2014/main" id="{E7FE68E6-C56F-49C4-8437-5A83D2C7AEAC}"/>
                </a:ext>
              </a:extLst>
            </p:cNvPr>
            <p:cNvSpPr/>
            <p:nvPr/>
          </p:nvSpPr>
          <p:spPr bwMode="auto">
            <a:xfrm>
              <a:off x="6092226" y="1991303"/>
              <a:ext cx="37741" cy="37741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ṣḷîḓê">
              <a:extLst>
                <a:ext uri="{FF2B5EF4-FFF2-40B4-BE49-F238E27FC236}">
                  <a16:creationId xmlns:a16="http://schemas.microsoft.com/office/drawing/2014/main" id="{959536A2-0D03-4703-BC21-D9A36B6FB39A}"/>
                </a:ext>
              </a:extLst>
            </p:cNvPr>
            <p:cNvSpPr/>
            <p:nvPr/>
          </p:nvSpPr>
          <p:spPr bwMode="auto">
            <a:xfrm>
              <a:off x="6092226" y="1988788"/>
              <a:ext cx="37741" cy="35224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ṩľíḍé">
              <a:extLst>
                <a:ext uri="{FF2B5EF4-FFF2-40B4-BE49-F238E27FC236}">
                  <a16:creationId xmlns:a16="http://schemas.microsoft.com/office/drawing/2014/main" id="{B6B63764-0859-4235-B1CA-9DE42F66BFCC}"/>
                </a:ext>
              </a:extLst>
            </p:cNvPr>
            <p:cNvSpPr/>
            <p:nvPr/>
          </p:nvSpPr>
          <p:spPr bwMode="auto">
            <a:xfrm>
              <a:off x="6099773" y="1993820"/>
              <a:ext cx="22645" cy="2516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s1ïḍê">
              <a:extLst>
                <a:ext uri="{FF2B5EF4-FFF2-40B4-BE49-F238E27FC236}">
                  <a16:creationId xmlns:a16="http://schemas.microsoft.com/office/drawing/2014/main" id="{939D3DB7-89BA-4069-B79F-5F6AE1DF6872}"/>
                </a:ext>
              </a:extLst>
            </p:cNvPr>
            <p:cNvSpPr/>
            <p:nvPr/>
          </p:nvSpPr>
          <p:spPr bwMode="auto">
            <a:xfrm>
              <a:off x="6104805" y="2001367"/>
              <a:ext cx="12581" cy="12581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ṧ1íďé">
              <a:extLst>
                <a:ext uri="{FF2B5EF4-FFF2-40B4-BE49-F238E27FC236}">
                  <a16:creationId xmlns:a16="http://schemas.microsoft.com/office/drawing/2014/main" id="{60A04E56-98CA-4490-BA37-768C7AFD6475}"/>
                </a:ext>
              </a:extLst>
            </p:cNvPr>
            <p:cNvSpPr/>
            <p:nvPr/>
          </p:nvSpPr>
          <p:spPr bwMode="auto">
            <a:xfrm>
              <a:off x="6109837" y="2003884"/>
              <a:ext cx="2517" cy="5032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ïśḻidê">
              <a:extLst>
                <a:ext uri="{FF2B5EF4-FFF2-40B4-BE49-F238E27FC236}">
                  <a16:creationId xmlns:a16="http://schemas.microsoft.com/office/drawing/2014/main" id="{4E08CF58-8CCE-4D5D-A0D9-67F7EC275FA8}"/>
                </a:ext>
              </a:extLst>
            </p:cNvPr>
            <p:cNvSpPr/>
            <p:nvPr/>
          </p:nvSpPr>
          <p:spPr>
            <a:xfrm>
              <a:off x="4464359" y="2069301"/>
              <a:ext cx="3295987" cy="2095844"/>
            </a:xfrm>
            <a:prstGeom prst="rect">
              <a:avLst/>
            </a:prstGeom>
            <a:blipFill>
              <a:blip r:embed="rId3"/>
              <a:stretch>
                <a:fillRect t="-2106" b="-2081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ṥ1íḍé">
              <a:extLst>
                <a:ext uri="{FF2B5EF4-FFF2-40B4-BE49-F238E27FC236}">
                  <a16:creationId xmlns:a16="http://schemas.microsoft.com/office/drawing/2014/main" id="{4964EBDC-CC77-4ACF-9592-937BFFB5369D}"/>
                </a:ext>
              </a:extLst>
            </p:cNvPr>
            <p:cNvSpPr txBox="1"/>
            <p:nvPr/>
          </p:nvSpPr>
          <p:spPr>
            <a:xfrm>
              <a:off x="669925" y="4989253"/>
              <a:ext cx="1085215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>
              <a:normAutofit/>
            </a:bodyPr>
            <a:lstStyle/>
            <a:p>
              <a:pPr algn="ctr"/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23" name="iślîḑe">
              <a:extLst>
                <a:ext uri="{FF2B5EF4-FFF2-40B4-BE49-F238E27FC236}">
                  <a16:creationId xmlns:a16="http://schemas.microsoft.com/office/drawing/2014/main" id="{26A7403B-4562-4D5E-81D8-6C716A34BED4}"/>
                </a:ext>
              </a:extLst>
            </p:cNvPr>
            <p:cNvSpPr/>
            <p:nvPr/>
          </p:nvSpPr>
          <p:spPr>
            <a:xfrm>
              <a:off x="669925" y="5358585"/>
              <a:ext cx="10852150" cy="758053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24" name="íSļîdê">
              <a:extLst>
                <a:ext uri="{FF2B5EF4-FFF2-40B4-BE49-F238E27FC236}">
                  <a16:creationId xmlns:a16="http://schemas.microsoft.com/office/drawing/2014/main" id="{5CC1B36B-5CA0-4A0D-829A-351F30ED9A04}"/>
                </a:ext>
              </a:extLst>
            </p:cNvPr>
            <p:cNvSpPr txBox="1"/>
            <p:nvPr/>
          </p:nvSpPr>
          <p:spPr>
            <a:xfrm>
              <a:off x="8967515" y="1785566"/>
              <a:ext cx="2554560" cy="338554"/>
            </a:xfrm>
            <a:prstGeom prst="rect">
              <a:avLst/>
            </a:prstGeom>
          </p:spPr>
          <p:txBody>
            <a:bodyPr vert="horz" wrap="none" lIns="90000" tIns="46800" rIns="90000" bIns="46800">
              <a:normAutofit/>
            </a:bodyPr>
            <a:lstStyle/>
            <a:p>
              <a:r>
                <a:rPr lang="en-US" altLang="zh-CN" sz="1600" b="1" kern="900" dirty="0"/>
                <a:t>Text here</a:t>
              </a:r>
              <a:endParaRPr lang="zh-CN" altLang="en-US" sz="1600" b="1" kern="900" dirty="0"/>
            </a:p>
          </p:txBody>
        </p:sp>
        <p:sp>
          <p:nvSpPr>
            <p:cNvPr id="25" name="îšļídê">
              <a:extLst>
                <a:ext uri="{FF2B5EF4-FFF2-40B4-BE49-F238E27FC236}">
                  <a16:creationId xmlns:a16="http://schemas.microsoft.com/office/drawing/2014/main" id="{7852D603-8088-4B4A-B2D5-9069E8D504DB}"/>
                </a:ext>
              </a:extLst>
            </p:cNvPr>
            <p:cNvSpPr txBox="1"/>
            <p:nvPr/>
          </p:nvSpPr>
          <p:spPr>
            <a:xfrm>
              <a:off x="8967515" y="2124120"/>
              <a:ext cx="2554560" cy="498598"/>
            </a:xfrm>
            <a:prstGeom prst="rect">
              <a:avLst/>
            </a:prstGeom>
          </p:spPr>
          <p:txBody>
            <a:bodyPr vert="horz" wrap="square" lIns="90000" tIns="46800" rIns="90000" bIns="46800">
              <a:noAutofit/>
            </a:bodyPr>
            <a:lstStyle/>
            <a:p>
              <a:pPr lvl="0">
                <a:lnSpc>
                  <a:spcPct val="120000"/>
                </a:lnSpc>
              </a:pPr>
              <a:r>
                <a:rPr lang="en-US" altLang="zh-CN" sz="900" dirty="0">
                  <a:solidFill>
                    <a:schemeClr val="dk1">
                      <a:lumMod val="100000"/>
                    </a:schemeClr>
                  </a:solidFill>
                </a:rPr>
                <a:t>Copy paste fonts. Choose the only option to retain text.</a:t>
              </a:r>
              <a:b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9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26" name="iṥļïḓè">
              <a:extLst>
                <a:ext uri="{FF2B5EF4-FFF2-40B4-BE49-F238E27FC236}">
                  <a16:creationId xmlns:a16="http://schemas.microsoft.com/office/drawing/2014/main" id="{EECA5DBD-E6F9-4B1A-9B2B-67215DA488F3}"/>
                </a:ext>
              </a:extLst>
            </p:cNvPr>
            <p:cNvSpPr txBox="1"/>
            <p:nvPr/>
          </p:nvSpPr>
          <p:spPr>
            <a:xfrm>
              <a:off x="8967515" y="3695786"/>
              <a:ext cx="2554560" cy="338554"/>
            </a:xfrm>
            <a:prstGeom prst="rect">
              <a:avLst/>
            </a:prstGeom>
          </p:spPr>
          <p:txBody>
            <a:bodyPr vert="horz" wrap="none" lIns="90000" tIns="46800" rIns="90000" bIns="46800">
              <a:normAutofit/>
            </a:bodyPr>
            <a:lstStyle/>
            <a:p>
              <a:r>
                <a:rPr lang="en-US" altLang="zh-CN" sz="1600" b="1" kern="900" dirty="0"/>
                <a:t>Text here</a:t>
              </a:r>
              <a:endParaRPr lang="zh-CN" altLang="en-US" sz="1600" b="1" kern="900" dirty="0"/>
            </a:p>
          </p:txBody>
        </p:sp>
        <p:sp>
          <p:nvSpPr>
            <p:cNvPr id="27" name="ïšľîḋê">
              <a:extLst>
                <a:ext uri="{FF2B5EF4-FFF2-40B4-BE49-F238E27FC236}">
                  <a16:creationId xmlns:a16="http://schemas.microsoft.com/office/drawing/2014/main" id="{6CF5B0CF-7678-4159-B00D-C460410E1F5D}"/>
                </a:ext>
              </a:extLst>
            </p:cNvPr>
            <p:cNvSpPr txBox="1"/>
            <p:nvPr/>
          </p:nvSpPr>
          <p:spPr>
            <a:xfrm>
              <a:off x="8967515" y="4034340"/>
              <a:ext cx="2554560" cy="498598"/>
            </a:xfrm>
            <a:prstGeom prst="rect">
              <a:avLst/>
            </a:prstGeom>
          </p:spPr>
          <p:txBody>
            <a:bodyPr vert="horz" wrap="square" lIns="90000" tIns="46800" rIns="90000" bIns="46800">
              <a:noAutofit/>
            </a:bodyPr>
            <a:lstStyle/>
            <a:p>
              <a:pPr lvl="0">
                <a:lnSpc>
                  <a:spcPct val="120000"/>
                </a:lnSpc>
              </a:pPr>
              <a:r>
                <a:rPr lang="en-US" altLang="zh-CN" sz="900" dirty="0">
                  <a:solidFill>
                    <a:schemeClr val="dk1">
                      <a:lumMod val="100000"/>
                    </a:schemeClr>
                  </a:solidFill>
                </a:rPr>
                <a:t>Copy paste fonts. Choose the only option to retain text.</a:t>
              </a:r>
              <a:b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9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28" name="î$ļîḓe">
              <a:extLst>
                <a:ext uri="{FF2B5EF4-FFF2-40B4-BE49-F238E27FC236}">
                  <a16:creationId xmlns:a16="http://schemas.microsoft.com/office/drawing/2014/main" id="{6A09B826-1EE0-430F-A074-AED92F107EB7}"/>
                </a:ext>
              </a:extLst>
            </p:cNvPr>
            <p:cNvSpPr txBox="1"/>
            <p:nvPr/>
          </p:nvSpPr>
          <p:spPr>
            <a:xfrm>
              <a:off x="669925" y="1785566"/>
              <a:ext cx="2625410" cy="338554"/>
            </a:xfrm>
            <a:prstGeom prst="rect">
              <a:avLst/>
            </a:prstGeom>
          </p:spPr>
          <p:txBody>
            <a:bodyPr vert="horz" wrap="none" lIns="90000" tIns="46800" rIns="90000" bIns="46800">
              <a:normAutofit/>
            </a:bodyPr>
            <a:lstStyle/>
            <a:p>
              <a:pPr algn="r"/>
              <a:r>
                <a:rPr lang="en-US" altLang="zh-CN" sz="1600" b="1" kern="900" dirty="0"/>
                <a:t>Text here</a:t>
              </a:r>
              <a:endParaRPr lang="zh-CN" altLang="en-US" sz="1600" b="1" kern="900" dirty="0"/>
            </a:p>
          </p:txBody>
        </p:sp>
        <p:sp>
          <p:nvSpPr>
            <p:cNvPr id="29" name="îślïďê">
              <a:extLst>
                <a:ext uri="{FF2B5EF4-FFF2-40B4-BE49-F238E27FC236}">
                  <a16:creationId xmlns:a16="http://schemas.microsoft.com/office/drawing/2014/main" id="{718C7E7F-FABF-4A59-8F5F-E81AB2BAE691}"/>
                </a:ext>
              </a:extLst>
            </p:cNvPr>
            <p:cNvSpPr txBox="1"/>
            <p:nvPr/>
          </p:nvSpPr>
          <p:spPr>
            <a:xfrm>
              <a:off x="669925" y="2124120"/>
              <a:ext cx="2625410" cy="498598"/>
            </a:xfrm>
            <a:prstGeom prst="rect">
              <a:avLst/>
            </a:prstGeom>
          </p:spPr>
          <p:txBody>
            <a:bodyPr vert="horz" wrap="square" lIns="90000" tIns="46800" rIns="90000" bIns="46800">
              <a:noAutofit/>
            </a:bodyPr>
            <a:lstStyle/>
            <a:p>
              <a:pPr lvl="0" algn="r">
                <a:lnSpc>
                  <a:spcPct val="120000"/>
                </a:lnSpc>
              </a:pPr>
              <a:r>
                <a:rPr lang="en-US" altLang="zh-CN" sz="900" dirty="0">
                  <a:solidFill>
                    <a:schemeClr val="dk1">
                      <a:lumMod val="100000"/>
                    </a:schemeClr>
                  </a:solidFill>
                </a:rPr>
                <a:t>Copy paste fonts. Choose the only option to retain text.</a:t>
              </a:r>
              <a:b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9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30" name="iśliḋe">
              <a:extLst>
                <a:ext uri="{FF2B5EF4-FFF2-40B4-BE49-F238E27FC236}">
                  <a16:creationId xmlns:a16="http://schemas.microsoft.com/office/drawing/2014/main" id="{E9043F61-47F3-4C31-B28F-21A71B2BD4BF}"/>
                </a:ext>
              </a:extLst>
            </p:cNvPr>
            <p:cNvSpPr txBox="1"/>
            <p:nvPr/>
          </p:nvSpPr>
          <p:spPr>
            <a:xfrm>
              <a:off x="669925" y="3695786"/>
              <a:ext cx="2625410" cy="338554"/>
            </a:xfrm>
            <a:prstGeom prst="rect">
              <a:avLst/>
            </a:prstGeom>
          </p:spPr>
          <p:txBody>
            <a:bodyPr vert="horz" wrap="none" lIns="90000" tIns="46800" rIns="90000" bIns="46800">
              <a:normAutofit/>
            </a:bodyPr>
            <a:lstStyle/>
            <a:p>
              <a:pPr algn="r"/>
              <a:r>
                <a:rPr lang="en-US" altLang="zh-CN" sz="1600" b="1" kern="900" dirty="0"/>
                <a:t>Text here</a:t>
              </a:r>
              <a:endParaRPr lang="zh-CN" altLang="en-US" sz="1600" b="1" kern="900" dirty="0"/>
            </a:p>
          </p:txBody>
        </p:sp>
        <p:sp>
          <p:nvSpPr>
            <p:cNvPr id="31" name="íṣľídê">
              <a:extLst>
                <a:ext uri="{FF2B5EF4-FFF2-40B4-BE49-F238E27FC236}">
                  <a16:creationId xmlns:a16="http://schemas.microsoft.com/office/drawing/2014/main" id="{8145E1BA-3F04-4CB1-ACFF-F2F8D1B37454}"/>
                </a:ext>
              </a:extLst>
            </p:cNvPr>
            <p:cNvSpPr txBox="1"/>
            <p:nvPr/>
          </p:nvSpPr>
          <p:spPr>
            <a:xfrm>
              <a:off x="669925" y="4034340"/>
              <a:ext cx="2625410" cy="498598"/>
            </a:xfrm>
            <a:prstGeom prst="rect">
              <a:avLst/>
            </a:prstGeom>
          </p:spPr>
          <p:txBody>
            <a:bodyPr vert="horz" wrap="square" lIns="90000" tIns="46800" rIns="90000" bIns="46800">
              <a:noAutofit/>
            </a:bodyPr>
            <a:lstStyle/>
            <a:p>
              <a:pPr lvl="0" algn="r">
                <a:lnSpc>
                  <a:spcPct val="120000"/>
                </a:lnSpc>
              </a:pPr>
              <a:r>
                <a:rPr lang="en-US" altLang="zh-CN" sz="900" dirty="0">
                  <a:solidFill>
                    <a:schemeClr val="dk1">
                      <a:lumMod val="100000"/>
                    </a:schemeClr>
                  </a:solidFill>
                </a:rPr>
                <a:t>Copy paste fonts. Choose the only option to retain text.</a:t>
              </a:r>
              <a:b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9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0689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BE5F5-2A0A-4AA6-9F51-BB8A6DA7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CA3BB0-D78A-4A40-902D-E3C31505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0D28C3-3AFF-43DF-B254-DB0B047C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5" name="6ce2f199-8d63-47d4-9e87-a9314f7d5d9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BC10D0E-6844-4AA4-AFCD-A04ECC99E4A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21000" y="2079000"/>
            <a:ext cx="10350000" cy="3042272"/>
            <a:chOff x="921000" y="2079000"/>
            <a:chExt cx="10350000" cy="3042272"/>
          </a:xfrm>
        </p:grpSpPr>
        <p:sp>
          <p:nvSpPr>
            <p:cNvPr id="6" name="işḻíḋé">
              <a:extLst>
                <a:ext uri="{FF2B5EF4-FFF2-40B4-BE49-F238E27FC236}">
                  <a16:creationId xmlns:a16="http://schemas.microsoft.com/office/drawing/2014/main" id="{A887588F-3868-4DDF-971E-CFB913551A29}"/>
                </a:ext>
              </a:extLst>
            </p:cNvPr>
            <p:cNvSpPr/>
            <p:nvPr/>
          </p:nvSpPr>
          <p:spPr bwMode="auto">
            <a:xfrm flipH="1">
              <a:off x="8129280" y="4415220"/>
              <a:ext cx="222415" cy="222415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S1iḍè">
              <a:extLst>
                <a:ext uri="{FF2B5EF4-FFF2-40B4-BE49-F238E27FC236}">
                  <a16:creationId xmlns:a16="http://schemas.microsoft.com/office/drawing/2014/main" id="{14810DF1-1ED9-4108-A601-C1E6900EC109}"/>
                </a:ext>
              </a:extLst>
            </p:cNvPr>
            <p:cNvSpPr/>
            <p:nvPr/>
          </p:nvSpPr>
          <p:spPr bwMode="auto">
            <a:xfrm flipH="1">
              <a:off x="8129280" y="3366582"/>
              <a:ext cx="222415" cy="222415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ṩľíḓe">
              <a:extLst>
                <a:ext uri="{FF2B5EF4-FFF2-40B4-BE49-F238E27FC236}">
                  <a16:creationId xmlns:a16="http://schemas.microsoft.com/office/drawing/2014/main" id="{8A85404B-44F3-465E-AAE8-44B1B36FE8CA}"/>
                </a:ext>
              </a:extLst>
            </p:cNvPr>
            <p:cNvSpPr/>
            <p:nvPr/>
          </p:nvSpPr>
          <p:spPr bwMode="auto">
            <a:xfrm flipH="1">
              <a:off x="8129280" y="2317945"/>
              <a:ext cx="222415" cy="222415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$ļíďè">
              <a:extLst>
                <a:ext uri="{FF2B5EF4-FFF2-40B4-BE49-F238E27FC236}">
                  <a16:creationId xmlns:a16="http://schemas.microsoft.com/office/drawing/2014/main" id="{C19C5F04-2236-4591-AB87-05DF49E7C774}"/>
                </a:ext>
              </a:extLst>
            </p:cNvPr>
            <p:cNvSpPr/>
            <p:nvPr/>
          </p:nvSpPr>
          <p:spPr bwMode="auto">
            <a:xfrm>
              <a:off x="3840306" y="4415220"/>
              <a:ext cx="222415" cy="222415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ṣḷidê">
              <a:extLst>
                <a:ext uri="{FF2B5EF4-FFF2-40B4-BE49-F238E27FC236}">
                  <a16:creationId xmlns:a16="http://schemas.microsoft.com/office/drawing/2014/main" id="{14048961-B50D-4433-9512-586AD83C3A1B}"/>
                </a:ext>
              </a:extLst>
            </p:cNvPr>
            <p:cNvSpPr/>
            <p:nvPr/>
          </p:nvSpPr>
          <p:spPr bwMode="auto">
            <a:xfrm>
              <a:off x="3840306" y="3366582"/>
              <a:ext cx="222415" cy="22241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$líḓè">
              <a:extLst>
                <a:ext uri="{FF2B5EF4-FFF2-40B4-BE49-F238E27FC236}">
                  <a16:creationId xmlns:a16="http://schemas.microsoft.com/office/drawing/2014/main" id="{A098CCB5-69A3-4372-9C26-4577B099FDA0}"/>
                </a:ext>
              </a:extLst>
            </p:cNvPr>
            <p:cNvSpPr/>
            <p:nvPr/>
          </p:nvSpPr>
          <p:spPr bwMode="auto">
            <a:xfrm>
              <a:off x="3840306" y="2317945"/>
              <a:ext cx="222415" cy="22241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ŝľíde">
              <a:extLst>
                <a:ext uri="{FF2B5EF4-FFF2-40B4-BE49-F238E27FC236}">
                  <a16:creationId xmlns:a16="http://schemas.microsoft.com/office/drawing/2014/main" id="{EC527DA2-5C4E-444D-AFCF-382984958F62}"/>
                </a:ext>
              </a:extLst>
            </p:cNvPr>
            <p:cNvSpPr/>
            <p:nvPr/>
          </p:nvSpPr>
          <p:spPr>
            <a:xfrm>
              <a:off x="4860157" y="3284984"/>
              <a:ext cx="2439317" cy="1507180"/>
            </a:xfrm>
            <a:custGeom>
              <a:avLst/>
              <a:gdLst>
                <a:gd name="connsiteX0" fmla="*/ 1766570 w 2515870"/>
                <a:gd name="connsiteY0" fmla="*/ 0 h 1554480"/>
                <a:gd name="connsiteX1" fmla="*/ 2515870 w 2515870"/>
                <a:gd name="connsiteY1" fmla="*/ 749300 h 1554480"/>
                <a:gd name="connsiteX2" fmla="*/ 1766570 w 2515870"/>
                <a:gd name="connsiteY2" fmla="*/ 1498600 h 1554480"/>
                <a:gd name="connsiteX3" fmla="*/ 1474909 w 2515870"/>
                <a:gd name="connsiteY3" fmla="*/ 1439717 h 1554480"/>
                <a:gd name="connsiteX4" fmla="*/ 1433891 w 2515870"/>
                <a:gd name="connsiteY4" fmla="*/ 1417453 h 1554480"/>
                <a:gd name="connsiteX5" fmla="*/ 1430326 w 2515870"/>
                <a:gd name="connsiteY5" fmla="*/ 1421685 h 1554480"/>
                <a:gd name="connsiteX6" fmla="*/ 1102995 w 2515870"/>
                <a:gd name="connsiteY6" fmla="*/ 1554480 h 1554480"/>
                <a:gd name="connsiteX7" fmla="*/ 719139 w 2515870"/>
                <a:gd name="connsiteY7" fmla="*/ 1354585 h 1554480"/>
                <a:gd name="connsiteX8" fmla="*/ 700391 w 2515870"/>
                <a:gd name="connsiteY8" fmla="*/ 1320755 h 1554480"/>
                <a:gd name="connsiteX9" fmla="*/ 643103 w 2515870"/>
                <a:gd name="connsiteY9" fmla="*/ 1351211 h 1554480"/>
                <a:gd name="connsiteX10" fmla="*/ 462915 w 2515870"/>
                <a:gd name="connsiteY10" fmla="*/ 1386840 h 1554480"/>
                <a:gd name="connsiteX11" fmla="*/ 0 w 2515870"/>
                <a:gd name="connsiteY11" fmla="*/ 933450 h 1554480"/>
                <a:gd name="connsiteX12" fmla="*/ 462915 w 2515870"/>
                <a:gd name="connsiteY12" fmla="*/ 480060 h 1554480"/>
                <a:gd name="connsiteX13" fmla="*/ 527886 w 2515870"/>
                <a:gd name="connsiteY13" fmla="*/ 486475 h 1554480"/>
                <a:gd name="connsiteX14" fmla="*/ 535469 w 2515870"/>
                <a:gd name="connsiteY14" fmla="*/ 411256 h 1554480"/>
                <a:gd name="connsiteX15" fmla="*/ 1002665 w 2515870"/>
                <a:gd name="connsiteY15" fmla="*/ 30480 h 1554480"/>
                <a:gd name="connsiteX16" fmla="*/ 1269296 w 2515870"/>
                <a:gd name="connsiteY16" fmla="*/ 111924 h 1554480"/>
                <a:gd name="connsiteX17" fmla="*/ 1317706 w 2515870"/>
                <a:gd name="connsiteY17" fmla="*/ 151866 h 1554480"/>
                <a:gd name="connsiteX18" fmla="*/ 1393601 w 2515870"/>
                <a:gd name="connsiteY18" fmla="*/ 99274 h 1554480"/>
                <a:gd name="connsiteX19" fmla="*/ 1766570 w 2515870"/>
                <a:gd name="connsiteY19" fmla="*/ 0 h 155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15870" h="1554480">
                  <a:moveTo>
                    <a:pt x="1766570" y="0"/>
                  </a:moveTo>
                  <a:cubicBezTo>
                    <a:pt x="2180397" y="0"/>
                    <a:pt x="2515870" y="335473"/>
                    <a:pt x="2515870" y="749300"/>
                  </a:cubicBezTo>
                  <a:cubicBezTo>
                    <a:pt x="2515870" y="1163127"/>
                    <a:pt x="2180397" y="1498600"/>
                    <a:pt x="1766570" y="1498600"/>
                  </a:cubicBezTo>
                  <a:cubicBezTo>
                    <a:pt x="1663113" y="1498600"/>
                    <a:pt x="1564554" y="1477633"/>
                    <a:pt x="1474909" y="1439717"/>
                  </a:cubicBezTo>
                  <a:lnTo>
                    <a:pt x="1433891" y="1417453"/>
                  </a:lnTo>
                  <a:lnTo>
                    <a:pt x="1430326" y="1421685"/>
                  </a:lnTo>
                  <a:cubicBezTo>
                    <a:pt x="1346555" y="1503733"/>
                    <a:pt x="1230826" y="1554480"/>
                    <a:pt x="1102995" y="1554480"/>
                  </a:cubicBezTo>
                  <a:cubicBezTo>
                    <a:pt x="943207" y="1554480"/>
                    <a:pt x="802328" y="1475187"/>
                    <a:pt x="719139" y="1354585"/>
                  </a:cubicBezTo>
                  <a:lnTo>
                    <a:pt x="700391" y="1320755"/>
                  </a:lnTo>
                  <a:lnTo>
                    <a:pt x="643103" y="1351211"/>
                  </a:lnTo>
                  <a:cubicBezTo>
                    <a:pt x="587720" y="1374153"/>
                    <a:pt x="526830" y="1386840"/>
                    <a:pt x="462915" y="1386840"/>
                  </a:cubicBezTo>
                  <a:cubicBezTo>
                    <a:pt x="207254" y="1386840"/>
                    <a:pt x="0" y="1183850"/>
                    <a:pt x="0" y="933450"/>
                  </a:cubicBezTo>
                  <a:cubicBezTo>
                    <a:pt x="0" y="683050"/>
                    <a:pt x="207254" y="480060"/>
                    <a:pt x="462915" y="480060"/>
                  </a:cubicBezTo>
                  <a:lnTo>
                    <a:pt x="527886" y="486475"/>
                  </a:lnTo>
                  <a:lnTo>
                    <a:pt x="535469" y="411256"/>
                  </a:lnTo>
                  <a:cubicBezTo>
                    <a:pt x="579936" y="193948"/>
                    <a:pt x="772211" y="30480"/>
                    <a:pt x="1002665" y="30480"/>
                  </a:cubicBezTo>
                  <a:cubicBezTo>
                    <a:pt x="1101431" y="30480"/>
                    <a:pt x="1193185" y="60505"/>
                    <a:pt x="1269296" y="111924"/>
                  </a:cubicBezTo>
                  <a:lnTo>
                    <a:pt x="1317706" y="151866"/>
                  </a:lnTo>
                  <a:lnTo>
                    <a:pt x="1393601" y="99274"/>
                  </a:lnTo>
                  <a:cubicBezTo>
                    <a:pt x="1503432" y="36119"/>
                    <a:pt x="1630783" y="0"/>
                    <a:pt x="1766570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$ḷíḋe">
              <a:extLst>
                <a:ext uri="{FF2B5EF4-FFF2-40B4-BE49-F238E27FC236}">
                  <a16:creationId xmlns:a16="http://schemas.microsoft.com/office/drawing/2014/main" id="{ED27E74E-A9BB-43CD-AD24-3C126937E75F}"/>
                </a:ext>
              </a:extLst>
            </p:cNvPr>
            <p:cNvSpPr/>
            <p:nvPr/>
          </p:nvSpPr>
          <p:spPr>
            <a:xfrm rot="20156002">
              <a:off x="4717251" y="2578373"/>
              <a:ext cx="532056" cy="1721689"/>
            </a:xfrm>
            <a:prstGeom prst="roundRect">
              <a:avLst>
                <a:gd name="adj" fmla="val 17917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şlíďé">
              <a:extLst>
                <a:ext uri="{FF2B5EF4-FFF2-40B4-BE49-F238E27FC236}">
                  <a16:creationId xmlns:a16="http://schemas.microsoft.com/office/drawing/2014/main" id="{962673E9-7579-4F32-B0AB-34491AE24318}"/>
                </a:ext>
              </a:extLst>
            </p:cNvPr>
            <p:cNvSpPr/>
            <p:nvPr/>
          </p:nvSpPr>
          <p:spPr>
            <a:xfrm rot="20696453">
              <a:off x="5113922" y="2326029"/>
              <a:ext cx="532056" cy="1721689"/>
            </a:xfrm>
            <a:prstGeom prst="roundRect">
              <a:avLst>
                <a:gd name="adj" fmla="val 17917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ṧ1îďé">
              <a:extLst>
                <a:ext uri="{FF2B5EF4-FFF2-40B4-BE49-F238E27FC236}">
                  <a16:creationId xmlns:a16="http://schemas.microsoft.com/office/drawing/2014/main" id="{24ECB5CB-7F56-409A-BB5D-AB8B5CC8D466}"/>
                </a:ext>
              </a:extLst>
            </p:cNvPr>
            <p:cNvSpPr/>
            <p:nvPr/>
          </p:nvSpPr>
          <p:spPr>
            <a:xfrm rot="21431251">
              <a:off x="5541255" y="2246889"/>
              <a:ext cx="532056" cy="1721689"/>
            </a:xfrm>
            <a:prstGeom prst="roundRect">
              <a:avLst>
                <a:gd name="adj" fmla="val 17917"/>
              </a:avLst>
            </a:prstGeom>
            <a:solidFill>
              <a:schemeClr val="accent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ŝḻide">
              <a:extLst>
                <a:ext uri="{FF2B5EF4-FFF2-40B4-BE49-F238E27FC236}">
                  <a16:creationId xmlns:a16="http://schemas.microsoft.com/office/drawing/2014/main" id="{151D0E60-9973-419F-8B2E-9DF856F51896}"/>
                </a:ext>
              </a:extLst>
            </p:cNvPr>
            <p:cNvSpPr/>
            <p:nvPr/>
          </p:nvSpPr>
          <p:spPr>
            <a:xfrm rot="166256">
              <a:off x="6045010" y="2244600"/>
              <a:ext cx="532056" cy="1721689"/>
            </a:xfrm>
            <a:prstGeom prst="roundRect">
              <a:avLst>
                <a:gd name="adj" fmla="val 17917"/>
              </a:avLst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ŝḷïḍê">
              <a:extLst>
                <a:ext uri="{FF2B5EF4-FFF2-40B4-BE49-F238E27FC236}">
                  <a16:creationId xmlns:a16="http://schemas.microsoft.com/office/drawing/2014/main" id="{48668540-1FF6-4F2F-8124-7DB6623E810F}"/>
                </a:ext>
              </a:extLst>
            </p:cNvPr>
            <p:cNvSpPr/>
            <p:nvPr/>
          </p:nvSpPr>
          <p:spPr>
            <a:xfrm rot="885485">
              <a:off x="6499290" y="2333085"/>
              <a:ext cx="532056" cy="1721689"/>
            </a:xfrm>
            <a:prstGeom prst="roundRect">
              <a:avLst>
                <a:gd name="adj" fmla="val 17917"/>
              </a:avLst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S1îḓé">
              <a:extLst>
                <a:ext uri="{FF2B5EF4-FFF2-40B4-BE49-F238E27FC236}">
                  <a16:creationId xmlns:a16="http://schemas.microsoft.com/office/drawing/2014/main" id="{F4D1301E-1767-4DEA-8FAE-1F82E0ED7882}"/>
                </a:ext>
              </a:extLst>
            </p:cNvPr>
            <p:cNvSpPr/>
            <p:nvPr/>
          </p:nvSpPr>
          <p:spPr>
            <a:xfrm rot="1490256">
              <a:off x="6897574" y="2572417"/>
              <a:ext cx="532056" cy="1721689"/>
            </a:xfrm>
            <a:prstGeom prst="roundRect">
              <a:avLst>
                <a:gd name="adj" fmla="val 17917"/>
              </a:avLst>
            </a:prstGeom>
            <a:solidFill>
              <a:schemeClr val="accent6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Slîḓe">
              <a:extLst>
                <a:ext uri="{FF2B5EF4-FFF2-40B4-BE49-F238E27FC236}">
                  <a16:creationId xmlns:a16="http://schemas.microsoft.com/office/drawing/2014/main" id="{9C0FA505-9074-4D74-B296-AF7F5461B4D4}"/>
                </a:ext>
              </a:extLst>
            </p:cNvPr>
            <p:cNvSpPr/>
            <p:nvPr/>
          </p:nvSpPr>
          <p:spPr bwMode="auto">
            <a:xfrm>
              <a:off x="6192549" y="2345661"/>
              <a:ext cx="316184" cy="314446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24 w 236"/>
                <a:gd name="T11" fmla="*/ 56 h 236"/>
                <a:gd name="T12" fmla="*/ 144 w 236"/>
                <a:gd name="T13" fmla="*/ 46 h 236"/>
                <a:gd name="T14" fmla="*/ 137 w 236"/>
                <a:gd name="T15" fmla="*/ 67 h 236"/>
                <a:gd name="T16" fmla="*/ 117 w 236"/>
                <a:gd name="T17" fmla="*/ 77 h 236"/>
                <a:gd name="T18" fmla="*/ 124 w 236"/>
                <a:gd name="T19" fmla="*/ 56 h 236"/>
                <a:gd name="T20" fmla="*/ 162 w 236"/>
                <a:gd name="T21" fmla="*/ 164 h 236"/>
                <a:gd name="T22" fmla="*/ 142 w 236"/>
                <a:gd name="T23" fmla="*/ 181 h 236"/>
                <a:gd name="T24" fmla="*/ 119 w 236"/>
                <a:gd name="T25" fmla="*/ 175 h 236"/>
                <a:gd name="T26" fmla="*/ 97 w 236"/>
                <a:gd name="T27" fmla="*/ 181 h 236"/>
                <a:gd name="T28" fmla="*/ 76 w 236"/>
                <a:gd name="T29" fmla="*/ 164 h 236"/>
                <a:gd name="T30" fmla="*/ 67 w 236"/>
                <a:gd name="T31" fmla="*/ 96 h 236"/>
                <a:gd name="T32" fmla="*/ 95 w 236"/>
                <a:gd name="T33" fmla="*/ 79 h 236"/>
                <a:gd name="T34" fmla="*/ 118 w 236"/>
                <a:gd name="T35" fmla="*/ 85 h 236"/>
                <a:gd name="T36" fmla="*/ 143 w 236"/>
                <a:gd name="T37" fmla="*/ 79 h 236"/>
                <a:gd name="T38" fmla="*/ 168 w 236"/>
                <a:gd name="T39" fmla="*/ 92 h 236"/>
                <a:gd name="T40" fmla="*/ 154 w 236"/>
                <a:gd name="T41" fmla="*/ 118 h 236"/>
                <a:gd name="T42" fmla="*/ 172 w 236"/>
                <a:gd name="T43" fmla="*/ 145 h 236"/>
                <a:gd name="T44" fmla="*/ 162 w 236"/>
                <a:gd name="T45" fmla="*/ 16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4" y="56"/>
                  </a:moveTo>
                  <a:cubicBezTo>
                    <a:pt x="129" y="50"/>
                    <a:pt x="137" y="46"/>
                    <a:pt x="144" y="46"/>
                  </a:cubicBezTo>
                  <a:cubicBezTo>
                    <a:pt x="144" y="54"/>
                    <a:pt x="141" y="62"/>
                    <a:pt x="137" y="67"/>
                  </a:cubicBezTo>
                  <a:cubicBezTo>
                    <a:pt x="132" y="73"/>
                    <a:pt x="124" y="78"/>
                    <a:pt x="117" y="77"/>
                  </a:cubicBezTo>
                  <a:cubicBezTo>
                    <a:pt x="115" y="69"/>
                    <a:pt x="119" y="61"/>
                    <a:pt x="124" y="56"/>
                  </a:cubicBezTo>
                  <a:close/>
                  <a:moveTo>
                    <a:pt x="162" y="164"/>
                  </a:moveTo>
                  <a:cubicBezTo>
                    <a:pt x="157" y="172"/>
                    <a:pt x="151" y="180"/>
                    <a:pt x="142" y="181"/>
                  </a:cubicBezTo>
                  <a:cubicBezTo>
                    <a:pt x="133" y="181"/>
                    <a:pt x="130" y="175"/>
                    <a:pt x="119" y="175"/>
                  </a:cubicBezTo>
                  <a:cubicBezTo>
                    <a:pt x="109" y="175"/>
                    <a:pt x="106" y="180"/>
                    <a:pt x="97" y="181"/>
                  </a:cubicBezTo>
                  <a:cubicBezTo>
                    <a:pt x="88" y="181"/>
                    <a:pt x="82" y="172"/>
                    <a:pt x="76" y="164"/>
                  </a:cubicBezTo>
                  <a:cubicBezTo>
                    <a:pt x="64" y="147"/>
                    <a:pt x="55" y="116"/>
                    <a:pt x="67" y="96"/>
                  </a:cubicBezTo>
                  <a:cubicBezTo>
                    <a:pt x="73" y="85"/>
                    <a:pt x="84" y="79"/>
                    <a:pt x="95" y="79"/>
                  </a:cubicBezTo>
                  <a:cubicBezTo>
                    <a:pt x="104" y="79"/>
                    <a:pt x="112" y="85"/>
                    <a:pt x="118" y="85"/>
                  </a:cubicBezTo>
                  <a:cubicBezTo>
                    <a:pt x="123" y="85"/>
                    <a:pt x="133" y="77"/>
                    <a:pt x="143" y="79"/>
                  </a:cubicBezTo>
                  <a:cubicBezTo>
                    <a:pt x="148" y="79"/>
                    <a:pt x="160" y="80"/>
                    <a:pt x="168" y="92"/>
                  </a:cubicBezTo>
                  <a:cubicBezTo>
                    <a:pt x="167" y="92"/>
                    <a:pt x="153" y="100"/>
                    <a:pt x="154" y="118"/>
                  </a:cubicBezTo>
                  <a:cubicBezTo>
                    <a:pt x="154" y="138"/>
                    <a:pt x="171" y="145"/>
                    <a:pt x="172" y="145"/>
                  </a:cubicBezTo>
                  <a:cubicBezTo>
                    <a:pt x="171" y="145"/>
                    <a:pt x="169" y="155"/>
                    <a:pt x="162" y="1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ṣlîdê">
              <a:extLst>
                <a:ext uri="{FF2B5EF4-FFF2-40B4-BE49-F238E27FC236}">
                  <a16:creationId xmlns:a16="http://schemas.microsoft.com/office/drawing/2014/main" id="{687EDCFB-E2DB-4986-B11C-F60AADCDDE5D}"/>
                </a:ext>
              </a:extLst>
            </p:cNvPr>
            <p:cNvSpPr/>
            <p:nvPr/>
          </p:nvSpPr>
          <p:spPr bwMode="auto">
            <a:xfrm>
              <a:off x="5593955" y="2345661"/>
              <a:ext cx="316184" cy="314446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ṡḷïḍè">
              <a:extLst>
                <a:ext uri="{FF2B5EF4-FFF2-40B4-BE49-F238E27FC236}">
                  <a16:creationId xmlns:a16="http://schemas.microsoft.com/office/drawing/2014/main" id="{591129AE-7EDE-4AB1-A01E-1537024BF633}"/>
                </a:ext>
              </a:extLst>
            </p:cNvPr>
            <p:cNvSpPr/>
            <p:nvPr/>
          </p:nvSpPr>
          <p:spPr bwMode="auto">
            <a:xfrm>
              <a:off x="4584511" y="2739742"/>
              <a:ext cx="316184" cy="314446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ṡlídé">
              <a:extLst>
                <a:ext uri="{FF2B5EF4-FFF2-40B4-BE49-F238E27FC236}">
                  <a16:creationId xmlns:a16="http://schemas.microsoft.com/office/drawing/2014/main" id="{73743BB9-602C-4603-95FC-D304594C3612}"/>
                </a:ext>
              </a:extLst>
            </p:cNvPr>
            <p:cNvSpPr/>
            <p:nvPr/>
          </p:nvSpPr>
          <p:spPr bwMode="auto">
            <a:xfrm>
              <a:off x="5057975" y="2444419"/>
              <a:ext cx="316184" cy="314446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ṡļiḓê">
              <a:extLst>
                <a:ext uri="{FF2B5EF4-FFF2-40B4-BE49-F238E27FC236}">
                  <a16:creationId xmlns:a16="http://schemas.microsoft.com/office/drawing/2014/main" id="{5762748F-C1BA-4C40-A20D-B82A0F2A3D6C}"/>
                </a:ext>
              </a:extLst>
            </p:cNvPr>
            <p:cNvSpPr/>
            <p:nvPr/>
          </p:nvSpPr>
          <p:spPr bwMode="auto">
            <a:xfrm>
              <a:off x="6773669" y="2451302"/>
              <a:ext cx="316184" cy="314446"/>
            </a:xfrm>
            <a:custGeom>
              <a:avLst/>
              <a:gdLst>
                <a:gd name="T0" fmla="*/ 118 w 236"/>
                <a:gd name="T1" fmla="*/ 142 h 236"/>
                <a:gd name="T2" fmla="*/ 142 w 236"/>
                <a:gd name="T3" fmla="*/ 118 h 236"/>
                <a:gd name="T4" fmla="*/ 137 w 236"/>
                <a:gd name="T5" fmla="*/ 105 h 236"/>
                <a:gd name="T6" fmla="*/ 118 w 236"/>
                <a:gd name="T7" fmla="*/ 95 h 236"/>
                <a:gd name="T8" fmla="*/ 99 w 236"/>
                <a:gd name="T9" fmla="*/ 105 h 236"/>
                <a:gd name="T10" fmla="*/ 94 w 236"/>
                <a:gd name="T11" fmla="*/ 118 h 236"/>
                <a:gd name="T12" fmla="*/ 118 w 236"/>
                <a:gd name="T13" fmla="*/ 142 h 236"/>
                <a:gd name="T14" fmla="*/ 170 w 236"/>
                <a:gd name="T15" fmla="*/ 89 h 236"/>
                <a:gd name="T16" fmla="*/ 170 w 236"/>
                <a:gd name="T17" fmla="*/ 70 h 236"/>
                <a:gd name="T18" fmla="*/ 170 w 236"/>
                <a:gd name="T19" fmla="*/ 67 h 236"/>
                <a:gd name="T20" fmla="*/ 167 w 236"/>
                <a:gd name="T21" fmla="*/ 67 h 236"/>
                <a:gd name="T22" fmla="*/ 147 w 236"/>
                <a:gd name="T23" fmla="*/ 67 h 236"/>
                <a:gd name="T24" fmla="*/ 147 w 236"/>
                <a:gd name="T25" fmla="*/ 90 h 236"/>
                <a:gd name="T26" fmla="*/ 170 w 236"/>
                <a:gd name="T27" fmla="*/ 89 h 236"/>
                <a:gd name="T28" fmla="*/ 118 w 236"/>
                <a:gd name="T29" fmla="*/ 0 h 236"/>
                <a:gd name="T30" fmla="*/ 0 w 236"/>
                <a:gd name="T31" fmla="*/ 118 h 236"/>
                <a:gd name="T32" fmla="*/ 118 w 236"/>
                <a:gd name="T33" fmla="*/ 236 h 236"/>
                <a:gd name="T34" fmla="*/ 236 w 236"/>
                <a:gd name="T35" fmla="*/ 118 h 236"/>
                <a:gd name="T36" fmla="*/ 118 w 236"/>
                <a:gd name="T37" fmla="*/ 0 h 236"/>
                <a:gd name="T38" fmla="*/ 185 w 236"/>
                <a:gd name="T39" fmla="*/ 105 h 236"/>
                <a:gd name="T40" fmla="*/ 185 w 236"/>
                <a:gd name="T41" fmla="*/ 160 h 236"/>
                <a:gd name="T42" fmla="*/ 159 w 236"/>
                <a:gd name="T43" fmla="*/ 186 h 236"/>
                <a:gd name="T44" fmla="*/ 77 w 236"/>
                <a:gd name="T45" fmla="*/ 186 h 236"/>
                <a:gd name="T46" fmla="*/ 51 w 236"/>
                <a:gd name="T47" fmla="*/ 160 h 236"/>
                <a:gd name="T48" fmla="*/ 51 w 236"/>
                <a:gd name="T49" fmla="*/ 105 h 236"/>
                <a:gd name="T50" fmla="*/ 51 w 236"/>
                <a:gd name="T51" fmla="*/ 77 h 236"/>
                <a:gd name="T52" fmla="*/ 77 w 236"/>
                <a:gd name="T53" fmla="*/ 51 h 236"/>
                <a:gd name="T54" fmla="*/ 159 w 236"/>
                <a:gd name="T55" fmla="*/ 51 h 236"/>
                <a:gd name="T56" fmla="*/ 185 w 236"/>
                <a:gd name="T57" fmla="*/ 77 h 236"/>
                <a:gd name="T58" fmla="*/ 185 w 236"/>
                <a:gd name="T59" fmla="*/ 105 h 236"/>
                <a:gd name="T60" fmla="*/ 155 w 236"/>
                <a:gd name="T61" fmla="*/ 118 h 236"/>
                <a:gd name="T62" fmla="*/ 118 w 236"/>
                <a:gd name="T63" fmla="*/ 155 h 236"/>
                <a:gd name="T64" fmla="*/ 81 w 236"/>
                <a:gd name="T65" fmla="*/ 118 h 236"/>
                <a:gd name="T66" fmla="*/ 84 w 236"/>
                <a:gd name="T67" fmla="*/ 105 h 236"/>
                <a:gd name="T68" fmla="*/ 64 w 236"/>
                <a:gd name="T69" fmla="*/ 105 h 236"/>
                <a:gd name="T70" fmla="*/ 64 w 236"/>
                <a:gd name="T71" fmla="*/ 160 h 236"/>
                <a:gd name="T72" fmla="*/ 77 w 236"/>
                <a:gd name="T73" fmla="*/ 172 h 236"/>
                <a:gd name="T74" fmla="*/ 159 w 236"/>
                <a:gd name="T75" fmla="*/ 172 h 236"/>
                <a:gd name="T76" fmla="*/ 172 w 236"/>
                <a:gd name="T77" fmla="*/ 160 h 236"/>
                <a:gd name="T78" fmla="*/ 172 w 236"/>
                <a:gd name="T79" fmla="*/ 105 h 236"/>
                <a:gd name="T80" fmla="*/ 152 w 236"/>
                <a:gd name="T81" fmla="*/ 105 h 236"/>
                <a:gd name="T82" fmla="*/ 155 w 236"/>
                <a:gd name="T83" fmla="*/ 11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6" h="236">
                  <a:moveTo>
                    <a:pt x="118" y="142"/>
                  </a:moveTo>
                  <a:cubicBezTo>
                    <a:pt x="131" y="142"/>
                    <a:pt x="142" y="131"/>
                    <a:pt x="142" y="118"/>
                  </a:cubicBezTo>
                  <a:cubicBezTo>
                    <a:pt x="142" y="113"/>
                    <a:pt x="140" y="108"/>
                    <a:pt x="137" y="105"/>
                  </a:cubicBezTo>
                  <a:cubicBezTo>
                    <a:pt x="133" y="99"/>
                    <a:pt x="126" y="95"/>
                    <a:pt x="118" y="95"/>
                  </a:cubicBezTo>
                  <a:cubicBezTo>
                    <a:pt x="110" y="95"/>
                    <a:pt x="103" y="99"/>
                    <a:pt x="99" y="105"/>
                  </a:cubicBezTo>
                  <a:cubicBezTo>
                    <a:pt x="96" y="108"/>
                    <a:pt x="94" y="113"/>
                    <a:pt x="94" y="118"/>
                  </a:cubicBezTo>
                  <a:cubicBezTo>
                    <a:pt x="94" y="131"/>
                    <a:pt x="105" y="142"/>
                    <a:pt x="118" y="142"/>
                  </a:cubicBezTo>
                  <a:close/>
                  <a:moveTo>
                    <a:pt x="170" y="89"/>
                  </a:moveTo>
                  <a:cubicBezTo>
                    <a:pt x="170" y="70"/>
                    <a:pt x="170" y="70"/>
                    <a:pt x="170" y="70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47" y="90"/>
                    <a:pt x="147" y="90"/>
                    <a:pt x="147" y="90"/>
                  </a:cubicBezTo>
                  <a:lnTo>
                    <a:pt x="170" y="89"/>
                  </a:ln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85" y="105"/>
                  </a:moveTo>
                  <a:cubicBezTo>
                    <a:pt x="185" y="160"/>
                    <a:pt x="185" y="160"/>
                    <a:pt x="185" y="160"/>
                  </a:cubicBezTo>
                  <a:cubicBezTo>
                    <a:pt x="185" y="174"/>
                    <a:pt x="173" y="186"/>
                    <a:pt x="159" y="186"/>
                  </a:cubicBezTo>
                  <a:cubicBezTo>
                    <a:pt x="77" y="186"/>
                    <a:pt x="77" y="186"/>
                    <a:pt x="77" y="186"/>
                  </a:cubicBezTo>
                  <a:cubicBezTo>
                    <a:pt x="62" y="186"/>
                    <a:pt x="51" y="174"/>
                    <a:pt x="51" y="160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63"/>
                    <a:pt x="62" y="51"/>
                    <a:pt x="77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73" y="51"/>
                    <a:pt x="185" y="63"/>
                    <a:pt x="185" y="77"/>
                  </a:cubicBezTo>
                  <a:lnTo>
                    <a:pt x="185" y="105"/>
                  </a:lnTo>
                  <a:close/>
                  <a:moveTo>
                    <a:pt x="155" y="118"/>
                  </a:moveTo>
                  <a:cubicBezTo>
                    <a:pt x="155" y="139"/>
                    <a:pt x="138" y="155"/>
                    <a:pt x="118" y="155"/>
                  </a:cubicBezTo>
                  <a:cubicBezTo>
                    <a:pt x="98" y="155"/>
                    <a:pt x="81" y="139"/>
                    <a:pt x="81" y="118"/>
                  </a:cubicBezTo>
                  <a:cubicBezTo>
                    <a:pt x="81" y="114"/>
                    <a:pt x="82" y="109"/>
                    <a:pt x="84" y="105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4" y="167"/>
                    <a:pt x="70" y="172"/>
                    <a:pt x="77" y="172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6" y="172"/>
                    <a:pt x="172" y="167"/>
                    <a:pt x="172" y="160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4" y="109"/>
                    <a:pt x="155" y="114"/>
                    <a:pt x="155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š1íḓê">
              <a:extLst>
                <a:ext uri="{FF2B5EF4-FFF2-40B4-BE49-F238E27FC236}">
                  <a16:creationId xmlns:a16="http://schemas.microsoft.com/office/drawing/2014/main" id="{68B9401A-1653-4D0F-A944-ECEB60C0CC10}"/>
                </a:ext>
              </a:extLst>
            </p:cNvPr>
            <p:cNvSpPr/>
            <p:nvPr/>
          </p:nvSpPr>
          <p:spPr bwMode="auto">
            <a:xfrm>
              <a:off x="7291305" y="2707479"/>
              <a:ext cx="316184" cy="314446"/>
            </a:xfrm>
            <a:custGeom>
              <a:avLst/>
              <a:gdLst>
                <a:gd name="T0" fmla="*/ 119 w 236"/>
                <a:gd name="T1" fmla="*/ 123 h 236"/>
                <a:gd name="T2" fmla="*/ 111 w 236"/>
                <a:gd name="T3" fmla="*/ 131 h 236"/>
                <a:gd name="T4" fmla="*/ 115 w 236"/>
                <a:gd name="T5" fmla="*/ 138 h 236"/>
                <a:gd name="T6" fmla="*/ 115 w 236"/>
                <a:gd name="T7" fmla="*/ 150 h 236"/>
                <a:gd name="T8" fmla="*/ 118 w 236"/>
                <a:gd name="T9" fmla="*/ 154 h 236"/>
                <a:gd name="T10" fmla="*/ 119 w 236"/>
                <a:gd name="T11" fmla="*/ 154 h 236"/>
                <a:gd name="T12" fmla="*/ 122 w 236"/>
                <a:gd name="T13" fmla="*/ 150 h 236"/>
                <a:gd name="T14" fmla="*/ 122 w 236"/>
                <a:gd name="T15" fmla="*/ 138 h 236"/>
                <a:gd name="T16" fmla="*/ 126 w 236"/>
                <a:gd name="T17" fmla="*/ 131 h 236"/>
                <a:gd name="T18" fmla="*/ 119 w 236"/>
                <a:gd name="T19" fmla="*/ 123 h 236"/>
                <a:gd name="T20" fmla="*/ 119 w 236"/>
                <a:gd name="T21" fmla="*/ 66 h 236"/>
                <a:gd name="T22" fmla="*/ 100 w 236"/>
                <a:gd name="T23" fmla="*/ 84 h 236"/>
                <a:gd name="T24" fmla="*/ 100 w 236"/>
                <a:gd name="T25" fmla="*/ 102 h 236"/>
                <a:gd name="T26" fmla="*/ 137 w 236"/>
                <a:gd name="T27" fmla="*/ 102 h 236"/>
                <a:gd name="T28" fmla="*/ 137 w 236"/>
                <a:gd name="T29" fmla="*/ 84 h 236"/>
                <a:gd name="T30" fmla="*/ 119 w 236"/>
                <a:gd name="T31" fmla="*/ 66 h 236"/>
                <a:gd name="T32" fmla="*/ 118 w 236"/>
                <a:gd name="T33" fmla="*/ 0 h 236"/>
                <a:gd name="T34" fmla="*/ 0 w 236"/>
                <a:gd name="T35" fmla="*/ 118 h 236"/>
                <a:gd name="T36" fmla="*/ 118 w 236"/>
                <a:gd name="T37" fmla="*/ 236 h 236"/>
                <a:gd name="T38" fmla="*/ 236 w 236"/>
                <a:gd name="T39" fmla="*/ 118 h 236"/>
                <a:gd name="T40" fmla="*/ 118 w 236"/>
                <a:gd name="T41" fmla="*/ 0 h 236"/>
                <a:gd name="T42" fmla="*/ 164 w 236"/>
                <a:gd name="T43" fmla="*/ 161 h 236"/>
                <a:gd name="T44" fmla="*/ 149 w 236"/>
                <a:gd name="T45" fmla="*/ 176 h 236"/>
                <a:gd name="T46" fmla="*/ 88 w 236"/>
                <a:gd name="T47" fmla="*/ 176 h 236"/>
                <a:gd name="T48" fmla="*/ 73 w 236"/>
                <a:gd name="T49" fmla="*/ 161 h 236"/>
                <a:gd name="T50" fmla="*/ 73 w 236"/>
                <a:gd name="T51" fmla="*/ 105 h 236"/>
                <a:gd name="T52" fmla="*/ 76 w 236"/>
                <a:gd name="T53" fmla="*/ 102 h 236"/>
                <a:gd name="T54" fmla="*/ 86 w 236"/>
                <a:gd name="T55" fmla="*/ 102 h 236"/>
                <a:gd name="T56" fmla="*/ 86 w 236"/>
                <a:gd name="T57" fmla="*/ 84 h 236"/>
                <a:gd name="T58" fmla="*/ 118 w 236"/>
                <a:gd name="T59" fmla="*/ 51 h 236"/>
                <a:gd name="T60" fmla="*/ 119 w 236"/>
                <a:gd name="T61" fmla="*/ 51 h 236"/>
                <a:gd name="T62" fmla="*/ 152 w 236"/>
                <a:gd name="T63" fmla="*/ 84 h 236"/>
                <a:gd name="T64" fmla="*/ 152 w 236"/>
                <a:gd name="T65" fmla="*/ 102 h 236"/>
                <a:gd name="T66" fmla="*/ 161 w 236"/>
                <a:gd name="T67" fmla="*/ 102 h 236"/>
                <a:gd name="T68" fmla="*/ 164 w 236"/>
                <a:gd name="T69" fmla="*/ 105 h 236"/>
                <a:gd name="T70" fmla="*/ 164 w 236"/>
                <a:gd name="T71" fmla="*/ 16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6" h="236">
                  <a:moveTo>
                    <a:pt x="119" y="123"/>
                  </a:moveTo>
                  <a:cubicBezTo>
                    <a:pt x="114" y="123"/>
                    <a:pt x="111" y="127"/>
                    <a:pt x="111" y="131"/>
                  </a:cubicBezTo>
                  <a:cubicBezTo>
                    <a:pt x="111" y="134"/>
                    <a:pt x="112" y="136"/>
                    <a:pt x="115" y="138"/>
                  </a:cubicBezTo>
                  <a:cubicBezTo>
                    <a:pt x="115" y="150"/>
                    <a:pt x="115" y="150"/>
                    <a:pt x="115" y="150"/>
                  </a:cubicBezTo>
                  <a:cubicBezTo>
                    <a:pt x="115" y="152"/>
                    <a:pt x="116" y="154"/>
                    <a:pt x="118" y="154"/>
                  </a:cubicBezTo>
                  <a:cubicBezTo>
                    <a:pt x="119" y="154"/>
                    <a:pt x="119" y="154"/>
                    <a:pt x="119" y="154"/>
                  </a:cubicBezTo>
                  <a:cubicBezTo>
                    <a:pt x="121" y="154"/>
                    <a:pt x="122" y="152"/>
                    <a:pt x="122" y="150"/>
                  </a:cubicBezTo>
                  <a:cubicBezTo>
                    <a:pt x="122" y="138"/>
                    <a:pt x="122" y="138"/>
                    <a:pt x="122" y="138"/>
                  </a:cubicBezTo>
                  <a:cubicBezTo>
                    <a:pt x="125" y="136"/>
                    <a:pt x="126" y="134"/>
                    <a:pt x="126" y="131"/>
                  </a:cubicBezTo>
                  <a:cubicBezTo>
                    <a:pt x="126" y="126"/>
                    <a:pt x="123" y="123"/>
                    <a:pt x="119" y="123"/>
                  </a:cubicBezTo>
                  <a:close/>
                  <a:moveTo>
                    <a:pt x="119" y="66"/>
                  </a:moveTo>
                  <a:cubicBezTo>
                    <a:pt x="108" y="66"/>
                    <a:pt x="100" y="74"/>
                    <a:pt x="100" y="84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137" y="102"/>
                    <a:pt x="137" y="102"/>
                    <a:pt x="137" y="102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137" y="74"/>
                    <a:pt x="129" y="66"/>
                    <a:pt x="119" y="66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64" y="161"/>
                  </a:moveTo>
                  <a:cubicBezTo>
                    <a:pt x="164" y="169"/>
                    <a:pt x="157" y="176"/>
                    <a:pt x="149" y="176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80" y="176"/>
                    <a:pt x="73" y="169"/>
                    <a:pt x="73" y="161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73" y="103"/>
                    <a:pt x="74" y="102"/>
                    <a:pt x="76" y="102"/>
                  </a:cubicBezTo>
                  <a:cubicBezTo>
                    <a:pt x="86" y="102"/>
                    <a:pt x="86" y="102"/>
                    <a:pt x="86" y="102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6" y="66"/>
                    <a:pt x="100" y="52"/>
                    <a:pt x="118" y="51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37" y="52"/>
                    <a:pt x="152" y="66"/>
                    <a:pt x="152" y="84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161" y="102"/>
                    <a:pt x="161" y="102"/>
                    <a:pt x="161" y="102"/>
                  </a:cubicBezTo>
                  <a:cubicBezTo>
                    <a:pt x="163" y="102"/>
                    <a:pt x="164" y="103"/>
                    <a:pt x="164" y="105"/>
                  </a:cubicBezTo>
                  <a:lnTo>
                    <a:pt x="164" y="1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ṥḻïḍè">
              <a:extLst>
                <a:ext uri="{FF2B5EF4-FFF2-40B4-BE49-F238E27FC236}">
                  <a16:creationId xmlns:a16="http://schemas.microsoft.com/office/drawing/2014/main" id="{D249553F-6335-4C3F-9B91-337A67E0A386}"/>
                </a:ext>
              </a:extLst>
            </p:cNvPr>
            <p:cNvSpPr/>
            <p:nvPr/>
          </p:nvSpPr>
          <p:spPr bwMode="auto">
            <a:xfrm>
              <a:off x="5809665" y="4318070"/>
              <a:ext cx="633204" cy="633204"/>
            </a:xfrm>
            <a:custGeom>
              <a:avLst/>
              <a:gdLst>
                <a:gd name="T0" fmla="*/ 0 w 236"/>
                <a:gd name="T1" fmla="*/ 118 h 236"/>
                <a:gd name="T2" fmla="*/ 236 w 236"/>
                <a:gd name="T3" fmla="*/ 118 h 236"/>
                <a:gd name="T4" fmla="*/ 150 w 236"/>
                <a:gd name="T5" fmla="*/ 168 h 236"/>
                <a:gd name="T6" fmla="*/ 128 w 236"/>
                <a:gd name="T7" fmla="*/ 196 h 236"/>
                <a:gd name="T8" fmla="*/ 125 w 236"/>
                <a:gd name="T9" fmla="*/ 199 h 236"/>
                <a:gd name="T10" fmla="*/ 111 w 236"/>
                <a:gd name="T11" fmla="*/ 198 h 236"/>
                <a:gd name="T12" fmla="*/ 110 w 236"/>
                <a:gd name="T13" fmla="*/ 180 h 236"/>
                <a:gd name="T14" fmla="*/ 90 w 236"/>
                <a:gd name="T15" fmla="*/ 173 h 236"/>
                <a:gd name="T16" fmla="*/ 79 w 236"/>
                <a:gd name="T17" fmla="*/ 166 h 236"/>
                <a:gd name="T18" fmla="*/ 78 w 236"/>
                <a:gd name="T19" fmla="*/ 160 h 236"/>
                <a:gd name="T20" fmla="*/ 89 w 236"/>
                <a:gd name="T21" fmla="*/ 147 h 236"/>
                <a:gd name="T22" fmla="*/ 91 w 236"/>
                <a:gd name="T23" fmla="*/ 148 h 236"/>
                <a:gd name="T24" fmla="*/ 119 w 236"/>
                <a:gd name="T25" fmla="*/ 160 h 236"/>
                <a:gd name="T26" fmla="*/ 137 w 236"/>
                <a:gd name="T27" fmla="*/ 145 h 236"/>
                <a:gd name="T28" fmla="*/ 133 w 236"/>
                <a:gd name="T29" fmla="*/ 137 h 236"/>
                <a:gd name="T30" fmla="*/ 122 w 236"/>
                <a:gd name="T31" fmla="*/ 130 h 236"/>
                <a:gd name="T32" fmla="*/ 109 w 236"/>
                <a:gd name="T33" fmla="*/ 125 h 236"/>
                <a:gd name="T34" fmla="*/ 98 w 236"/>
                <a:gd name="T35" fmla="*/ 120 h 236"/>
                <a:gd name="T36" fmla="*/ 89 w 236"/>
                <a:gd name="T37" fmla="*/ 113 h 236"/>
                <a:gd name="T38" fmla="*/ 82 w 236"/>
                <a:gd name="T39" fmla="*/ 103 h 236"/>
                <a:gd name="T40" fmla="*/ 79 w 236"/>
                <a:gd name="T41" fmla="*/ 90 h 236"/>
                <a:gd name="T42" fmla="*/ 110 w 236"/>
                <a:gd name="T43" fmla="*/ 57 h 236"/>
                <a:gd name="T44" fmla="*/ 111 w 236"/>
                <a:gd name="T45" fmla="*/ 38 h 236"/>
                <a:gd name="T46" fmla="*/ 125 w 236"/>
                <a:gd name="T47" fmla="*/ 37 h 236"/>
                <a:gd name="T48" fmla="*/ 128 w 236"/>
                <a:gd name="T49" fmla="*/ 40 h 236"/>
                <a:gd name="T50" fmla="*/ 137 w 236"/>
                <a:gd name="T51" fmla="*/ 58 h 236"/>
                <a:gd name="T52" fmla="*/ 151 w 236"/>
                <a:gd name="T53" fmla="*/ 65 h 236"/>
                <a:gd name="T54" fmla="*/ 155 w 236"/>
                <a:gd name="T55" fmla="*/ 69 h 236"/>
                <a:gd name="T56" fmla="*/ 149 w 236"/>
                <a:gd name="T57" fmla="*/ 85 h 236"/>
                <a:gd name="T58" fmla="*/ 144 w 236"/>
                <a:gd name="T59" fmla="*/ 86 h 236"/>
                <a:gd name="T60" fmla="*/ 140 w 236"/>
                <a:gd name="T61" fmla="*/ 82 h 236"/>
                <a:gd name="T62" fmla="*/ 128 w 236"/>
                <a:gd name="T63" fmla="*/ 77 h 236"/>
                <a:gd name="T64" fmla="*/ 107 w 236"/>
                <a:gd name="T65" fmla="*/ 80 h 236"/>
                <a:gd name="T66" fmla="*/ 102 w 236"/>
                <a:gd name="T67" fmla="*/ 94 h 236"/>
                <a:gd name="T68" fmla="*/ 108 w 236"/>
                <a:gd name="T69" fmla="*/ 101 h 236"/>
                <a:gd name="T70" fmla="*/ 118 w 236"/>
                <a:gd name="T71" fmla="*/ 106 h 236"/>
                <a:gd name="T72" fmla="*/ 132 w 236"/>
                <a:gd name="T73" fmla="*/ 112 h 236"/>
                <a:gd name="T74" fmla="*/ 145 w 236"/>
                <a:gd name="T75" fmla="*/ 119 h 236"/>
                <a:gd name="T76" fmla="*/ 155 w 236"/>
                <a:gd name="T77" fmla="*/ 129 h 236"/>
                <a:gd name="T78" fmla="*/ 159 w 236"/>
                <a:gd name="T79" fmla="*/ 14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moveTo>
                    <a:pt x="150" y="168"/>
                  </a:moveTo>
                  <a:cubicBezTo>
                    <a:pt x="145" y="175"/>
                    <a:pt x="137" y="179"/>
                    <a:pt x="128" y="180"/>
                  </a:cubicBezTo>
                  <a:cubicBezTo>
                    <a:pt x="128" y="196"/>
                    <a:pt x="128" y="196"/>
                    <a:pt x="128" y="196"/>
                  </a:cubicBezTo>
                  <a:cubicBezTo>
                    <a:pt x="128" y="197"/>
                    <a:pt x="127" y="198"/>
                    <a:pt x="127" y="198"/>
                  </a:cubicBezTo>
                  <a:cubicBezTo>
                    <a:pt x="126" y="199"/>
                    <a:pt x="126" y="199"/>
                    <a:pt x="125" y="199"/>
                  </a:cubicBezTo>
                  <a:cubicBezTo>
                    <a:pt x="113" y="199"/>
                    <a:pt x="113" y="199"/>
                    <a:pt x="113" y="199"/>
                  </a:cubicBezTo>
                  <a:cubicBezTo>
                    <a:pt x="112" y="199"/>
                    <a:pt x="111" y="199"/>
                    <a:pt x="111" y="198"/>
                  </a:cubicBezTo>
                  <a:cubicBezTo>
                    <a:pt x="110" y="197"/>
                    <a:pt x="110" y="197"/>
                    <a:pt x="110" y="196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06" y="180"/>
                    <a:pt x="102" y="179"/>
                    <a:pt x="99" y="177"/>
                  </a:cubicBezTo>
                  <a:cubicBezTo>
                    <a:pt x="95" y="176"/>
                    <a:pt x="92" y="175"/>
                    <a:pt x="90" y="173"/>
                  </a:cubicBezTo>
                  <a:cubicBezTo>
                    <a:pt x="88" y="172"/>
                    <a:pt x="85" y="171"/>
                    <a:pt x="83" y="169"/>
                  </a:cubicBezTo>
                  <a:cubicBezTo>
                    <a:pt x="81" y="168"/>
                    <a:pt x="80" y="166"/>
                    <a:pt x="79" y="166"/>
                  </a:cubicBezTo>
                  <a:cubicBezTo>
                    <a:pt x="79" y="165"/>
                    <a:pt x="78" y="164"/>
                    <a:pt x="78" y="164"/>
                  </a:cubicBezTo>
                  <a:cubicBezTo>
                    <a:pt x="77" y="163"/>
                    <a:pt x="77" y="162"/>
                    <a:pt x="78" y="160"/>
                  </a:cubicBezTo>
                  <a:cubicBezTo>
                    <a:pt x="87" y="148"/>
                    <a:pt x="87" y="148"/>
                    <a:pt x="87" y="148"/>
                  </a:cubicBezTo>
                  <a:cubicBezTo>
                    <a:pt x="87" y="148"/>
                    <a:pt x="88" y="147"/>
                    <a:pt x="89" y="147"/>
                  </a:cubicBezTo>
                  <a:cubicBezTo>
                    <a:pt x="90" y="147"/>
                    <a:pt x="90" y="147"/>
                    <a:pt x="91" y="148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98" y="154"/>
                    <a:pt x="105" y="158"/>
                    <a:pt x="112" y="159"/>
                  </a:cubicBezTo>
                  <a:cubicBezTo>
                    <a:pt x="115" y="160"/>
                    <a:pt x="117" y="160"/>
                    <a:pt x="119" y="160"/>
                  </a:cubicBezTo>
                  <a:cubicBezTo>
                    <a:pt x="124" y="160"/>
                    <a:pt x="128" y="159"/>
                    <a:pt x="131" y="156"/>
                  </a:cubicBezTo>
                  <a:cubicBezTo>
                    <a:pt x="135" y="154"/>
                    <a:pt x="137" y="150"/>
                    <a:pt x="137" y="145"/>
                  </a:cubicBezTo>
                  <a:cubicBezTo>
                    <a:pt x="137" y="144"/>
                    <a:pt x="136" y="142"/>
                    <a:pt x="136" y="140"/>
                  </a:cubicBezTo>
                  <a:cubicBezTo>
                    <a:pt x="135" y="139"/>
                    <a:pt x="134" y="138"/>
                    <a:pt x="133" y="137"/>
                  </a:cubicBezTo>
                  <a:cubicBezTo>
                    <a:pt x="132" y="136"/>
                    <a:pt x="130" y="135"/>
                    <a:pt x="127" y="133"/>
                  </a:cubicBezTo>
                  <a:cubicBezTo>
                    <a:pt x="125" y="132"/>
                    <a:pt x="123" y="131"/>
                    <a:pt x="122" y="130"/>
                  </a:cubicBezTo>
                  <a:cubicBezTo>
                    <a:pt x="120" y="130"/>
                    <a:pt x="118" y="129"/>
                    <a:pt x="115" y="128"/>
                  </a:cubicBezTo>
                  <a:cubicBezTo>
                    <a:pt x="112" y="127"/>
                    <a:pt x="110" y="126"/>
                    <a:pt x="109" y="125"/>
                  </a:cubicBezTo>
                  <a:cubicBezTo>
                    <a:pt x="108" y="125"/>
                    <a:pt x="106" y="124"/>
                    <a:pt x="104" y="123"/>
                  </a:cubicBezTo>
                  <a:cubicBezTo>
                    <a:pt x="101" y="122"/>
                    <a:pt x="100" y="121"/>
                    <a:pt x="98" y="120"/>
                  </a:cubicBezTo>
                  <a:cubicBezTo>
                    <a:pt x="97" y="119"/>
                    <a:pt x="95" y="118"/>
                    <a:pt x="93" y="117"/>
                  </a:cubicBezTo>
                  <a:cubicBezTo>
                    <a:pt x="91" y="116"/>
                    <a:pt x="90" y="114"/>
                    <a:pt x="89" y="113"/>
                  </a:cubicBezTo>
                  <a:cubicBezTo>
                    <a:pt x="87" y="112"/>
                    <a:pt x="86" y="110"/>
                    <a:pt x="85" y="109"/>
                  </a:cubicBezTo>
                  <a:cubicBezTo>
                    <a:pt x="83" y="107"/>
                    <a:pt x="82" y="105"/>
                    <a:pt x="82" y="103"/>
                  </a:cubicBezTo>
                  <a:cubicBezTo>
                    <a:pt x="81" y="102"/>
                    <a:pt x="80" y="100"/>
                    <a:pt x="80" y="97"/>
                  </a:cubicBezTo>
                  <a:cubicBezTo>
                    <a:pt x="79" y="95"/>
                    <a:pt x="79" y="93"/>
                    <a:pt x="79" y="90"/>
                  </a:cubicBezTo>
                  <a:cubicBezTo>
                    <a:pt x="79" y="82"/>
                    <a:pt x="82" y="75"/>
                    <a:pt x="88" y="69"/>
                  </a:cubicBezTo>
                  <a:cubicBezTo>
                    <a:pt x="93" y="62"/>
                    <a:pt x="101" y="58"/>
                    <a:pt x="110" y="57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39"/>
                    <a:pt x="111" y="38"/>
                  </a:cubicBezTo>
                  <a:cubicBezTo>
                    <a:pt x="111" y="38"/>
                    <a:pt x="112" y="37"/>
                    <a:pt x="113" y="37"/>
                  </a:cubicBezTo>
                  <a:cubicBezTo>
                    <a:pt x="125" y="37"/>
                    <a:pt x="125" y="37"/>
                    <a:pt x="125" y="37"/>
                  </a:cubicBezTo>
                  <a:cubicBezTo>
                    <a:pt x="126" y="37"/>
                    <a:pt x="126" y="38"/>
                    <a:pt x="127" y="38"/>
                  </a:cubicBezTo>
                  <a:cubicBezTo>
                    <a:pt x="127" y="39"/>
                    <a:pt x="128" y="39"/>
                    <a:pt x="128" y="40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31" y="57"/>
                    <a:pt x="134" y="57"/>
                    <a:pt x="137" y="58"/>
                  </a:cubicBezTo>
                  <a:cubicBezTo>
                    <a:pt x="140" y="59"/>
                    <a:pt x="143" y="60"/>
                    <a:pt x="145" y="61"/>
                  </a:cubicBezTo>
                  <a:cubicBezTo>
                    <a:pt x="147" y="62"/>
                    <a:pt x="149" y="63"/>
                    <a:pt x="151" y="65"/>
                  </a:cubicBezTo>
                  <a:cubicBezTo>
                    <a:pt x="152" y="66"/>
                    <a:pt x="153" y="67"/>
                    <a:pt x="154" y="67"/>
                  </a:cubicBezTo>
                  <a:cubicBezTo>
                    <a:pt x="155" y="68"/>
                    <a:pt x="155" y="68"/>
                    <a:pt x="155" y="69"/>
                  </a:cubicBezTo>
                  <a:cubicBezTo>
                    <a:pt x="156" y="70"/>
                    <a:pt x="156" y="71"/>
                    <a:pt x="156" y="72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148" y="86"/>
                    <a:pt x="148" y="86"/>
                    <a:pt x="147" y="87"/>
                  </a:cubicBezTo>
                  <a:cubicBezTo>
                    <a:pt x="146" y="87"/>
                    <a:pt x="145" y="86"/>
                    <a:pt x="144" y="86"/>
                  </a:cubicBezTo>
                  <a:cubicBezTo>
                    <a:pt x="144" y="86"/>
                    <a:pt x="144" y="85"/>
                    <a:pt x="143" y="85"/>
                  </a:cubicBezTo>
                  <a:cubicBezTo>
                    <a:pt x="142" y="84"/>
                    <a:pt x="141" y="83"/>
                    <a:pt x="140" y="82"/>
                  </a:cubicBezTo>
                  <a:cubicBezTo>
                    <a:pt x="138" y="81"/>
                    <a:pt x="136" y="80"/>
                    <a:pt x="134" y="80"/>
                  </a:cubicBezTo>
                  <a:cubicBezTo>
                    <a:pt x="133" y="79"/>
                    <a:pt x="130" y="78"/>
                    <a:pt x="128" y="77"/>
                  </a:cubicBezTo>
                  <a:cubicBezTo>
                    <a:pt x="125" y="77"/>
                    <a:pt x="123" y="76"/>
                    <a:pt x="120" y="76"/>
                  </a:cubicBezTo>
                  <a:cubicBezTo>
                    <a:pt x="115" y="76"/>
                    <a:pt x="110" y="77"/>
                    <a:pt x="107" y="80"/>
                  </a:cubicBezTo>
                  <a:cubicBezTo>
                    <a:pt x="103" y="83"/>
                    <a:pt x="101" y="86"/>
                    <a:pt x="101" y="90"/>
                  </a:cubicBezTo>
                  <a:cubicBezTo>
                    <a:pt x="101" y="92"/>
                    <a:pt x="102" y="93"/>
                    <a:pt x="102" y="94"/>
                  </a:cubicBezTo>
                  <a:cubicBezTo>
                    <a:pt x="103" y="96"/>
                    <a:pt x="103" y="97"/>
                    <a:pt x="105" y="98"/>
                  </a:cubicBezTo>
                  <a:cubicBezTo>
                    <a:pt x="106" y="99"/>
                    <a:pt x="107" y="100"/>
                    <a:pt x="108" y="101"/>
                  </a:cubicBezTo>
                  <a:cubicBezTo>
                    <a:pt x="109" y="102"/>
                    <a:pt x="111" y="103"/>
                    <a:pt x="113" y="104"/>
                  </a:cubicBezTo>
                  <a:cubicBezTo>
                    <a:pt x="115" y="105"/>
                    <a:pt x="117" y="106"/>
                    <a:pt x="118" y="106"/>
                  </a:cubicBezTo>
                  <a:cubicBezTo>
                    <a:pt x="120" y="107"/>
                    <a:pt x="122" y="108"/>
                    <a:pt x="125" y="109"/>
                  </a:cubicBezTo>
                  <a:cubicBezTo>
                    <a:pt x="128" y="110"/>
                    <a:pt x="130" y="111"/>
                    <a:pt x="132" y="112"/>
                  </a:cubicBezTo>
                  <a:cubicBezTo>
                    <a:pt x="133" y="112"/>
                    <a:pt x="136" y="113"/>
                    <a:pt x="138" y="115"/>
                  </a:cubicBezTo>
                  <a:cubicBezTo>
                    <a:pt x="141" y="116"/>
                    <a:pt x="143" y="117"/>
                    <a:pt x="145" y="119"/>
                  </a:cubicBezTo>
                  <a:cubicBezTo>
                    <a:pt x="147" y="120"/>
                    <a:pt x="149" y="121"/>
                    <a:pt x="151" y="123"/>
                  </a:cubicBezTo>
                  <a:cubicBezTo>
                    <a:pt x="153" y="125"/>
                    <a:pt x="154" y="127"/>
                    <a:pt x="155" y="129"/>
                  </a:cubicBezTo>
                  <a:cubicBezTo>
                    <a:pt x="156" y="131"/>
                    <a:pt x="157" y="133"/>
                    <a:pt x="158" y="136"/>
                  </a:cubicBezTo>
                  <a:cubicBezTo>
                    <a:pt x="159" y="138"/>
                    <a:pt x="159" y="141"/>
                    <a:pt x="159" y="144"/>
                  </a:cubicBezTo>
                  <a:cubicBezTo>
                    <a:pt x="159" y="153"/>
                    <a:pt x="156" y="161"/>
                    <a:pt x="150" y="168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ṣḷïḑe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447834" y="2466598"/>
              <a:ext cx="282316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7" name="iŝļîḑ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447834" y="2079000"/>
              <a:ext cx="2823166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8" name="îṡḻîdè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447834" y="3515235"/>
              <a:ext cx="282316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9" name="îṥḻíd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447834" y="3127637"/>
              <a:ext cx="2823166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30" name="ï$ļïḑ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447834" y="4563873"/>
              <a:ext cx="282316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31" name="îsḻïḑ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447834" y="4176275"/>
              <a:ext cx="2823166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32" name="ïŝḻíd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921000" y="2466598"/>
              <a:ext cx="282316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33" name="iṧlîḓ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921000" y="2079000"/>
              <a:ext cx="2823166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34" name="iṥľíḍ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921000" y="3515235"/>
              <a:ext cx="282316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35" name="íṩļîď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921000" y="3127637"/>
              <a:ext cx="2823166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36" name="íś1ïḋè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921000" y="4563873"/>
              <a:ext cx="282316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37" name="îŝḷíď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921000" y="4176275"/>
              <a:ext cx="2823166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5FE8EC7A-2552-406A-BED1-DE874DB8A518}"/>
                </a:ext>
              </a:extLst>
            </p:cNvPr>
            <p:cNvCxnSpPr/>
            <p:nvPr/>
          </p:nvCxnSpPr>
          <p:spPr>
            <a:xfrm>
              <a:off x="1101000" y="3075817"/>
              <a:ext cx="252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3642E698-F2D2-42C6-A4F9-C94F6DEE1332}"/>
                </a:ext>
              </a:extLst>
            </p:cNvPr>
            <p:cNvCxnSpPr/>
            <p:nvPr/>
          </p:nvCxnSpPr>
          <p:spPr>
            <a:xfrm>
              <a:off x="1101000" y="4124454"/>
              <a:ext cx="252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AEE10D76-7200-43CB-B3FD-9E22C0D2CC9A}"/>
                </a:ext>
              </a:extLst>
            </p:cNvPr>
            <p:cNvCxnSpPr/>
            <p:nvPr/>
          </p:nvCxnSpPr>
          <p:spPr>
            <a:xfrm>
              <a:off x="8571000" y="3075817"/>
              <a:ext cx="252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723F564-790A-4906-AD65-AA1ED5B0F513}"/>
                </a:ext>
              </a:extLst>
            </p:cNvPr>
            <p:cNvCxnSpPr/>
            <p:nvPr/>
          </p:nvCxnSpPr>
          <p:spPr>
            <a:xfrm>
              <a:off x="8571000" y="4124454"/>
              <a:ext cx="252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9354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D359F57-F914-445A-B752-CBD4C3D34405}"/>
              </a:ext>
            </a:extLst>
          </p:cNvPr>
          <p:cNvCxnSpPr>
            <a:cxnSpLocks/>
          </p:cNvCxnSpPr>
          <p:nvPr/>
        </p:nvCxnSpPr>
        <p:spPr>
          <a:xfrm>
            <a:off x="669925" y="3257710"/>
            <a:ext cx="5315923" cy="0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6A684F0-652D-4138-906D-8E647CDBCEB0}"/>
              </a:ext>
            </a:extLst>
          </p:cNvPr>
          <p:cNvSpPr txBox="1"/>
          <p:nvPr/>
        </p:nvSpPr>
        <p:spPr>
          <a:xfrm>
            <a:off x="829804" y="220442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标题 21">
            <a:extLst>
              <a:ext uri="{FF2B5EF4-FFF2-40B4-BE49-F238E27FC236}">
                <a16:creationId xmlns:a16="http://schemas.microsoft.com/office/drawing/2014/main" id="{35530EA4-F40E-4156-AB38-9913BBA9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29C5B88F-52F8-49B6-A2B5-4E786754D3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5743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52290-FDDC-49CB-9654-97427D79F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D1B776-9032-4D13-A21C-55F1DE51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356515-5E5A-459B-AE72-840C68C7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5" name="117300a8-8bb0-4700-bc9d-a1b8820e483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81651C4-BB98-4740-BCA6-06D5448017E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726494"/>
            <a:ext cx="10850563" cy="3761088"/>
            <a:chOff x="669925" y="1726494"/>
            <a:chExt cx="10850563" cy="3761088"/>
          </a:xfrm>
        </p:grpSpPr>
        <p:grpSp>
          <p:nvGrpSpPr>
            <p:cNvPr id="6" name="íŝ1îḑé">
              <a:extLst>
                <a:ext uri="{FF2B5EF4-FFF2-40B4-BE49-F238E27FC236}">
                  <a16:creationId xmlns:a16="http://schemas.microsoft.com/office/drawing/2014/main" id="{8BA719C2-3668-481E-92C3-ABEAF9006A88}"/>
                </a:ext>
              </a:extLst>
            </p:cNvPr>
            <p:cNvGrpSpPr/>
            <p:nvPr/>
          </p:nvGrpSpPr>
          <p:grpSpPr>
            <a:xfrm>
              <a:off x="4813282" y="1929588"/>
              <a:ext cx="1485000" cy="1754225"/>
              <a:chOff x="1122994" y="1541013"/>
              <a:chExt cx="1485000" cy="1754225"/>
            </a:xfrm>
          </p:grpSpPr>
          <p:grpSp>
            <p:nvGrpSpPr>
              <p:cNvPr id="17" name="iṣľïḓê">
                <a:extLst>
                  <a:ext uri="{FF2B5EF4-FFF2-40B4-BE49-F238E27FC236}">
                    <a16:creationId xmlns:a16="http://schemas.microsoft.com/office/drawing/2014/main" id="{88F4E8DF-1B1F-4444-B223-C6DD3DCD44A0}"/>
                  </a:ext>
                </a:extLst>
              </p:cNvPr>
              <p:cNvGrpSpPr/>
              <p:nvPr/>
            </p:nvGrpSpPr>
            <p:grpSpPr>
              <a:xfrm>
                <a:off x="1122994" y="1541013"/>
                <a:ext cx="1485000" cy="1754225"/>
                <a:chOff x="4521000" y="1775837"/>
                <a:chExt cx="1155326" cy="1364782"/>
              </a:xfrm>
            </p:grpSpPr>
            <p:sp>
              <p:nvSpPr>
                <p:cNvPr id="19" name="iSľïḋe">
                  <a:extLst>
                    <a:ext uri="{FF2B5EF4-FFF2-40B4-BE49-F238E27FC236}">
                      <a16:creationId xmlns:a16="http://schemas.microsoft.com/office/drawing/2014/main" id="{EABB0A1F-6EF8-4E60-9C46-262DB652AA97}"/>
                    </a:ext>
                  </a:extLst>
                </p:cNvPr>
                <p:cNvSpPr/>
                <p:nvPr/>
              </p:nvSpPr>
              <p:spPr bwMode="auto">
                <a:xfrm>
                  <a:off x="4521000" y="1775837"/>
                  <a:ext cx="1155326" cy="1364782"/>
                </a:xfrm>
                <a:custGeom>
                  <a:avLst/>
                  <a:gdLst>
                    <a:gd name="T0" fmla="*/ 2750 w 3657"/>
                    <a:gd name="T1" fmla="*/ 198 h 4320"/>
                    <a:gd name="T2" fmla="*/ 2581 w 3657"/>
                    <a:gd name="T3" fmla="*/ 275 h 4320"/>
                    <a:gd name="T4" fmla="*/ 2451 w 3657"/>
                    <a:gd name="T5" fmla="*/ 406 h 4320"/>
                    <a:gd name="T6" fmla="*/ 2373 w 3657"/>
                    <a:gd name="T7" fmla="*/ 575 h 4320"/>
                    <a:gd name="T8" fmla="*/ 2361 w 3657"/>
                    <a:gd name="T9" fmla="*/ 768 h 4320"/>
                    <a:gd name="T10" fmla="*/ 2419 w 3657"/>
                    <a:gd name="T11" fmla="*/ 948 h 4320"/>
                    <a:gd name="T12" fmla="*/ 2532 w 3657"/>
                    <a:gd name="T13" fmla="*/ 1093 h 4320"/>
                    <a:gd name="T14" fmla="*/ 2690 w 3657"/>
                    <a:gd name="T15" fmla="*/ 1189 h 4320"/>
                    <a:gd name="T16" fmla="*/ 2878 w 3657"/>
                    <a:gd name="T17" fmla="*/ 1224 h 4320"/>
                    <a:gd name="T18" fmla="*/ 3066 w 3657"/>
                    <a:gd name="T19" fmla="*/ 1189 h 4320"/>
                    <a:gd name="T20" fmla="*/ 3225 w 3657"/>
                    <a:gd name="T21" fmla="*/ 1093 h 4320"/>
                    <a:gd name="T22" fmla="*/ 3339 w 3657"/>
                    <a:gd name="T23" fmla="*/ 948 h 4320"/>
                    <a:gd name="T24" fmla="*/ 3395 w 3657"/>
                    <a:gd name="T25" fmla="*/ 768 h 4320"/>
                    <a:gd name="T26" fmla="*/ 3383 w 3657"/>
                    <a:gd name="T27" fmla="*/ 575 h 4320"/>
                    <a:gd name="T28" fmla="*/ 3306 w 3657"/>
                    <a:gd name="T29" fmla="*/ 406 h 4320"/>
                    <a:gd name="T30" fmla="*/ 3176 w 3657"/>
                    <a:gd name="T31" fmla="*/ 275 h 4320"/>
                    <a:gd name="T32" fmla="*/ 3006 w 3657"/>
                    <a:gd name="T33" fmla="*/ 198 h 4320"/>
                    <a:gd name="T34" fmla="*/ 2603 w 3657"/>
                    <a:gd name="T35" fmla="*/ 0 h 4320"/>
                    <a:gd name="T36" fmla="*/ 3231 w 3657"/>
                    <a:gd name="T37" fmla="*/ 14 h 4320"/>
                    <a:gd name="T38" fmla="*/ 3327 w 3657"/>
                    <a:gd name="T39" fmla="*/ 81 h 4320"/>
                    <a:gd name="T40" fmla="*/ 3642 w 3657"/>
                    <a:gd name="T41" fmla="*/ 626 h 4320"/>
                    <a:gd name="T42" fmla="*/ 3653 w 3657"/>
                    <a:gd name="T43" fmla="*/ 742 h 4320"/>
                    <a:gd name="T44" fmla="*/ 3350 w 3657"/>
                    <a:gd name="T45" fmla="*/ 1293 h 4320"/>
                    <a:gd name="T46" fmla="*/ 3268 w 3657"/>
                    <a:gd name="T47" fmla="*/ 1377 h 4320"/>
                    <a:gd name="T48" fmla="*/ 3154 w 3657"/>
                    <a:gd name="T49" fmla="*/ 1409 h 4320"/>
                    <a:gd name="T50" fmla="*/ 2738 w 3657"/>
                    <a:gd name="T51" fmla="*/ 1409 h 4320"/>
                    <a:gd name="T52" fmla="*/ 2703 w 3657"/>
                    <a:gd name="T53" fmla="*/ 1416 h 4320"/>
                    <a:gd name="T54" fmla="*/ 2650 w 3657"/>
                    <a:gd name="T55" fmla="*/ 1437 h 4320"/>
                    <a:gd name="T56" fmla="*/ 2594 w 3657"/>
                    <a:gd name="T57" fmla="*/ 1478 h 4320"/>
                    <a:gd name="T58" fmla="*/ 2549 w 3657"/>
                    <a:gd name="T59" fmla="*/ 1543 h 4320"/>
                    <a:gd name="T60" fmla="*/ 2530 w 3657"/>
                    <a:gd name="T61" fmla="*/ 1640 h 4320"/>
                    <a:gd name="T62" fmla="*/ 3078 w 3657"/>
                    <a:gd name="T63" fmla="*/ 2661 h 4320"/>
                    <a:gd name="T64" fmla="*/ 3133 w 3657"/>
                    <a:gd name="T65" fmla="*/ 2812 h 4320"/>
                    <a:gd name="T66" fmla="*/ 3133 w 3657"/>
                    <a:gd name="T67" fmla="*/ 2970 h 4320"/>
                    <a:gd name="T68" fmla="*/ 3078 w 3657"/>
                    <a:gd name="T69" fmla="*/ 3122 h 4320"/>
                    <a:gd name="T70" fmla="*/ 2459 w 3657"/>
                    <a:gd name="T71" fmla="*/ 4172 h 4320"/>
                    <a:gd name="T72" fmla="*/ 2332 w 3657"/>
                    <a:gd name="T73" fmla="*/ 4269 h 4320"/>
                    <a:gd name="T74" fmla="*/ 2179 w 3657"/>
                    <a:gd name="T75" fmla="*/ 4316 h 4320"/>
                    <a:gd name="T76" fmla="*/ 959 w 3657"/>
                    <a:gd name="T77" fmla="*/ 4316 h 4320"/>
                    <a:gd name="T78" fmla="*/ 808 w 3657"/>
                    <a:gd name="T79" fmla="*/ 4269 h 4320"/>
                    <a:gd name="T80" fmla="*/ 681 w 3657"/>
                    <a:gd name="T81" fmla="*/ 4172 h 4320"/>
                    <a:gd name="T82" fmla="*/ 60 w 3657"/>
                    <a:gd name="T83" fmla="*/ 3121 h 4320"/>
                    <a:gd name="T84" fmla="*/ 5 w 3657"/>
                    <a:gd name="T85" fmla="*/ 2970 h 4320"/>
                    <a:gd name="T86" fmla="*/ 5 w 3657"/>
                    <a:gd name="T87" fmla="*/ 2812 h 4320"/>
                    <a:gd name="T88" fmla="*/ 60 w 3657"/>
                    <a:gd name="T89" fmla="*/ 2661 h 4320"/>
                    <a:gd name="T90" fmla="*/ 681 w 3657"/>
                    <a:gd name="T91" fmla="*/ 1618 h 4320"/>
                    <a:gd name="T92" fmla="*/ 808 w 3657"/>
                    <a:gd name="T93" fmla="*/ 1526 h 4320"/>
                    <a:gd name="T94" fmla="*/ 959 w 3657"/>
                    <a:gd name="T95" fmla="*/ 1483 h 4320"/>
                    <a:gd name="T96" fmla="*/ 2171 w 3657"/>
                    <a:gd name="T97" fmla="*/ 1474 h 4320"/>
                    <a:gd name="T98" fmla="*/ 2272 w 3657"/>
                    <a:gd name="T99" fmla="*/ 1437 h 4320"/>
                    <a:gd name="T100" fmla="*/ 2328 w 3657"/>
                    <a:gd name="T101" fmla="*/ 1382 h 4320"/>
                    <a:gd name="T102" fmla="*/ 2352 w 3657"/>
                    <a:gd name="T103" fmla="*/ 1317 h 4320"/>
                    <a:gd name="T104" fmla="*/ 2352 w 3657"/>
                    <a:gd name="T105" fmla="*/ 1253 h 4320"/>
                    <a:gd name="T106" fmla="*/ 2341 w 3657"/>
                    <a:gd name="T107" fmla="*/ 1199 h 4320"/>
                    <a:gd name="T108" fmla="*/ 2328 w 3657"/>
                    <a:gd name="T109" fmla="*/ 1164 h 4320"/>
                    <a:gd name="T110" fmla="*/ 2132 w 3657"/>
                    <a:gd name="T111" fmla="*/ 817 h 4320"/>
                    <a:gd name="T112" fmla="*/ 2101 w 3657"/>
                    <a:gd name="T113" fmla="*/ 703 h 4320"/>
                    <a:gd name="T114" fmla="*/ 2132 w 3657"/>
                    <a:gd name="T115" fmla="*/ 589 h 4320"/>
                    <a:gd name="T116" fmla="*/ 2458 w 3657"/>
                    <a:gd name="T117" fmla="*/ 52 h 4320"/>
                    <a:gd name="T118" fmla="*/ 2563 w 3657"/>
                    <a:gd name="T119" fmla="*/ 4 h 4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657" h="4320">
                      <a:moveTo>
                        <a:pt x="2878" y="182"/>
                      </a:moveTo>
                      <a:lnTo>
                        <a:pt x="2813" y="186"/>
                      </a:lnTo>
                      <a:lnTo>
                        <a:pt x="2750" y="198"/>
                      </a:lnTo>
                      <a:lnTo>
                        <a:pt x="2690" y="217"/>
                      </a:lnTo>
                      <a:lnTo>
                        <a:pt x="2633" y="243"/>
                      </a:lnTo>
                      <a:lnTo>
                        <a:pt x="2581" y="275"/>
                      </a:lnTo>
                      <a:lnTo>
                        <a:pt x="2532" y="313"/>
                      </a:lnTo>
                      <a:lnTo>
                        <a:pt x="2489" y="357"/>
                      </a:lnTo>
                      <a:lnTo>
                        <a:pt x="2451" y="406"/>
                      </a:lnTo>
                      <a:lnTo>
                        <a:pt x="2419" y="458"/>
                      </a:lnTo>
                      <a:lnTo>
                        <a:pt x="2392" y="514"/>
                      </a:lnTo>
                      <a:lnTo>
                        <a:pt x="2373" y="575"/>
                      </a:lnTo>
                      <a:lnTo>
                        <a:pt x="2361" y="638"/>
                      </a:lnTo>
                      <a:lnTo>
                        <a:pt x="2357" y="703"/>
                      </a:lnTo>
                      <a:lnTo>
                        <a:pt x="2361" y="768"/>
                      </a:lnTo>
                      <a:lnTo>
                        <a:pt x="2373" y="831"/>
                      </a:lnTo>
                      <a:lnTo>
                        <a:pt x="2392" y="891"/>
                      </a:lnTo>
                      <a:lnTo>
                        <a:pt x="2419" y="948"/>
                      </a:lnTo>
                      <a:lnTo>
                        <a:pt x="2451" y="1001"/>
                      </a:lnTo>
                      <a:lnTo>
                        <a:pt x="2489" y="1049"/>
                      </a:lnTo>
                      <a:lnTo>
                        <a:pt x="2532" y="1093"/>
                      </a:lnTo>
                      <a:lnTo>
                        <a:pt x="2581" y="1131"/>
                      </a:lnTo>
                      <a:lnTo>
                        <a:pt x="2633" y="1164"/>
                      </a:lnTo>
                      <a:lnTo>
                        <a:pt x="2690" y="1189"/>
                      </a:lnTo>
                      <a:lnTo>
                        <a:pt x="2750" y="1208"/>
                      </a:lnTo>
                      <a:lnTo>
                        <a:pt x="2813" y="1220"/>
                      </a:lnTo>
                      <a:lnTo>
                        <a:pt x="2878" y="1224"/>
                      </a:lnTo>
                      <a:lnTo>
                        <a:pt x="2943" y="1220"/>
                      </a:lnTo>
                      <a:lnTo>
                        <a:pt x="3006" y="1208"/>
                      </a:lnTo>
                      <a:lnTo>
                        <a:pt x="3066" y="1189"/>
                      </a:lnTo>
                      <a:lnTo>
                        <a:pt x="3123" y="1164"/>
                      </a:lnTo>
                      <a:lnTo>
                        <a:pt x="3176" y="1131"/>
                      </a:lnTo>
                      <a:lnTo>
                        <a:pt x="3225" y="1093"/>
                      </a:lnTo>
                      <a:lnTo>
                        <a:pt x="3268" y="1049"/>
                      </a:lnTo>
                      <a:lnTo>
                        <a:pt x="3306" y="1001"/>
                      </a:lnTo>
                      <a:lnTo>
                        <a:pt x="3339" y="948"/>
                      </a:lnTo>
                      <a:lnTo>
                        <a:pt x="3365" y="891"/>
                      </a:lnTo>
                      <a:lnTo>
                        <a:pt x="3383" y="831"/>
                      </a:lnTo>
                      <a:lnTo>
                        <a:pt x="3395" y="768"/>
                      </a:lnTo>
                      <a:lnTo>
                        <a:pt x="3399" y="703"/>
                      </a:lnTo>
                      <a:lnTo>
                        <a:pt x="3395" y="638"/>
                      </a:lnTo>
                      <a:lnTo>
                        <a:pt x="3383" y="575"/>
                      </a:lnTo>
                      <a:lnTo>
                        <a:pt x="3365" y="514"/>
                      </a:lnTo>
                      <a:lnTo>
                        <a:pt x="3339" y="458"/>
                      </a:lnTo>
                      <a:lnTo>
                        <a:pt x="3306" y="406"/>
                      </a:lnTo>
                      <a:lnTo>
                        <a:pt x="3268" y="357"/>
                      </a:lnTo>
                      <a:lnTo>
                        <a:pt x="3225" y="313"/>
                      </a:lnTo>
                      <a:lnTo>
                        <a:pt x="3176" y="275"/>
                      </a:lnTo>
                      <a:lnTo>
                        <a:pt x="3123" y="243"/>
                      </a:lnTo>
                      <a:lnTo>
                        <a:pt x="3066" y="217"/>
                      </a:lnTo>
                      <a:lnTo>
                        <a:pt x="3006" y="198"/>
                      </a:lnTo>
                      <a:lnTo>
                        <a:pt x="2943" y="186"/>
                      </a:lnTo>
                      <a:lnTo>
                        <a:pt x="2878" y="182"/>
                      </a:lnTo>
                      <a:close/>
                      <a:moveTo>
                        <a:pt x="2603" y="0"/>
                      </a:moveTo>
                      <a:lnTo>
                        <a:pt x="3154" y="0"/>
                      </a:lnTo>
                      <a:lnTo>
                        <a:pt x="3193" y="4"/>
                      </a:lnTo>
                      <a:lnTo>
                        <a:pt x="3231" y="14"/>
                      </a:lnTo>
                      <a:lnTo>
                        <a:pt x="3268" y="30"/>
                      </a:lnTo>
                      <a:lnTo>
                        <a:pt x="3299" y="52"/>
                      </a:lnTo>
                      <a:lnTo>
                        <a:pt x="3327" y="81"/>
                      </a:lnTo>
                      <a:lnTo>
                        <a:pt x="3350" y="114"/>
                      </a:lnTo>
                      <a:lnTo>
                        <a:pt x="3625" y="589"/>
                      </a:lnTo>
                      <a:lnTo>
                        <a:pt x="3642" y="626"/>
                      </a:lnTo>
                      <a:lnTo>
                        <a:pt x="3653" y="664"/>
                      </a:lnTo>
                      <a:lnTo>
                        <a:pt x="3657" y="703"/>
                      </a:lnTo>
                      <a:lnTo>
                        <a:pt x="3653" y="742"/>
                      </a:lnTo>
                      <a:lnTo>
                        <a:pt x="3642" y="782"/>
                      </a:lnTo>
                      <a:lnTo>
                        <a:pt x="3625" y="817"/>
                      </a:lnTo>
                      <a:lnTo>
                        <a:pt x="3350" y="1293"/>
                      </a:lnTo>
                      <a:lnTo>
                        <a:pt x="3327" y="1326"/>
                      </a:lnTo>
                      <a:lnTo>
                        <a:pt x="3299" y="1355"/>
                      </a:lnTo>
                      <a:lnTo>
                        <a:pt x="3268" y="1377"/>
                      </a:lnTo>
                      <a:lnTo>
                        <a:pt x="3231" y="1394"/>
                      </a:lnTo>
                      <a:lnTo>
                        <a:pt x="3193" y="1405"/>
                      </a:lnTo>
                      <a:lnTo>
                        <a:pt x="3154" y="1409"/>
                      </a:lnTo>
                      <a:lnTo>
                        <a:pt x="2747" y="1409"/>
                      </a:lnTo>
                      <a:lnTo>
                        <a:pt x="2744" y="1409"/>
                      </a:lnTo>
                      <a:lnTo>
                        <a:pt x="2738" y="1409"/>
                      </a:lnTo>
                      <a:lnTo>
                        <a:pt x="2729" y="1411"/>
                      </a:lnTo>
                      <a:lnTo>
                        <a:pt x="2717" y="1413"/>
                      </a:lnTo>
                      <a:lnTo>
                        <a:pt x="2703" y="1416"/>
                      </a:lnTo>
                      <a:lnTo>
                        <a:pt x="2686" y="1422"/>
                      </a:lnTo>
                      <a:lnTo>
                        <a:pt x="2669" y="1430"/>
                      </a:lnTo>
                      <a:lnTo>
                        <a:pt x="2650" y="1437"/>
                      </a:lnTo>
                      <a:lnTo>
                        <a:pt x="2631" y="1449"/>
                      </a:lnTo>
                      <a:lnTo>
                        <a:pt x="2612" y="1462"/>
                      </a:lnTo>
                      <a:lnTo>
                        <a:pt x="2594" y="1478"/>
                      </a:lnTo>
                      <a:lnTo>
                        <a:pt x="2578" y="1496"/>
                      </a:lnTo>
                      <a:lnTo>
                        <a:pt x="2563" y="1519"/>
                      </a:lnTo>
                      <a:lnTo>
                        <a:pt x="2549" y="1543"/>
                      </a:lnTo>
                      <a:lnTo>
                        <a:pt x="2540" y="1572"/>
                      </a:lnTo>
                      <a:lnTo>
                        <a:pt x="2532" y="1604"/>
                      </a:lnTo>
                      <a:lnTo>
                        <a:pt x="2530" y="1640"/>
                      </a:lnTo>
                      <a:lnTo>
                        <a:pt x="2531" y="1681"/>
                      </a:lnTo>
                      <a:lnTo>
                        <a:pt x="2536" y="1725"/>
                      </a:lnTo>
                      <a:lnTo>
                        <a:pt x="3078" y="2661"/>
                      </a:lnTo>
                      <a:lnTo>
                        <a:pt x="3103" y="2710"/>
                      </a:lnTo>
                      <a:lnTo>
                        <a:pt x="3121" y="2760"/>
                      </a:lnTo>
                      <a:lnTo>
                        <a:pt x="3133" y="2812"/>
                      </a:lnTo>
                      <a:lnTo>
                        <a:pt x="3140" y="2864"/>
                      </a:lnTo>
                      <a:lnTo>
                        <a:pt x="3140" y="2918"/>
                      </a:lnTo>
                      <a:lnTo>
                        <a:pt x="3133" y="2970"/>
                      </a:lnTo>
                      <a:lnTo>
                        <a:pt x="3121" y="3023"/>
                      </a:lnTo>
                      <a:lnTo>
                        <a:pt x="3103" y="3074"/>
                      </a:lnTo>
                      <a:lnTo>
                        <a:pt x="3078" y="3122"/>
                      </a:lnTo>
                      <a:lnTo>
                        <a:pt x="2523" y="4086"/>
                      </a:lnTo>
                      <a:lnTo>
                        <a:pt x="2493" y="4130"/>
                      </a:lnTo>
                      <a:lnTo>
                        <a:pt x="2459" y="4172"/>
                      </a:lnTo>
                      <a:lnTo>
                        <a:pt x="2420" y="4209"/>
                      </a:lnTo>
                      <a:lnTo>
                        <a:pt x="2378" y="4241"/>
                      </a:lnTo>
                      <a:lnTo>
                        <a:pt x="2332" y="4269"/>
                      </a:lnTo>
                      <a:lnTo>
                        <a:pt x="2284" y="4291"/>
                      </a:lnTo>
                      <a:lnTo>
                        <a:pt x="2233" y="4307"/>
                      </a:lnTo>
                      <a:lnTo>
                        <a:pt x="2179" y="4316"/>
                      </a:lnTo>
                      <a:lnTo>
                        <a:pt x="2125" y="4320"/>
                      </a:lnTo>
                      <a:lnTo>
                        <a:pt x="1013" y="4320"/>
                      </a:lnTo>
                      <a:lnTo>
                        <a:pt x="959" y="4316"/>
                      </a:lnTo>
                      <a:lnTo>
                        <a:pt x="907" y="4307"/>
                      </a:lnTo>
                      <a:lnTo>
                        <a:pt x="856" y="4291"/>
                      </a:lnTo>
                      <a:lnTo>
                        <a:pt x="808" y="4269"/>
                      </a:lnTo>
                      <a:lnTo>
                        <a:pt x="762" y="4241"/>
                      </a:lnTo>
                      <a:lnTo>
                        <a:pt x="719" y="4210"/>
                      </a:lnTo>
                      <a:lnTo>
                        <a:pt x="681" y="4172"/>
                      </a:lnTo>
                      <a:lnTo>
                        <a:pt x="647" y="4131"/>
                      </a:lnTo>
                      <a:lnTo>
                        <a:pt x="616" y="4086"/>
                      </a:lnTo>
                      <a:lnTo>
                        <a:pt x="60" y="3121"/>
                      </a:lnTo>
                      <a:lnTo>
                        <a:pt x="37" y="3072"/>
                      </a:lnTo>
                      <a:lnTo>
                        <a:pt x="18" y="3021"/>
                      </a:lnTo>
                      <a:lnTo>
                        <a:pt x="5" y="2970"/>
                      </a:lnTo>
                      <a:lnTo>
                        <a:pt x="0" y="2918"/>
                      </a:lnTo>
                      <a:lnTo>
                        <a:pt x="0" y="2864"/>
                      </a:lnTo>
                      <a:lnTo>
                        <a:pt x="5" y="2812"/>
                      </a:lnTo>
                      <a:lnTo>
                        <a:pt x="18" y="2761"/>
                      </a:lnTo>
                      <a:lnTo>
                        <a:pt x="37" y="2710"/>
                      </a:lnTo>
                      <a:lnTo>
                        <a:pt x="60" y="2661"/>
                      </a:lnTo>
                      <a:lnTo>
                        <a:pt x="616" y="1704"/>
                      </a:lnTo>
                      <a:lnTo>
                        <a:pt x="647" y="1659"/>
                      </a:lnTo>
                      <a:lnTo>
                        <a:pt x="681" y="1618"/>
                      </a:lnTo>
                      <a:lnTo>
                        <a:pt x="719" y="1583"/>
                      </a:lnTo>
                      <a:lnTo>
                        <a:pt x="762" y="1553"/>
                      </a:lnTo>
                      <a:lnTo>
                        <a:pt x="808" y="1526"/>
                      </a:lnTo>
                      <a:lnTo>
                        <a:pt x="856" y="1507"/>
                      </a:lnTo>
                      <a:lnTo>
                        <a:pt x="907" y="1492"/>
                      </a:lnTo>
                      <a:lnTo>
                        <a:pt x="959" y="1483"/>
                      </a:lnTo>
                      <a:lnTo>
                        <a:pt x="1013" y="1479"/>
                      </a:lnTo>
                      <a:lnTo>
                        <a:pt x="2125" y="1479"/>
                      </a:lnTo>
                      <a:lnTo>
                        <a:pt x="2171" y="1474"/>
                      </a:lnTo>
                      <a:lnTo>
                        <a:pt x="2211" y="1464"/>
                      </a:lnTo>
                      <a:lnTo>
                        <a:pt x="2243" y="1452"/>
                      </a:lnTo>
                      <a:lnTo>
                        <a:pt x="2272" y="1437"/>
                      </a:lnTo>
                      <a:lnTo>
                        <a:pt x="2296" y="1420"/>
                      </a:lnTo>
                      <a:lnTo>
                        <a:pt x="2314" y="1402"/>
                      </a:lnTo>
                      <a:lnTo>
                        <a:pt x="2328" y="1382"/>
                      </a:lnTo>
                      <a:lnTo>
                        <a:pt x="2339" y="1361"/>
                      </a:lnTo>
                      <a:lnTo>
                        <a:pt x="2347" y="1339"/>
                      </a:lnTo>
                      <a:lnTo>
                        <a:pt x="2352" y="1317"/>
                      </a:lnTo>
                      <a:lnTo>
                        <a:pt x="2353" y="1295"/>
                      </a:lnTo>
                      <a:lnTo>
                        <a:pt x="2353" y="1274"/>
                      </a:lnTo>
                      <a:lnTo>
                        <a:pt x="2352" y="1253"/>
                      </a:lnTo>
                      <a:lnTo>
                        <a:pt x="2349" y="1233"/>
                      </a:lnTo>
                      <a:lnTo>
                        <a:pt x="2345" y="1215"/>
                      </a:lnTo>
                      <a:lnTo>
                        <a:pt x="2341" y="1199"/>
                      </a:lnTo>
                      <a:lnTo>
                        <a:pt x="2336" y="1185"/>
                      </a:lnTo>
                      <a:lnTo>
                        <a:pt x="2332" y="1173"/>
                      </a:lnTo>
                      <a:lnTo>
                        <a:pt x="2328" y="1164"/>
                      </a:lnTo>
                      <a:lnTo>
                        <a:pt x="2326" y="1159"/>
                      </a:lnTo>
                      <a:lnTo>
                        <a:pt x="2326" y="1157"/>
                      </a:lnTo>
                      <a:lnTo>
                        <a:pt x="2132" y="817"/>
                      </a:lnTo>
                      <a:lnTo>
                        <a:pt x="2115" y="780"/>
                      </a:lnTo>
                      <a:lnTo>
                        <a:pt x="2104" y="742"/>
                      </a:lnTo>
                      <a:lnTo>
                        <a:pt x="2101" y="703"/>
                      </a:lnTo>
                      <a:lnTo>
                        <a:pt x="2104" y="664"/>
                      </a:lnTo>
                      <a:lnTo>
                        <a:pt x="2115" y="626"/>
                      </a:lnTo>
                      <a:lnTo>
                        <a:pt x="2132" y="589"/>
                      </a:lnTo>
                      <a:lnTo>
                        <a:pt x="2407" y="114"/>
                      </a:lnTo>
                      <a:lnTo>
                        <a:pt x="2429" y="81"/>
                      </a:lnTo>
                      <a:lnTo>
                        <a:pt x="2458" y="52"/>
                      </a:lnTo>
                      <a:lnTo>
                        <a:pt x="2489" y="30"/>
                      </a:lnTo>
                      <a:lnTo>
                        <a:pt x="2525" y="14"/>
                      </a:lnTo>
                      <a:lnTo>
                        <a:pt x="2563" y="4"/>
                      </a:lnTo>
                      <a:lnTo>
                        <a:pt x="2603" y="0"/>
                      </a:ln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0" name="íṧlíḍe">
                  <a:extLst>
                    <a:ext uri="{FF2B5EF4-FFF2-40B4-BE49-F238E27FC236}">
                      <a16:creationId xmlns:a16="http://schemas.microsoft.com/office/drawing/2014/main" id="{8754C6A3-D036-4E64-9F50-9562ECCE146E}"/>
                    </a:ext>
                  </a:extLst>
                </p:cNvPr>
                <p:cNvSpPr/>
                <p:nvPr/>
              </p:nvSpPr>
              <p:spPr>
                <a:xfrm>
                  <a:off x="5284213" y="1845900"/>
                  <a:ext cx="304421" cy="307777"/>
                </a:xfrm>
                <a:prstGeom prst="rect">
                  <a:avLst/>
                </a:prstGeom>
              </p:spPr>
              <p:txBody>
                <a:bodyPr wrap="none" anchor="ctr">
                  <a:normAutofit/>
                </a:bodyPr>
                <a:lstStyle/>
                <a:p>
                  <a:pPr algn="ctr"/>
                  <a:r>
                    <a:rPr lang="en-US" altLang="zh-CN" sz="1600" b="1" dirty="0"/>
                    <a:t>01</a:t>
                  </a:r>
                  <a:endParaRPr lang="ru-RU" sz="1600" b="1" dirty="0"/>
                </a:p>
              </p:txBody>
            </p:sp>
          </p:grpSp>
          <p:sp>
            <p:nvSpPr>
              <p:cNvPr id="18" name="íśļïḓê">
                <a:extLst>
                  <a:ext uri="{FF2B5EF4-FFF2-40B4-BE49-F238E27FC236}">
                    <a16:creationId xmlns:a16="http://schemas.microsoft.com/office/drawing/2014/main" id="{99082021-9E33-462F-A9A6-B8AE13D3C4BA}"/>
                  </a:ext>
                </a:extLst>
              </p:cNvPr>
              <p:cNvSpPr/>
              <p:nvPr/>
            </p:nvSpPr>
            <p:spPr bwMode="auto">
              <a:xfrm>
                <a:off x="1446138" y="2395265"/>
                <a:ext cx="592947" cy="609685"/>
              </a:xfrm>
              <a:custGeom>
                <a:avLst/>
                <a:gdLst>
                  <a:gd name="connsiteX0" fmla="*/ 275280 w 590140"/>
                  <a:gd name="connsiteY0" fmla="*/ 496336 h 606798"/>
                  <a:gd name="connsiteX1" fmla="*/ 314935 w 590140"/>
                  <a:gd name="connsiteY1" fmla="*/ 496336 h 606798"/>
                  <a:gd name="connsiteX2" fmla="*/ 314935 w 590140"/>
                  <a:gd name="connsiteY2" fmla="*/ 542822 h 606798"/>
                  <a:gd name="connsiteX3" fmla="*/ 347213 w 590140"/>
                  <a:gd name="connsiteY3" fmla="*/ 542822 h 606798"/>
                  <a:gd name="connsiteX4" fmla="*/ 347213 w 590140"/>
                  <a:gd name="connsiteY4" fmla="*/ 554789 h 606798"/>
                  <a:gd name="connsiteX5" fmla="*/ 458801 w 590140"/>
                  <a:gd name="connsiteY5" fmla="*/ 554789 h 606798"/>
                  <a:gd name="connsiteX6" fmla="*/ 458801 w 590140"/>
                  <a:gd name="connsiteY6" fmla="*/ 594831 h 606798"/>
                  <a:gd name="connsiteX7" fmla="*/ 347213 w 590140"/>
                  <a:gd name="connsiteY7" fmla="*/ 594831 h 606798"/>
                  <a:gd name="connsiteX8" fmla="*/ 347213 w 590140"/>
                  <a:gd name="connsiteY8" fmla="*/ 606798 h 606798"/>
                  <a:gd name="connsiteX9" fmla="*/ 243463 w 590140"/>
                  <a:gd name="connsiteY9" fmla="*/ 606798 h 606798"/>
                  <a:gd name="connsiteX10" fmla="*/ 243463 w 590140"/>
                  <a:gd name="connsiteY10" fmla="*/ 594831 h 606798"/>
                  <a:gd name="connsiteX11" fmla="*/ 131414 w 590140"/>
                  <a:gd name="connsiteY11" fmla="*/ 594831 h 606798"/>
                  <a:gd name="connsiteX12" fmla="*/ 131414 w 590140"/>
                  <a:gd name="connsiteY12" fmla="*/ 554789 h 606798"/>
                  <a:gd name="connsiteX13" fmla="*/ 243463 w 590140"/>
                  <a:gd name="connsiteY13" fmla="*/ 554789 h 606798"/>
                  <a:gd name="connsiteX14" fmla="*/ 243463 w 590140"/>
                  <a:gd name="connsiteY14" fmla="*/ 542822 h 606798"/>
                  <a:gd name="connsiteX15" fmla="*/ 275280 w 590140"/>
                  <a:gd name="connsiteY15" fmla="*/ 542822 h 606798"/>
                  <a:gd name="connsiteX16" fmla="*/ 341174 w 590140"/>
                  <a:gd name="connsiteY16" fmla="*/ 439218 h 606798"/>
                  <a:gd name="connsiteX17" fmla="*/ 341174 w 590140"/>
                  <a:gd name="connsiteY17" fmla="*/ 464548 h 606798"/>
                  <a:gd name="connsiteX18" fmla="*/ 416785 w 590140"/>
                  <a:gd name="connsiteY18" fmla="*/ 464548 h 606798"/>
                  <a:gd name="connsiteX19" fmla="*/ 416785 w 590140"/>
                  <a:gd name="connsiteY19" fmla="*/ 439218 h 606798"/>
                  <a:gd name="connsiteX20" fmla="*/ 159063 w 590140"/>
                  <a:gd name="connsiteY20" fmla="*/ 412046 h 606798"/>
                  <a:gd name="connsiteX21" fmla="*/ 148459 w 590140"/>
                  <a:gd name="connsiteY21" fmla="*/ 422638 h 606798"/>
                  <a:gd name="connsiteX22" fmla="*/ 159063 w 590140"/>
                  <a:gd name="connsiteY22" fmla="*/ 433692 h 606798"/>
                  <a:gd name="connsiteX23" fmla="*/ 169667 w 590140"/>
                  <a:gd name="connsiteY23" fmla="*/ 422638 h 606798"/>
                  <a:gd name="connsiteX24" fmla="*/ 159063 w 590140"/>
                  <a:gd name="connsiteY24" fmla="*/ 412046 h 606798"/>
                  <a:gd name="connsiteX25" fmla="*/ 145232 w 590140"/>
                  <a:gd name="connsiteY25" fmla="*/ 392242 h 606798"/>
                  <a:gd name="connsiteX26" fmla="*/ 445369 w 590140"/>
                  <a:gd name="connsiteY26" fmla="*/ 392242 h 606798"/>
                  <a:gd name="connsiteX27" fmla="*/ 462428 w 590140"/>
                  <a:gd name="connsiteY27" fmla="*/ 409743 h 606798"/>
                  <a:gd name="connsiteX28" fmla="*/ 462428 w 590140"/>
                  <a:gd name="connsiteY28" fmla="*/ 468693 h 606798"/>
                  <a:gd name="connsiteX29" fmla="*/ 445369 w 590140"/>
                  <a:gd name="connsiteY29" fmla="*/ 486194 h 606798"/>
                  <a:gd name="connsiteX30" fmla="*/ 145232 w 590140"/>
                  <a:gd name="connsiteY30" fmla="*/ 486194 h 606798"/>
                  <a:gd name="connsiteX31" fmla="*/ 127712 w 590140"/>
                  <a:gd name="connsiteY31" fmla="*/ 468693 h 606798"/>
                  <a:gd name="connsiteX32" fmla="*/ 127712 w 590140"/>
                  <a:gd name="connsiteY32" fmla="*/ 409743 h 606798"/>
                  <a:gd name="connsiteX33" fmla="*/ 145232 w 590140"/>
                  <a:gd name="connsiteY33" fmla="*/ 392242 h 606798"/>
                  <a:gd name="connsiteX34" fmla="*/ 341174 w 590140"/>
                  <a:gd name="connsiteY34" fmla="*/ 336094 h 606798"/>
                  <a:gd name="connsiteX35" fmla="*/ 341174 w 590140"/>
                  <a:gd name="connsiteY35" fmla="*/ 360968 h 606798"/>
                  <a:gd name="connsiteX36" fmla="*/ 416785 w 590140"/>
                  <a:gd name="connsiteY36" fmla="*/ 360968 h 606798"/>
                  <a:gd name="connsiteX37" fmla="*/ 416785 w 590140"/>
                  <a:gd name="connsiteY37" fmla="*/ 336094 h 606798"/>
                  <a:gd name="connsiteX38" fmla="*/ 159063 w 590140"/>
                  <a:gd name="connsiteY38" fmla="*/ 308917 h 606798"/>
                  <a:gd name="connsiteX39" fmla="*/ 148459 w 590140"/>
                  <a:gd name="connsiteY39" fmla="*/ 319511 h 606798"/>
                  <a:gd name="connsiteX40" fmla="*/ 159063 w 590140"/>
                  <a:gd name="connsiteY40" fmla="*/ 330106 h 606798"/>
                  <a:gd name="connsiteX41" fmla="*/ 169667 w 590140"/>
                  <a:gd name="connsiteY41" fmla="*/ 319511 h 606798"/>
                  <a:gd name="connsiteX42" fmla="*/ 159063 w 590140"/>
                  <a:gd name="connsiteY42" fmla="*/ 308917 h 606798"/>
                  <a:gd name="connsiteX43" fmla="*/ 145232 w 590140"/>
                  <a:gd name="connsiteY43" fmla="*/ 289110 h 606798"/>
                  <a:gd name="connsiteX44" fmla="*/ 445369 w 590140"/>
                  <a:gd name="connsiteY44" fmla="*/ 289110 h 606798"/>
                  <a:gd name="connsiteX45" fmla="*/ 462428 w 590140"/>
                  <a:gd name="connsiteY45" fmla="*/ 306153 h 606798"/>
                  <a:gd name="connsiteX46" fmla="*/ 462428 w 590140"/>
                  <a:gd name="connsiteY46" fmla="*/ 365574 h 606798"/>
                  <a:gd name="connsiteX47" fmla="*/ 445369 w 590140"/>
                  <a:gd name="connsiteY47" fmla="*/ 382617 h 606798"/>
                  <a:gd name="connsiteX48" fmla="*/ 145232 w 590140"/>
                  <a:gd name="connsiteY48" fmla="*/ 382617 h 606798"/>
                  <a:gd name="connsiteX49" fmla="*/ 127712 w 590140"/>
                  <a:gd name="connsiteY49" fmla="*/ 365574 h 606798"/>
                  <a:gd name="connsiteX50" fmla="*/ 127712 w 590140"/>
                  <a:gd name="connsiteY50" fmla="*/ 306153 h 606798"/>
                  <a:gd name="connsiteX51" fmla="*/ 145232 w 590140"/>
                  <a:gd name="connsiteY51" fmla="*/ 289110 h 606798"/>
                  <a:gd name="connsiteX52" fmla="*/ 341174 w 590140"/>
                  <a:gd name="connsiteY52" fmla="*/ 232510 h 606798"/>
                  <a:gd name="connsiteX53" fmla="*/ 341174 w 590140"/>
                  <a:gd name="connsiteY53" fmla="*/ 257840 h 606798"/>
                  <a:gd name="connsiteX54" fmla="*/ 416785 w 590140"/>
                  <a:gd name="connsiteY54" fmla="*/ 257840 h 606798"/>
                  <a:gd name="connsiteX55" fmla="*/ 416785 w 590140"/>
                  <a:gd name="connsiteY55" fmla="*/ 232510 h 606798"/>
                  <a:gd name="connsiteX56" fmla="*/ 159063 w 590140"/>
                  <a:gd name="connsiteY56" fmla="*/ 205338 h 606798"/>
                  <a:gd name="connsiteX57" fmla="*/ 148459 w 590140"/>
                  <a:gd name="connsiteY57" fmla="*/ 215930 h 606798"/>
                  <a:gd name="connsiteX58" fmla="*/ 159063 w 590140"/>
                  <a:gd name="connsiteY58" fmla="*/ 226984 h 606798"/>
                  <a:gd name="connsiteX59" fmla="*/ 169667 w 590140"/>
                  <a:gd name="connsiteY59" fmla="*/ 215930 h 606798"/>
                  <a:gd name="connsiteX60" fmla="*/ 159063 w 590140"/>
                  <a:gd name="connsiteY60" fmla="*/ 205338 h 606798"/>
                  <a:gd name="connsiteX61" fmla="*/ 145232 w 590140"/>
                  <a:gd name="connsiteY61" fmla="*/ 185534 h 606798"/>
                  <a:gd name="connsiteX62" fmla="*/ 445369 w 590140"/>
                  <a:gd name="connsiteY62" fmla="*/ 185534 h 606798"/>
                  <a:gd name="connsiteX63" fmla="*/ 462428 w 590140"/>
                  <a:gd name="connsiteY63" fmla="*/ 203035 h 606798"/>
                  <a:gd name="connsiteX64" fmla="*/ 462428 w 590140"/>
                  <a:gd name="connsiteY64" fmla="*/ 261985 h 606798"/>
                  <a:gd name="connsiteX65" fmla="*/ 445369 w 590140"/>
                  <a:gd name="connsiteY65" fmla="*/ 279486 h 606798"/>
                  <a:gd name="connsiteX66" fmla="*/ 145232 w 590140"/>
                  <a:gd name="connsiteY66" fmla="*/ 279486 h 606798"/>
                  <a:gd name="connsiteX67" fmla="*/ 127712 w 590140"/>
                  <a:gd name="connsiteY67" fmla="*/ 261985 h 606798"/>
                  <a:gd name="connsiteX68" fmla="*/ 127712 w 590140"/>
                  <a:gd name="connsiteY68" fmla="*/ 203035 h 606798"/>
                  <a:gd name="connsiteX69" fmla="*/ 145232 w 590140"/>
                  <a:gd name="connsiteY69" fmla="*/ 185534 h 606798"/>
                  <a:gd name="connsiteX70" fmla="*/ 253115 w 590140"/>
                  <a:gd name="connsiteY70" fmla="*/ 0 h 606798"/>
                  <a:gd name="connsiteX71" fmla="*/ 340253 w 590140"/>
                  <a:gd name="connsiteY71" fmla="*/ 29007 h 606798"/>
                  <a:gd name="connsiteX72" fmla="*/ 349935 w 590140"/>
                  <a:gd name="connsiteY72" fmla="*/ 32230 h 606798"/>
                  <a:gd name="connsiteX73" fmla="*/ 357772 w 590140"/>
                  <a:gd name="connsiteY73" fmla="*/ 31770 h 606798"/>
                  <a:gd name="connsiteX74" fmla="*/ 461508 w 590140"/>
                  <a:gd name="connsiteY74" fmla="*/ 84258 h 606798"/>
                  <a:gd name="connsiteX75" fmla="*/ 472112 w 590140"/>
                  <a:gd name="connsiteY75" fmla="*/ 90244 h 606798"/>
                  <a:gd name="connsiteX76" fmla="*/ 590140 w 590140"/>
                  <a:gd name="connsiteY76" fmla="*/ 218702 h 606798"/>
                  <a:gd name="connsiteX77" fmla="*/ 487788 w 590140"/>
                  <a:gd name="connsiteY77" fmla="*/ 344399 h 606798"/>
                  <a:gd name="connsiteX78" fmla="*/ 487788 w 590140"/>
                  <a:gd name="connsiteY78" fmla="*/ 306183 h 606798"/>
                  <a:gd name="connsiteX79" fmla="*/ 485482 w 590140"/>
                  <a:gd name="connsiteY79" fmla="*/ 292831 h 606798"/>
                  <a:gd name="connsiteX80" fmla="*/ 539425 w 590140"/>
                  <a:gd name="connsiteY80" fmla="*/ 218702 h 606798"/>
                  <a:gd name="connsiteX81" fmla="*/ 461508 w 590140"/>
                  <a:gd name="connsiteY81" fmla="*/ 140430 h 606798"/>
                  <a:gd name="connsiteX82" fmla="*/ 453670 w 590140"/>
                  <a:gd name="connsiteY82" fmla="*/ 140890 h 606798"/>
                  <a:gd name="connsiteX83" fmla="*/ 428313 w 590140"/>
                  <a:gd name="connsiteY83" fmla="*/ 126617 h 606798"/>
                  <a:gd name="connsiteX84" fmla="*/ 357772 w 590140"/>
                  <a:gd name="connsiteY84" fmla="*/ 82416 h 606798"/>
                  <a:gd name="connsiteX85" fmla="*/ 341636 w 590140"/>
                  <a:gd name="connsiteY85" fmla="*/ 84258 h 606798"/>
                  <a:gd name="connsiteX86" fmla="*/ 318583 w 590140"/>
                  <a:gd name="connsiteY86" fmla="*/ 77352 h 606798"/>
                  <a:gd name="connsiteX87" fmla="*/ 253115 w 590140"/>
                  <a:gd name="connsiteY87" fmla="*/ 50647 h 606798"/>
                  <a:gd name="connsiteX88" fmla="*/ 161827 w 590140"/>
                  <a:gd name="connsiteY88" fmla="*/ 122013 h 606798"/>
                  <a:gd name="connsiteX89" fmla="*/ 135087 w 590140"/>
                  <a:gd name="connsiteY89" fmla="*/ 140890 h 606798"/>
                  <a:gd name="connsiteX90" fmla="*/ 129093 w 590140"/>
                  <a:gd name="connsiteY90" fmla="*/ 140430 h 606798"/>
                  <a:gd name="connsiteX91" fmla="*/ 50715 w 590140"/>
                  <a:gd name="connsiteY91" fmla="*/ 218702 h 606798"/>
                  <a:gd name="connsiteX92" fmla="*/ 104658 w 590140"/>
                  <a:gd name="connsiteY92" fmla="*/ 292831 h 606798"/>
                  <a:gd name="connsiteX93" fmla="*/ 102352 w 590140"/>
                  <a:gd name="connsiteY93" fmla="*/ 306183 h 606798"/>
                  <a:gd name="connsiteX94" fmla="*/ 102352 w 590140"/>
                  <a:gd name="connsiteY94" fmla="*/ 344859 h 606798"/>
                  <a:gd name="connsiteX95" fmla="*/ 0 w 590140"/>
                  <a:gd name="connsiteY95" fmla="*/ 218702 h 606798"/>
                  <a:gd name="connsiteX96" fmla="*/ 110651 w 590140"/>
                  <a:gd name="connsiteY96" fmla="*/ 91164 h 606798"/>
                  <a:gd name="connsiteX97" fmla="*/ 122177 w 590140"/>
                  <a:gd name="connsiteY97" fmla="*/ 82416 h 606798"/>
                  <a:gd name="connsiteX98" fmla="*/ 253115 w 590140"/>
                  <a:gd name="connsiteY98" fmla="*/ 0 h 606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590140" h="606798">
                    <a:moveTo>
                      <a:pt x="275280" y="496336"/>
                    </a:moveTo>
                    <a:lnTo>
                      <a:pt x="314935" y="496336"/>
                    </a:lnTo>
                    <a:lnTo>
                      <a:pt x="314935" y="542822"/>
                    </a:lnTo>
                    <a:lnTo>
                      <a:pt x="347213" y="542822"/>
                    </a:lnTo>
                    <a:lnTo>
                      <a:pt x="347213" y="554789"/>
                    </a:lnTo>
                    <a:lnTo>
                      <a:pt x="458801" y="554789"/>
                    </a:lnTo>
                    <a:lnTo>
                      <a:pt x="458801" y="594831"/>
                    </a:lnTo>
                    <a:lnTo>
                      <a:pt x="347213" y="594831"/>
                    </a:lnTo>
                    <a:lnTo>
                      <a:pt x="347213" y="606798"/>
                    </a:lnTo>
                    <a:lnTo>
                      <a:pt x="243463" y="606798"/>
                    </a:lnTo>
                    <a:lnTo>
                      <a:pt x="243463" y="594831"/>
                    </a:lnTo>
                    <a:lnTo>
                      <a:pt x="131414" y="594831"/>
                    </a:lnTo>
                    <a:lnTo>
                      <a:pt x="131414" y="554789"/>
                    </a:lnTo>
                    <a:lnTo>
                      <a:pt x="243463" y="554789"/>
                    </a:lnTo>
                    <a:lnTo>
                      <a:pt x="243463" y="542822"/>
                    </a:lnTo>
                    <a:lnTo>
                      <a:pt x="275280" y="542822"/>
                    </a:lnTo>
                    <a:close/>
                    <a:moveTo>
                      <a:pt x="341174" y="439218"/>
                    </a:moveTo>
                    <a:lnTo>
                      <a:pt x="341174" y="464548"/>
                    </a:lnTo>
                    <a:lnTo>
                      <a:pt x="416785" y="464548"/>
                    </a:lnTo>
                    <a:lnTo>
                      <a:pt x="416785" y="439218"/>
                    </a:lnTo>
                    <a:close/>
                    <a:moveTo>
                      <a:pt x="159063" y="412046"/>
                    </a:moveTo>
                    <a:cubicBezTo>
                      <a:pt x="153069" y="412046"/>
                      <a:pt x="148459" y="416651"/>
                      <a:pt x="148459" y="422638"/>
                    </a:cubicBezTo>
                    <a:cubicBezTo>
                      <a:pt x="148459" y="428625"/>
                      <a:pt x="153069" y="433692"/>
                      <a:pt x="159063" y="433692"/>
                    </a:cubicBezTo>
                    <a:cubicBezTo>
                      <a:pt x="165056" y="433692"/>
                      <a:pt x="169667" y="428625"/>
                      <a:pt x="169667" y="422638"/>
                    </a:cubicBezTo>
                    <a:cubicBezTo>
                      <a:pt x="169667" y="416651"/>
                      <a:pt x="165056" y="412046"/>
                      <a:pt x="159063" y="412046"/>
                    </a:cubicBezTo>
                    <a:close/>
                    <a:moveTo>
                      <a:pt x="145232" y="392242"/>
                    </a:moveTo>
                    <a:lnTo>
                      <a:pt x="445369" y="392242"/>
                    </a:lnTo>
                    <a:cubicBezTo>
                      <a:pt x="454590" y="392242"/>
                      <a:pt x="462428" y="400071"/>
                      <a:pt x="462428" y="409743"/>
                    </a:cubicBezTo>
                    <a:lnTo>
                      <a:pt x="462428" y="468693"/>
                    </a:lnTo>
                    <a:cubicBezTo>
                      <a:pt x="462428" y="478365"/>
                      <a:pt x="454590" y="486194"/>
                      <a:pt x="445369" y="486194"/>
                    </a:cubicBezTo>
                    <a:lnTo>
                      <a:pt x="145232" y="486194"/>
                    </a:lnTo>
                    <a:cubicBezTo>
                      <a:pt x="135550" y="486194"/>
                      <a:pt x="127712" y="478365"/>
                      <a:pt x="127712" y="468693"/>
                    </a:cubicBezTo>
                    <a:lnTo>
                      <a:pt x="127712" y="409743"/>
                    </a:lnTo>
                    <a:cubicBezTo>
                      <a:pt x="127712" y="400071"/>
                      <a:pt x="135550" y="392242"/>
                      <a:pt x="145232" y="392242"/>
                    </a:cubicBezTo>
                    <a:close/>
                    <a:moveTo>
                      <a:pt x="341174" y="336094"/>
                    </a:moveTo>
                    <a:lnTo>
                      <a:pt x="341174" y="360968"/>
                    </a:lnTo>
                    <a:lnTo>
                      <a:pt x="416785" y="360968"/>
                    </a:lnTo>
                    <a:lnTo>
                      <a:pt x="416785" y="336094"/>
                    </a:lnTo>
                    <a:close/>
                    <a:moveTo>
                      <a:pt x="159063" y="308917"/>
                    </a:moveTo>
                    <a:cubicBezTo>
                      <a:pt x="153069" y="308917"/>
                      <a:pt x="148459" y="313523"/>
                      <a:pt x="148459" y="319511"/>
                    </a:cubicBezTo>
                    <a:cubicBezTo>
                      <a:pt x="148459" y="325500"/>
                      <a:pt x="153069" y="330106"/>
                      <a:pt x="159063" y="330106"/>
                    </a:cubicBezTo>
                    <a:cubicBezTo>
                      <a:pt x="165056" y="330106"/>
                      <a:pt x="169667" y="325500"/>
                      <a:pt x="169667" y="319511"/>
                    </a:cubicBezTo>
                    <a:cubicBezTo>
                      <a:pt x="169667" y="313523"/>
                      <a:pt x="165056" y="308917"/>
                      <a:pt x="159063" y="308917"/>
                    </a:cubicBezTo>
                    <a:close/>
                    <a:moveTo>
                      <a:pt x="145232" y="289110"/>
                    </a:moveTo>
                    <a:lnTo>
                      <a:pt x="445369" y="289110"/>
                    </a:lnTo>
                    <a:cubicBezTo>
                      <a:pt x="454590" y="289110"/>
                      <a:pt x="462428" y="296941"/>
                      <a:pt x="462428" y="306153"/>
                    </a:cubicBezTo>
                    <a:lnTo>
                      <a:pt x="462428" y="365574"/>
                    </a:lnTo>
                    <a:cubicBezTo>
                      <a:pt x="462428" y="375247"/>
                      <a:pt x="454590" y="382617"/>
                      <a:pt x="445369" y="382617"/>
                    </a:cubicBezTo>
                    <a:lnTo>
                      <a:pt x="145232" y="382617"/>
                    </a:lnTo>
                    <a:cubicBezTo>
                      <a:pt x="135550" y="382617"/>
                      <a:pt x="127712" y="375247"/>
                      <a:pt x="127712" y="365574"/>
                    </a:cubicBezTo>
                    <a:lnTo>
                      <a:pt x="127712" y="306153"/>
                    </a:lnTo>
                    <a:cubicBezTo>
                      <a:pt x="127712" y="296941"/>
                      <a:pt x="135550" y="289110"/>
                      <a:pt x="145232" y="289110"/>
                    </a:cubicBezTo>
                    <a:close/>
                    <a:moveTo>
                      <a:pt x="341174" y="232510"/>
                    </a:moveTo>
                    <a:lnTo>
                      <a:pt x="341174" y="257840"/>
                    </a:lnTo>
                    <a:lnTo>
                      <a:pt x="416785" y="257840"/>
                    </a:lnTo>
                    <a:lnTo>
                      <a:pt x="416785" y="232510"/>
                    </a:lnTo>
                    <a:close/>
                    <a:moveTo>
                      <a:pt x="159063" y="205338"/>
                    </a:moveTo>
                    <a:cubicBezTo>
                      <a:pt x="153069" y="205338"/>
                      <a:pt x="148459" y="209943"/>
                      <a:pt x="148459" y="215930"/>
                    </a:cubicBezTo>
                    <a:cubicBezTo>
                      <a:pt x="148459" y="221917"/>
                      <a:pt x="153069" y="226984"/>
                      <a:pt x="159063" y="226984"/>
                    </a:cubicBezTo>
                    <a:cubicBezTo>
                      <a:pt x="165056" y="226984"/>
                      <a:pt x="169667" y="221917"/>
                      <a:pt x="169667" y="215930"/>
                    </a:cubicBezTo>
                    <a:cubicBezTo>
                      <a:pt x="169667" y="209943"/>
                      <a:pt x="165056" y="205338"/>
                      <a:pt x="159063" y="205338"/>
                    </a:cubicBezTo>
                    <a:close/>
                    <a:moveTo>
                      <a:pt x="145232" y="185534"/>
                    </a:moveTo>
                    <a:lnTo>
                      <a:pt x="445369" y="185534"/>
                    </a:lnTo>
                    <a:cubicBezTo>
                      <a:pt x="454590" y="185534"/>
                      <a:pt x="462428" y="193363"/>
                      <a:pt x="462428" y="203035"/>
                    </a:cubicBezTo>
                    <a:lnTo>
                      <a:pt x="462428" y="261985"/>
                    </a:lnTo>
                    <a:cubicBezTo>
                      <a:pt x="462428" y="271657"/>
                      <a:pt x="454590" y="279486"/>
                      <a:pt x="445369" y="279486"/>
                    </a:cubicBezTo>
                    <a:lnTo>
                      <a:pt x="145232" y="279486"/>
                    </a:lnTo>
                    <a:cubicBezTo>
                      <a:pt x="135550" y="279486"/>
                      <a:pt x="127712" y="271657"/>
                      <a:pt x="127712" y="261985"/>
                    </a:cubicBezTo>
                    <a:lnTo>
                      <a:pt x="127712" y="203035"/>
                    </a:lnTo>
                    <a:cubicBezTo>
                      <a:pt x="127712" y="193363"/>
                      <a:pt x="135550" y="185534"/>
                      <a:pt x="145232" y="185534"/>
                    </a:cubicBezTo>
                    <a:close/>
                    <a:moveTo>
                      <a:pt x="253115" y="0"/>
                    </a:moveTo>
                    <a:cubicBezTo>
                      <a:pt x="284927" y="0"/>
                      <a:pt x="315356" y="10129"/>
                      <a:pt x="340253" y="29007"/>
                    </a:cubicBezTo>
                    <a:cubicBezTo>
                      <a:pt x="343019" y="31309"/>
                      <a:pt x="346707" y="32230"/>
                      <a:pt x="349935" y="32230"/>
                    </a:cubicBezTo>
                    <a:cubicBezTo>
                      <a:pt x="352701" y="31770"/>
                      <a:pt x="355006" y="31770"/>
                      <a:pt x="357772" y="31770"/>
                    </a:cubicBezTo>
                    <a:cubicBezTo>
                      <a:pt x="398806" y="31770"/>
                      <a:pt x="437533" y="52028"/>
                      <a:pt x="461508" y="84258"/>
                    </a:cubicBezTo>
                    <a:cubicBezTo>
                      <a:pt x="463813" y="87941"/>
                      <a:pt x="467963" y="89783"/>
                      <a:pt x="472112" y="90244"/>
                    </a:cubicBezTo>
                    <a:cubicBezTo>
                      <a:pt x="538503" y="95769"/>
                      <a:pt x="590140" y="151480"/>
                      <a:pt x="590140" y="218702"/>
                    </a:cubicBezTo>
                    <a:cubicBezTo>
                      <a:pt x="590140" y="280400"/>
                      <a:pt x="546341" y="332428"/>
                      <a:pt x="487788" y="344399"/>
                    </a:cubicBezTo>
                    <a:lnTo>
                      <a:pt x="487788" y="306183"/>
                    </a:lnTo>
                    <a:cubicBezTo>
                      <a:pt x="487788" y="301579"/>
                      <a:pt x="487327" y="296975"/>
                      <a:pt x="485482" y="292831"/>
                    </a:cubicBezTo>
                    <a:cubicBezTo>
                      <a:pt x="516834" y="282702"/>
                      <a:pt x="539425" y="253234"/>
                      <a:pt x="539425" y="218702"/>
                    </a:cubicBezTo>
                    <a:cubicBezTo>
                      <a:pt x="539425" y="175422"/>
                      <a:pt x="504385" y="140430"/>
                      <a:pt x="461508" y="140430"/>
                    </a:cubicBezTo>
                    <a:cubicBezTo>
                      <a:pt x="458742" y="140430"/>
                      <a:pt x="455975" y="140890"/>
                      <a:pt x="453670" y="140890"/>
                    </a:cubicBezTo>
                    <a:cubicBezTo>
                      <a:pt x="443066" y="142272"/>
                      <a:pt x="432923" y="136286"/>
                      <a:pt x="428313" y="126617"/>
                    </a:cubicBezTo>
                    <a:cubicBezTo>
                      <a:pt x="414942" y="99452"/>
                      <a:pt x="387740" y="82416"/>
                      <a:pt x="357772" y="82416"/>
                    </a:cubicBezTo>
                    <a:cubicBezTo>
                      <a:pt x="352240" y="82416"/>
                      <a:pt x="347168" y="82877"/>
                      <a:pt x="341636" y="84258"/>
                    </a:cubicBezTo>
                    <a:cubicBezTo>
                      <a:pt x="333337" y="86100"/>
                      <a:pt x="325038" y="83337"/>
                      <a:pt x="318583" y="77352"/>
                    </a:cubicBezTo>
                    <a:cubicBezTo>
                      <a:pt x="301064" y="60316"/>
                      <a:pt x="277550" y="50647"/>
                      <a:pt x="253115" y="50647"/>
                    </a:cubicBezTo>
                    <a:cubicBezTo>
                      <a:pt x="209776" y="50647"/>
                      <a:pt x="172432" y="80114"/>
                      <a:pt x="161827" y="122013"/>
                    </a:cubicBezTo>
                    <a:cubicBezTo>
                      <a:pt x="159061" y="133984"/>
                      <a:pt x="147535" y="141811"/>
                      <a:pt x="135087" y="140890"/>
                    </a:cubicBezTo>
                    <a:cubicBezTo>
                      <a:pt x="133243" y="140890"/>
                      <a:pt x="130937" y="140430"/>
                      <a:pt x="129093" y="140430"/>
                    </a:cubicBezTo>
                    <a:cubicBezTo>
                      <a:pt x="85755" y="140430"/>
                      <a:pt x="50715" y="175422"/>
                      <a:pt x="50715" y="218702"/>
                    </a:cubicBezTo>
                    <a:cubicBezTo>
                      <a:pt x="50715" y="253234"/>
                      <a:pt x="73306" y="282702"/>
                      <a:pt x="104658" y="292831"/>
                    </a:cubicBezTo>
                    <a:cubicBezTo>
                      <a:pt x="103275" y="296975"/>
                      <a:pt x="102352" y="301579"/>
                      <a:pt x="102352" y="306183"/>
                    </a:cubicBezTo>
                    <a:lnTo>
                      <a:pt x="102352" y="344859"/>
                    </a:lnTo>
                    <a:cubicBezTo>
                      <a:pt x="43799" y="332428"/>
                      <a:pt x="0" y="280400"/>
                      <a:pt x="0" y="218702"/>
                    </a:cubicBezTo>
                    <a:cubicBezTo>
                      <a:pt x="0" y="153782"/>
                      <a:pt x="48410" y="99913"/>
                      <a:pt x="110651" y="91164"/>
                    </a:cubicBezTo>
                    <a:cubicBezTo>
                      <a:pt x="115723" y="90244"/>
                      <a:pt x="120333" y="87021"/>
                      <a:pt x="122177" y="82416"/>
                    </a:cubicBezTo>
                    <a:cubicBezTo>
                      <a:pt x="145691" y="32690"/>
                      <a:pt x="196406" y="0"/>
                      <a:pt x="2531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îşľïḓè">
              <a:extLst>
                <a:ext uri="{FF2B5EF4-FFF2-40B4-BE49-F238E27FC236}">
                  <a16:creationId xmlns:a16="http://schemas.microsoft.com/office/drawing/2014/main" id="{4523EE86-E30A-469B-99B9-C6645BFEDC08}"/>
                </a:ext>
              </a:extLst>
            </p:cNvPr>
            <p:cNvGrpSpPr/>
            <p:nvPr/>
          </p:nvGrpSpPr>
          <p:grpSpPr>
            <a:xfrm>
              <a:off x="5893719" y="3174188"/>
              <a:ext cx="1485000" cy="1754225"/>
              <a:chOff x="2203431" y="2785613"/>
              <a:chExt cx="1485000" cy="1754225"/>
            </a:xfrm>
          </p:grpSpPr>
          <p:sp>
            <p:nvSpPr>
              <p:cNvPr id="14" name="îṩ1ïḋè">
                <a:extLst>
                  <a:ext uri="{FF2B5EF4-FFF2-40B4-BE49-F238E27FC236}">
                    <a16:creationId xmlns:a16="http://schemas.microsoft.com/office/drawing/2014/main" id="{888B4B3A-AFD2-4ED0-ADFE-977A847DEC24}"/>
                  </a:ext>
                </a:extLst>
              </p:cNvPr>
              <p:cNvSpPr/>
              <p:nvPr/>
            </p:nvSpPr>
            <p:spPr bwMode="auto">
              <a:xfrm flipV="1">
                <a:off x="2203431" y="2785613"/>
                <a:ext cx="1485000" cy="1754225"/>
              </a:xfrm>
              <a:custGeom>
                <a:avLst/>
                <a:gdLst>
                  <a:gd name="T0" fmla="*/ 2750 w 3657"/>
                  <a:gd name="T1" fmla="*/ 198 h 4320"/>
                  <a:gd name="T2" fmla="*/ 2581 w 3657"/>
                  <a:gd name="T3" fmla="*/ 275 h 4320"/>
                  <a:gd name="T4" fmla="*/ 2451 w 3657"/>
                  <a:gd name="T5" fmla="*/ 406 h 4320"/>
                  <a:gd name="T6" fmla="*/ 2373 w 3657"/>
                  <a:gd name="T7" fmla="*/ 575 h 4320"/>
                  <a:gd name="T8" fmla="*/ 2361 w 3657"/>
                  <a:gd name="T9" fmla="*/ 768 h 4320"/>
                  <a:gd name="T10" fmla="*/ 2419 w 3657"/>
                  <a:gd name="T11" fmla="*/ 948 h 4320"/>
                  <a:gd name="T12" fmla="*/ 2532 w 3657"/>
                  <a:gd name="T13" fmla="*/ 1093 h 4320"/>
                  <a:gd name="T14" fmla="*/ 2690 w 3657"/>
                  <a:gd name="T15" fmla="*/ 1189 h 4320"/>
                  <a:gd name="T16" fmla="*/ 2878 w 3657"/>
                  <a:gd name="T17" fmla="*/ 1224 h 4320"/>
                  <a:gd name="T18" fmla="*/ 3066 w 3657"/>
                  <a:gd name="T19" fmla="*/ 1189 h 4320"/>
                  <a:gd name="T20" fmla="*/ 3225 w 3657"/>
                  <a:gd name="T21" fmla="*/ 1093 h 4320"/>
                  <a:gd name="T22" fmla="*/ 3339 w 3657"/>
                  <a:gd name="T23" fmla="*/ 948 h 4320"/>
                  <a:gd name="T24" fmla="*/ 3395 w 3657"/>
                  <a:gd name="T25" fmla="*/ 768 h 4320"/>
                  <a:gd name="T26" fmla="*/ 3383 w 3657"/>
                  <a:gd name="T27" fmla="*/ 575 h 4320"/>
                  <a:gd name="T28" fmla="*/ 3306 w 3657"/>
                  <a:gd name="T29" fmla="*/ 406 h 4320"/>
                  <a:gd name="T30" fmla="*/ 3176 w 3657"/>
                  <a:gd name="T31" fmla="*/ 275 h 4320"/>
                  <a:gd name="T32" fmla="*/ 3006 w 3657"/>
                  <a:gd name="T33" fmla="*/ 198 h 4320"/>
                  <a:gd name="T34" fmla="*/ 2603 w 3657"/>
                  <a:gd name="T35" fmla="*/ 0 h 4320"/>
                  <a:gd name="T36" fmla="*/ 3231 w 3657"/>
                  <a:gd name="T37" fmla="*/ 14 h 4320"/>
                  <a:gd name="T38" fmla="*/ 3327 w 3657"/>
                  <a:gd name="T39" fmla="*/ 81 h 4320"/>
                  <a:gd name="T40" fmla="*/ 3642 w 3657"/>
                  <a:gd name="T41" fmla="*/ 626 h 4320"/>
                  <a:gd name="T42" fmla="*/ 3653 w 3657"/>
                  <a:gd name="T43" fmla="*/ 742 h 4320"/>
                  <a:gd name="T44" fmla="*/ 3350 w 3657"/>
                  <a:gd name="T45" fmla="*/ 1293 h 4320"/>
                  <a:gd name="T46" fmla="*/ 3268 w 3657"/>
                  <a:gd name="T47" fmla="*/ 1377 h 4320"/>
                  <a:gd name="T48" fmla="*/ 3154 w 3657"/>
                  <a:gd name="T49" fmla="*/ 1409 h 4320"/>
                  <a:gd name="T50" fmla="*/ 2738 w 3657"/>
                  <a:gd name="T51" fmla="*/ 1409 h 4320"/>
                  <a:gd name="T52" fmla="*/ 2703 w 3657"/>
                  <a:gd name="T53" fmla="*/ 1416 h 4320"/>
                  <a:gd name="T54" fmla="*/ 2650 w 3657"/>
                  <a:gd name="T55" fmla="*/ 1437 h 4320"/>
                  <a:gd name="T56" fmla="*/ 2594 w 3657"/>
                  <a:gd name="T57" fmla="*/ 1478 h 4320"/>
                  <a:gd name="T58" fmla="*/ 2549 w 3657"/>
                  <a:gd name="T59" fmla="*/ 1543 h 4320"/>
                  <a:gd name="T60" fmla="*/ 2530 w 3657"/>
                  <a:gd name="T61" fmla="*/ 1640 h 4320"/>
                  <a:gd name="T62" fmla="*/ 3078 w 3657"/>
                  <a:gd name="T63" fmla="*/ 2661 h 4320"/>
                  <a:gd name="T64" fmla="*/ 3133 w 3657"/>
                  <a:gd name="T65" fmla="*/ 2812 h 4320"/>
                  <a:gd name="T66" fmla="*/ 3133 w 3657"/>
                  <a:gd name="T67" fmla="*/ 2970 h 4320"/>
                  <a:gd name="T68" fmla="*/ 3078 w 3657"/>
                  <a:gd name="T69" fmla="*/ 3122 h 4320"/>
                  <a:gd name="T70" fmla="*/ 2459 w 3657"/>
                  <a:gd name="T71" fmla="*/ 4172 h 4320"/>
                  <a:gd name="T72" fmla="*/ 2332 w 3657"/>
                  <a:gd name="T73" fmla="*/ 4269 h 4320"/>
                  <a:gd name="T74" fmla="*/ 2179 w 3657"/>
                  <a:gd name="T75" fmla="*/ 4316 h 4320"/>
                  <a:gd name="T76" fmla="*/ 959 w 3657"/>
                  <a:gd name="T77" fmla="*/ 4316 h 4320"/>
                  <a:gd name="T78" fmla="*/ 808 w 3657"/>
                  <a:gd name="T79" fmla="*/ 4269 h 4320"/>
                  <a:gd name="T80" fmla="*/ 681 w 3657"/>
                  <a:gd name="T81" fmla="*/ 4172 h 4320"/>
                  <a:gd name="T82" fmla="*/ 60 w 3657"/>
                  <a:gd name="T83" fmla="*/ 3121 h 4320"/>
                  <a:gd name="T84" fmla="*/ 5 w 3657"/>
                  <a:gd name="T85" fmla="*/ 2970 h 4320"/>
                  <a:gd name="T86" fmla="*/ 5 w 3657"/>
                  <a:gd name="T87" fmla="*/ 2812 h 4320"/>
                  <a:gd name="T88" fmla="*/ 60 w 3657"/>
                  <a:gd name="T89" fmla="*/ 2661 h 4320"/>
                  <a:gd name="T90" fmla="*/ 681 w 3657"/>
                  <a:gd name="T91" fmla="*/ 1618 h 4320"/>
                  <a:gd name="T92" fmla="*/ 808 w 3657"/>
                  <a:gd name="T93" fmla="*/ 1526 h 4320"/>
                  <a:gd name="T94" fmla="*/ 959 w 3657"/>
                  <a:gd name="T95" fmla="*/ 1483 h 4320"/>
                  <a:gd name="T96" fmla="*/ 2171 w 3657"/>
                  <a:gd name="T97" fmla="*/ 1474 h 4320"/>
                  <a:gd name="T98" fmla="*/ 2272 w 3657"/>
                  <a:gd name="T99" fmla="*/ 1437 h 4320"/>
                  <a:gd name="T100" fmla="*/ 2328 w 3657"/>
                  <a:gd name="T101" fmla="*/ 1382 h 4320"/>
                  <a:gd name="T102" fmla="*/ 2352 w 3657"/>
                  <a:gd name="T103" fmla="*/ 1317 h 4320"/>
                  <a:gd name="T104" fmla="*/ 2352 w 3657"/>
                  <a:gd name="T105" fmla="*/ 1253 h 4320"/>
                  <a:gd name="T106" fmla="*/ 2341 w 3657"/>
                  <a:gd name="T107" fmla="*/ 1199 h 4320"/>
                  <a:gd name="T108" fmla="*/ 2328 w 3657"/>
                  <a:gd name="T109" fmla="*/ 1164 h 4320"/>
                  <a:gd name="T110" fmla="*/ 2132 w 3657"/>
                  <a:gd name="T111" fmla="*/ 817 h 4320"/>
                  <a:gd name="T112" fmla="*/ 2101 w 3657"/>
                  <a:gd name="T113" fmla="*/ 703 h 4320"/>
                  <a:gd name="T114" fmla="*/ 2132 w 3657"/>
                  <a:gd name="T115" fmla="*/ 589 h 4320"/>
                  <a:gd name="T116" fmla="*/ 2458 w 3657"/>
                  <a:gd name="T117" fmla="*/ 52 h 4320"/>
                  <a:gd name="T118" fmla="*/ 2563 w 3657"/>
                  <a:gd name="T119" fmla="*/ 4 h 4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657" h="4320">
                    <a:moveTo>
                      <a:pt x="2878" y="182"/>
                    </a:moveTo>
                    <a:lnTo>
                      <a:pt x="2813" y="186"/>
                    </a:lnTo>
                    <a:lnTo>
                      <a:pt x="2750" y="198"/>
                    </a:lnTo>
                    <a:lnTo>
                      <a:pt x="2690" y="217"/>
                    </a:lnTo>
                    <a:lnTo>
                      <a:pt x="2633" y="243"/>
                    </a:lnTo>
                    <a:lnTo>
                      <a:pt x="2581" y="275"/>
                    </a:lnTo>
                    <a:lnTo>
                      <a:pt x="2532" y="313"/>
                    </a:lnTo>
                    <a:lnTo>
                      <a:pt x="2489" y="357"/>
                    </a:lnTo>
                    <a:lnTo>
                      <a:pt x="2451" y="406"/>
                    </a:lnTo>
                    <a:lnTo>
                      <a:pt x="2419" y="458"/>
                    </a:lnTo>
                    <a:lnTo>
                      <a:pt x="2392" y="514"/>
                    </a:lnTo>
                    <a:lnTo>
                      <a:pt x="2373" y="575"/>
                    </a:lnTo>
                    <a:lnTo>
                      <a:pt x="2361" y="638"/>
                    </a:lnTo>
                    <a:lnTo>
                      <a:pt x="2357" y="703"/>
                    </a:lnTo>
                    <a:lnTo>
                      <a:pt x="2361" y="768"/>
                    </a:lnTo>
                    <a:lnTo>
                      <a:pt x="2373" y="831"/>
                    </a:lnTo>
                    <a:lnTo>
                      <a:pt x="2392" y="891"/>
                    </a:lnTo>
                    <a:lnTo>
                      <a:pt x="2419" y="948"/>
                    </a:lnTo>
                    <a:lnTo>
                      <a:pt x="2451" y="1001"/>
                    </a:lnTo>
                    <a:lnTo>
                      <a:pt x="2489" y="1049"/>
                    </a:lnTo>
                    <a:lnTo>
                      <a:pt x="2532" y="1093"/>
                    </a:lnTo>
                    <a:lnTo>
                      <a:pt x="2581" y="1131"/>
                    </a:lnTo>
                    <a:lnTo>
                      <a:pt x="2633" y="1164"/>
                    </a:lnTo>
                    <a:lnTo>
                      <a:pt x="2690" y="1189"/>
                    </a:lnTo>
                    <a:lnTo>
                      <a:pt x="2750" y="1208"/>
                    </a:lnTo>
                    <a:lnTo>
                      <a:pt x="2813" y="1220"/>
                    </a:lnTo>
                    <a:lnTo>
                      <a:pt x="2878" y="1224"/>
                    </a:lnTo>
                    <a:lnTo>
                      <a:pt x="2943" y="1220"/>
                    </a:lnTo>
                    <a:lnTo>
                      <a:pt x="3006" y="1208"/>
                    </a:lnTo>
                    <a:lnTo>
                      <a:pt x="3066" y="1189"/>
                    </a:lnTo>
                    <a:lnTo>
                      <a:pt x="3123" y="1164"/>
                    </a:lnTo>
                    <a:lnTo>
                      <a:pt x="3176" y="1131"/>
                    </a:lnTo>
                    <a:lnTo>
                      <a:pt x="3225" y="1093"/>
                    </a:lnTo>
                    <a:lnTo>
                      <a:pt x="3268" y="1049"/>
                    </a:lnTo>
                    <a:lnTo>
                      <a:pt x="3306" y="1001"/>
                    </a:lnTo>
                    <a:lnTo>
                      <a:pt x="3339" y="948"/>
                    </a:lnTo>
                    <a:lnTo>
                      <a:pt x="3365" y="891"/>
                    </a:lnTo>
                    <a:lnTo>
                      <a:pt x="3383" y="831"/>
                    </a:lnTo>
                    <a:lnTo>
                      <a:pt x="3395" y="768"/>
                    </a:lnTo>
                    <a:lnTo>
                      <a:pt x="3399" y="703"/>
                    </a:lnTo>
                    <a:lnTo>
                      <a:pt x="3395" y="638"/>
                    </a:lnTo>
                    <a:lnTo>
                      <a:pt x="3383" y="575"/>
                    </a:lnTo>
                    <a:lnTo>
                      <a:pt x="3365" y="514"/>
                    </a:lnTo>
                    <a:lnTo>
                      <a:pt x="3339" y="458"/>
                    </a:lnTo>
                    <a:lnTo>
                      <a:pt x="3306" y="406"/>
                    </a:lnTo>
                    <a:lnTo>
                      <a:pt x="3268" y="357"/>
                    </a:lnTo>
                    <a:lnTo>
                      <a:pt x="3225" y="313"/>
                    </a:lnTo>
                    <a:lnTo>
                      <a:pt x="3176" y="275"/>
                    </a:lnTo>
                    <a:lnTo>
                      <a:pt x="3123" y="243"/>
                    </a:lnTo>
                    <a:lnTo>
                      <a:pt x="3066" y="217"/>
                    </a:lnTo>
                    <a:lnTo>
                      <a:pt x="3006" y="198"/>
                    </a:lnTo>
                    <a:lnTo>
                      <a:pt x="2943" y="186"/>
                    </a:lnTo>
                    <a:lnTo>
                      <a:pt x="2878" y="182"/>
                    </a:lnTo>
                    <a:close/>
                    <a:moveTo>
                      <a:pt x="2603" y="0"/>
                    </a:moveTo>
                    <a:lnTo>
                      <a:pt x="3154" y="0"/>
                    </a:lnTo>
                    <a:lnTo>
                      <a:pt x="3193" y="4"/>
                    </a:lnTo>
                    <a:lnTo>
                      <a:pt x="3231" y="14"/>
                    </a:lnTo>
                    <a:lnTo>
                      <a:pt x="3268" y="30"/>
                    </a:lnTo>
                    <a:lnTo>
                      <a:pt x="3299" y="52"/>
                    </a:lnTo>
                    <a:lnTo>
                      <a:pt x="3327" y="81"/>
                    </a:lnTo>
                    <a:lnTo>
                      <a:pt x="3350" y="114"/>
                    </a:lnTo>
                    <a:lnTo>
                      <a:pt x="3625" y="589"/>
                    </a:lnTo>
                    <a:lnTo>
                      <a:pt x="3642" y="626"/>
                    </a:lnTo>
                    <a:lnTo>
                      <a:pt x="3653" y="664"/>
                    </a:lnTo>
                    <a:lnTo>
                      <a:pt x="3657" y="703"/>
                    </a:lnTo>
                    <a:lnTo>
                      <a:pt x="3653" y="742"/>
                    </a:lnTo>
                    <a:lnTo>
                      <a:pt x="3642" y="782"/>
                    </a:lnTo>
                    <a:lnTo>
                      <a:pt x="3625" y="817"/>
                    </a:lnTo>
                    <a:lnTo>
                      <a:pt x="3350" y="1293"/>
                    </a:lnTo>
                    <a:lnTo>
                      <a:pt x="3327" y="1326"/>
                    </a:lnTo>
                    <a:lnTo>
                      <a:pt x="3299" y="1355"/>
                    </a:lnTo>
                    <a:lnTo>
                      <a:pt x="3268" y="1377"/>
                    </a:lnTo>
                    <a:lnTo>
                      <a:pt x="3231" y="1394"/>
                    </a:lnTo>
                    <a:lnTo>
                      <a:pt x="3193" y="1405"/>
                    </a:lnTo>
                    <a:lnTo>
                      <a:pt x="3154" y="1409"/>
                    </a:lnTo>
                    <a:lnTo>
                      <a:pt x="2747" y="1409"/>
                    </a:lnTo>
                    <a:lnTo>
                      <a:pt x="2744" y="1409"/>
                    </a:lnTo>
                    <a:lnTo>
                      <a:pt x="2738" y="1409"/>
                    </a:lnTo>
                    <a:lnTo>
                      <a:pt x="2729" y="1411"/>
                    </a:lnTo>
                    <a:lnTo>
                      <a:pt x="2717" y="1413"/>
                    </a:lnTo>
                    <a:lnTo>
                      <a:pt x="2703" y="1416"/>
                    </a:lnTo>
                    <a:lnTo>
                      <a:pt x="2686" y="1422"/>
                    </a:lnTo>
                    <a:lnTo>
                      <a:pt x="2669" y="1430"/>
                    </a:lnTo>
                    <a:lnTo>
                      <a:pt x="2650" y="1437"/>
                    </a:lnTo>
                    <a:lnTo>
                      <a:pt x="2631" y="1449"/>
                    </a:lnTo>
                    <a:lnTo>
                      <a:pt x="2612" y="1462"/>
                    </a:lnTo>
                    <a:lnTo>
                      <a:pt x="2594" y="1478"/>
                    </a:lnTo>
                    <a:lnTo>
                      <a:pt x="2578" y="1496"/>
                    </a:lnTo>
                    <a:lnTo>
                      <a:pt x="2563" y="1519"/>
                    </a:lnTo>
                    <a:lnTo>
                      <a:pt x="2549" y="1543"/>
                    </a:lnTo>
                    <a:lnTo>
                      <a:pt x="2540" y="1572"/>
                    </a:lnTo>
                    <a:lnTo>
                      <a:pt x="2532" y="1604"/>
                    </a:lnTo>
                    <a:lnTo>
                      <a:pt x="2530" y="1640"/>
                    </a:lnTo>
                    <a:lnTo>
                      <a:pt x="2531" y="1681"/>
                    </a:lnTo>
                    <a:lnTo>
                      <a:pt x="2536" y="1725"/>
                    </a:lnTo>
                    <a:lnTo>
                      <a:pt x="3078" y="2661"/>
                    </a:lnTo>
                    <a:lnTo>
                      <a:pt x="3103" y="2710"/>
                    </a:lnTo>
                    <a:lnTo>
                      <a:pt x="3121" y="2760"/>
                    </a:lnTo>
                    <a:lnTo>
                      <a:pt x="3133" y="2812"/>
                    </a:lnTo>
                    <a:lnTo>
                      <a:pt x="3140" y="2864"/>
                    </a:lnTo>
                    <a:lnTo>
                      <a:pt x="3140" y="2918"/>
                    </a:lnTo>
                    <a:lnTo>
                      <a:pt x="3133" y="2970"/>
                    </a:lnTo>
                    <a:lnTo>
                      <a:pt x="3121" y="3023"/>
                    </a:lnTo>
                    <a:lnTo>
                      <a:pt x="3103" y="3074"/>
                    </a:lnTo>
                    <a:lnTo>
                      <a:pt x="3078" y="3122"/>
                    </a:lnTo>
                    <a:lnTo>
                      <a:pt x="2523" y="4086"/>
                    </a:lnTo>
                    <a:lnTo>
                      <a:pt x="2493" y="4130"/>
                    </a:lnTo>
                    <a:lnTo>
                      <a:pt x="2459" y="4172"/>
                    </a:lnTo>
                    <a:lnTo>
                      <a:pt x="2420" y="4209"/>
                    </a:lnTo>
                    <a:lnTo>
                      <a:pt x="2378" y="4241"/>
                    </a:lnTo>
                    <a:lnTo>
                      <a:pt x="2332" y="4269"/>
                    </a:lnTo>
                    <a:lnTo>
                      <a:pt x="2284" y="4291"/>
                    </a:lnTo>
                    <a:lnTo>
                      <a:pt x="2233" y="4307"/>
                    </a:lnTo>
                    <a:lnTo>
                      <a:pt x="2179" y="4316"/>
                    </a:lnTo>
                    <a:lnTo>
                      <a:pt x="2125" y="4320"/>
                    </a:lnTo>
                    <a:lnTo>
                      <a:pt x="1013" y="4320"/>
                    </a:lnTo>
                    <a:lnTo>
                      <a:pt x="959" y="4316"/>
                    </a:lnTo>
                    <a:lnTo>
                      <a:pt x="907" y="4307"/>
                    </a:lnTo>
                    <a:lnTo>
                      <a:pt x="856" y="4291"/>
                    </a:lnTo>
                    <a:lnTo>
                      <a:pt x="808" y="4269"/>
                    </a:lnTo>
                    <a:lnTo>
                      <a:pt x="762" y="4241"/>
                    </a:lnTo>
                    <a:lnTo>
                      <a:pt x="719" y="4210"/>
                    </a:lnTo>
                    <a:lnTo>
                      <a:pt x="681" y="4172"/>
                    </a:lnTo>
                    <a:lnTo>
                      <a:pt x="647" y="4131"/>
                    </a:lnTo>
                    <a:lnTo>
                      <a:pt x="616" y="4086"/>
                    </a:lnTo>
                    <a:lnTo>
                      <a:pt x="60" y="3121"/>
                    </a:lnTo>
                    <a:lnTo>
                      <a:pt x="37" y="3072"/>
                    </a:lnTo>
                    <a:lnTo>
                      <a:pt x="18" y="3021"/>
                    </a:lnTo>
                    <a:lnTo>
                      <a:pt x="5" y="2970"/>
                    </a:lnTo>
                    <a:lnTo>
                      <a:pt x="0" y="2918"/>
                    </a:lnTo>
                    <a:lnTo>
                      <a:pt x="0" y="2864"/>
                    </a:lnTo>
                    <a:lnTo>
                      <a:pt x="5" y="2812"/>
                    </a:lnTo>
                    <a:lnTo>
                      <a:pt x="18" y="2761"/>
                    </a:lnTo>
                    <a:lnTo>
                      <a:pt x="37" y="2710"/>
                    </a:lnTo>
                    <a:lnTo>
                      <a:pt x="60" y="2661"/>
                    </a:lnTo>
                    <a:lnTo>
                      <a:pt x="616" y="1704"/>
                    </a:lnTo>
                    <a:lnTo>
                      <a:pt x="647" y="1659"/>
                    </a:lnTo>
                    <a:lnTo>
                      <a:pt x="681" y="1618"/>
                    </a:lnTo>
                    <a:lnTo>
                      <a:pt x="719" y="1583"/>
                    </a:lnTo>
                    <a:lnTo>
                      <a:pt x="762" y="1553"/>
                    </a:lnTo>
                    <a:lnTo>
                      <a:pt x="808" y="1526"/>
                    </a:lnTo>
                    <a:lnTo>
                      <a:pt x="856" y="1507"/>
                    </a:lnTo>
                    <a:lnTo>
                      <a:pt x="907" y="1492"/>
                    </a:lnTo>
                    <a:lnTo>
                      <a:pt x="959" y="1483"/>
                    </a:lnTo>
                    <a:lnTo>
                      <a:pt x="1013" y="1479"/>
                    </a:lnTo>
                    <a:lnTo>
                      <a:pt x="2125" y="1479"/>
                    </a:lnTo>
                    <a:lnTo>
                      <a:pt x="2171" y="1474"/>
                    </a:lnTo>
                    <a:lnTo>
                      <a:pt x="2211" y="1464"/>
                    </a:lnTo>
                    <a:lnTo>
                      <a:pt x="2243" y="1452"/>
                    </a:lnTo>
                    <a:lnTo>
                      <a:pt x="2272" y="1437"/>
                    </a:lnTo>
                    <a:lnTo>
                      <a:pt x="2296" y="1420"/>
                    </a:lnTo>
                    <a:lnTo>
                      <a:pt x="2314" y="1402"/>
                    </a:lnTo>
                    <a:lnTo>
                      <a:pt x="2328" y="1382"/>
                    </a:lnTo>
                    <a:lnTo>
                      <a:pt x="2339" y="1361"/>
                    </a:lnTo>
                    <a:lnTo>
                      <a:pt x="2347" y="1339"/>
                    </a:lnTo>
                    <a:lnTo>
                      <a:pt x="2352" y="1317"/>
                    </a:lnTo>
                    <a:lnTo>
                      <a:pt x="2353" y="1295"/>
                    </a:lnTo>
                    <a:lnTo>
                      <a:pt x="2353" y="1274"/>
                    </a:lnTo>
                    <a:lnTo>
                      <a:pt x="2352" y="1253"/>
                    </a:lnTo>
                    <a:lnTo>
                      <a:pt x="2349" y="1233"/>
                    </a:lnTo>
                    <a:lnTo>
                      <a:pt x="2345" y="1215"/>
                    </a:lnTo>
                    <a:lnTo>
                      <a:pt x="2341" y="1199"/>
                    </a:lnTo>
                    <a:lnTo>
                      <a:pt x="2336" y="1185"/>
                    </a:lnTo>
                    <a:lnTo>
                      <a:pt x="2332" y="1173"/>
                    </a:lnTo>
                    <a:lnTo>
                      <a:pt x="2328" y="1164"/>
                    </a:lnTo>
                    <a:lnTo>
                      <a:pt x="2326" y="1159"/>
                    </a:lnTo>
                    <a:lnTo>
                      <a:pt x="2326" y="1157"/>
                    </a:lnTo>
                    <a:lnTo>
                      <a:pt x="2132" y="817"/>
                    </a:lnTo>
                    <a:lnTo>
                      <a:pt x="2115" y="780"/>
                    </a:lnTo>
                    <a:lnTo>
                      <a:pt x="2104" y="742"/>
                    </a:lnTo>
                    <a:lnTo>
                      <a:pt x="2101" y="703"/>
                    </a:lnTo>
                    <a:lnTo>
                      <a:pt x="2104" y="664"/>
                    </a:lnTo>
                    <a:lnTo>
                      <a:pt x="2115" y="626"/>
                    </a:lnTo>
                    <a:lnTo>
                      <a:pt x="2132" y="589"/>
                    </a:lnTo>
                    <a:lnTo>
                      <a:pt x="2407" y="114"/>
                    </a:lnTo>
                    <a:lnTo>
                      <a:pt x="2429" y="81"/>
                    </a:lnTo>
                    <a:lnTo>
                      <a:pt x="2458" y="52"/>
                    </a:lnTo>
                    <a:lnTo>
                      <a:pt x="2489" y="30"/>
                    </a:lnTo>
                    <a:lnTo>
                      <a:pt x="2525" y="14"/>
                    </a:lnTo>
                    <a:lnTo>
                      <a:pt x="2563" y="4"/>
                    </a:lnTo>
                    <a:lnTo>
                      <a:pt x="2603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" name="îṡḻîḑé">
                <a:extLst>
                  <a:ext uri="{FF2B5EF4-FFF2-40B4-BE49-F238E27FC236}">
                    <a16:creationId xmlns:a16="http://schemas.microsoft.com/office/drawing/2014/main" id="{A4210BCE-D76C-4E20-B9B6-2A7086771D7A}"/>
                  </a:ext>
                </a:extLst>
              </p:cNvPr>
              <p:cNvSpPr/>
              <p:nvPr/>
            </p:nvSpPr>
            <p:spPr>
              <a:xfrm>
                <a:off x="3184428" y="4054181"/>
                <a:ext cx="391288" cy="395602"/>
              </a:xfrm>
              <a:prstGeom prst="rect">
                <a:avLst/>
              </a:prstGeom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1600" b="1" dirty="0"/>
                  <a:t>02</a:t>
                </a:r>
                <a:endParaRPr lang="ru-RU" altLang="zh-CN" sz="1600" b="1" dirty="0"/>
              </a:p>
            </p:txBody>
          </p:sp>
          <p:sp>
            <p:nvSpPr>
              <p:cNvPr id="16" name="ïŝḻïďé">
                <a:extLst>
                  <a:ext uri="{FF2B5EF4-FFF2-40B4-BE49-F238E27FC236}">
                    <a16:creationId xmlns:a16="http://schemas.microsoft.com/office/drawing/2014/main" id="{721518A9-7865-409B-A3C2-AD70CC54B897}"/>
                  </a:ext>
                </a:extLst>
              </p:cNvPr>
              <p:cNvSpPr/>
              <p:nvPr/>
            </p:nvSpPr>
            <p:spPr bwMode="auto">
              <a:xfrm>
                <a:off x="2555265" y="3035345"/>
                <a:ext cx="592947" cy="609685"/>
              </a:xfrm>
              <a:custGeom>
                <a:avLst/>
                <a:gdLst>
                  <a:gd name="connsiteX0" fmla="*/ 275280 w 590140"/>
                  <a:gd name="connsiteY0" fmla="*/ 496336 h 606798"/>
                  <a:gd name="connsiteX1" fmla="*/ 314935 w 590140"/>
                  <a:gd name="connsiteY1" fmla="*/ 496336 h 606798"/>
                  <a:gd name="connsiteX2" fmla="*/ 314935 w 590140"/>
                  <a:gd name="connsiteY2" fmla="*/ 542822 h 606798"/>
                  <a:gd name="connsiteX3" fmla="*/ 347213 w 590140"/>
                  <a:gd name="connsiteY3" fmla="*/ 542822 h 606798"/>
                  <a:gd name="connsiteX4" fmla="*/ 347213 w 590140"/>
                  <a:gd name="connsiteY4" fmla="*/ 554789 h 606798"/>
                  <a:gd name="connsiteX5" fmla="*/ 458801 w 590140"/>
                  <a:gd name="connsiteY5" fmla="*/ 554789 h 606798"/>
                  <a:gd name="connsiteX6" fmla="*/ 458801 w 590140"/>
                  <a:gd name="connsiteY6" fmla="*/ 594831 h 606798"/>
                  <a:gd name="connsiteX7" fmla="*/ 347213 w 590140"/>
                  <a:gd name="connsiteY7" fmla="*/ 594831 h 606798"/>
                  <a:gd name="connsiteX8" fmla="*/ 347213 w 590140"/>
                  <a:gd name="connsiteY8" fmla="*/ 606798 h 606798"/>
                  <a:gd name="connsiteX9" fmla="*/ 243463 w 590140"/>
                  <a:gd name="connsiteY9" fmla="*/ 606798 h 606798"/>
                  <a:gd name="connsiteX10" fmla="*/ 243463 w 590140"/>
                  <a:gd name="connsiteY10" fmla="*/ 594831 h 606798"/>
                  <a:gd name="connsiteX11" fmla="*/ 131414 w 590140"/>
                  <a:gd name="connsiteY11" fmla="*/ 594831 h 606798"/>
                  <a:gd name="connsiteX12" fmla="*/ 131414 w 590140"/>
                  <a:gd name="connsiteY12" fmla="*/ 554789 h 606798"/>
                  <a:gd name="connsiteX13" fmla="*/ 243463 w 590140"/>
                  <a:gd name="connsiteY13" fmla="*/ 554789 h 606798"/>
                  <a:gd name="connsiteX14" fmla="*/ 243463 w 590140"/>
                  <a:gd name="connsiteY14" fmla="*/ 542822 h 606798"/>
                  <a:gd name="connsiteX15" fmla="*/ 275280 w 590140"/>
                  <a:gd name="connsiteY15" fmla="*/ 542822 h 606798"/>
                  <a:gd name="connsiteX16" fmla="*/ 341174 w 590140"/>
                  <a:gd name="connsiteY16" fmla="*/ 439218 h 606798"/>
                  <a:gd name="connsiteX17" fmla="*/ 341174 w 590140"/>
                  <a:gd name="connsiteY17" fmla="*/ 464548 h 606798"/>
                  <a:gd name="connsiteX18" fmla="*/ 416785 w 590140"/>
                  <a:gd name="connsiteY18" fmla="*/ 464548 h 606798"/>
                  <a:gd name="connsiteX19" fmla="*/ 416785 w 590140"/>
                  <a:gd name="connsiteY19" fmla="*/ 439218 h 606798"/>
                  <a:gd name="connsiteX20" fmla="*/ 159063 w 590140"/>
                  <a:gd name="connsiteY20" fmla="*/ 412046 h 606798"/>
                  <a:gd name="connsiteX21" fmla="*/ 148459 w 590140"/>
                  <a:gd name="connsiteY21" fmla="*/ 422638 h 606798"/>
                  <a:gd name="connsiteX22" fmla="*/ 159063 w 590140"/>
                  <a:gd name="connsiteY22" fmla="*/ 433692 h 606798"/>
                  <a:gd name="connsiteX23" fmla="*/ 169667 w 590140"/>
                  <a:gd name="connsiteY23" fmla="*/ 422638 h 606798"/>
                  <a:gd name="connsiteX24" fmla="*/ 159063 w 590140"/>
                  <a:gd name="connsiteY24" fmla="*/ 412046 h 606798"/>
                  <a:gd name="connsiteX25" fmla="*/ 145232 w 590140"/>
                  <a:gd name="connsiteY25" fmla="*/ 392242 h 606798"/>
                  <a:gd name="connsiteX26" fmla="*/ 445369 w 590140"/>
                  <a:gd name="connsiteY26" fmla="*/ 392242 h 606798"/>
                  <a:gd name="connsiteX27" fmla="*/ 462428 w 590140"/>
                  <a:gd name="connsiteY27" fmla="*/ 409743 h 606798"/>
                  <a:gd name="connsiteX28" fmla="*/ 462428 w 590140"/>
                  <a:gd name="connsiteY28" fmla="*/ 468693 h 606798"/>
                  <a:gd name="connsiteX29" fmla="*/ 445369 w 590140"/>
                  <a:gd name="connsiteY29" fmla="*/ 486194 h 606798"/>
                  <a:gd name="connsiteX30" fmla="*/ 145232 w 590140"/>
                  <a:gd name="connsiteY30" fmla="*/ 486194 h 606798"/>
                  <a:gd name="connsiteX31" fmla="*/ 127712 w 590140"/>
                  <a:gd name="connsiteY31" fmla="*/ 468693 h 606798"/>
                  <a:gd name="connsiteX32" fmla="*/ 127712 w 590140"/>
                  <a:gd name="connsiteY32" fmla="*/ 409743 h 606798"/>
                  <a:gd name="connsiteX33" fmla="*/ 145232 w 590140"/>
                  <a:gd name="connsiteY33" fmla="*/ 392242 h 606798"/>
                  <a:gd name="connsiteX34" fmla="*/ 341174 w 590140"/>
                  <a:gd name="connsiteY34" fmla="*/ 336094 h 606798"/>
                  <a:gd name="connsiteX35" fmla="*/ 341174 w 590140"/>
                  <a:gd name="connsiteY35" fmla="*/ 360968 h 606798"/>
                  <a:gd name="connsiteX36" fmla="*/ 416785 w 590140"/>
                  <a:gd name="connsiteY36" fmla="*/ 360968 h 606798"/>
                  <a:gd name="connsiteX37" fmla="*/ 416785 w 590140"/>
                  <a:gd name="connsiteY37" fmla="*/ 336094 h 606798"/>
                  <a:gd name="connsiteX38" fmla="*/ 159063 w 590140"/>
                  <a:gd name="connsiteY38" fmla="*/ 308917 h 606798"/>
                  <a:gd name="connsiteX39" fmla="*/ 148459 w 590140"/>
                  <a:gd name="connsiteY39" fmla="*/ 319511 h 606798"/>
                  <a:gd name="connsiteX40" fmla="*/ 159063 w 590140"/>
                  <a:gd name="connsiteY40" fmla="*/ 330106 h 606798"/>
                  <a:gd name="connsiteX41" fmla="*/ 169667 w 590140"/>
                  <a:gd name="connsiteY41" fmla="*/ 319511 h 606798"/>
                  <a:gd name="connsiteX42" fmla="*/ 159063 w 590140"/>
                  <a:gd name="connsiteY42" fmla="*/ 308917 h 606798"/>
                  <a:gd name="connsiteX43" fmla="*/ 145232 w 590140"/>
                  <a:gd name="connsiteY43" fmla="*/ 289110 h 606798"/>
                  <a:gd name="connsiteX44" fmla="*/ 445369 w 590140"/>
                  <a:gd name="connsiteY44" fmla="*/ 289110 h 606798"/>
                  <a:gd name="connsiteX45" fmla="*/ 462428 w 590140"/>
                  <a:gd name="connsiteY45" fmla="*/ 306153 h 606798"/>
                  <a:gd name="connsiteX46" fmla="*/ 462428 w 590140"/>
                  <a:gd name="connsiteY46" fmla="*/ 365574 h 606798"/>
                  <a:gd name="connsiteX47" fmla="*/ 445369 w 590140"/>
                  <a:gd name="connsiteY47" fmla="*/ 382617 h 606798"/>
                  <a:gd name="connsiteX48" fmla="*/ 145232 w 590140"/>
                  <a:gd name="connsiteY48" fmla="*/ 382617 h 606798"/>
                  <a:gd name="connsiteX49" fmla="*/ 127712 w 590140"/>
                  <a:gd name="connsiteY49" fmla="*/ 365574 h 606798"/>
                  <a:gd name="connsiteX50" fmla="*/ 127712 w 590140"/>
                  <a:gd name="connsiteY50" fmla="*/ 306153 h 606798"/>
                  <a:gd name="connsiteX51" fmla="*/ 145232 w 590140"/>
                  <a:gd name="connsiteY51" fmla="*/ 289110 h 606798"/>
                  <a:gd name="connsiteX52" fmla="*/ 341174 w 590140"/>
                  <a:gd name="connsiteY52" fmla="*/ 232510 h 606798"/>
                  <a:gd name="connsiteX53" fmla="*/ 341174 w 590140"/>
                  <a:gd name="connsiteY53" fmla="*/ 257840 h 606798"/>
                  <a:gd name="connsiteX54" fmla="*/ 416785 w 590140"/>
                  <a:gd name="connsiteY54" fmla="*/ 257840 h 606798"/>
                  <a:gd name="connsiteX55" fmla="*/ 416785 w 590140"/>
                  <a:gd name="connsiteY55" fmla="*/ 232510 h 606798"/>
                  <a:gd name="connsiteX56" fmla="*/ 159063 w 590140"/>
                  <a:gd name="connsiteY56" fmla="*/ 205338 h 606798"/>
                  <a:gd name="connsiteX57" fmla="*/ 148459 w 590140"/>
                  <a:gd name="connsiteY57" fmla="*/ 215930 h 606798"/>
                  <a:gd name="connsiteX58" fmla="*/ 159063 w 590140"/>
                  <a:gd name="connsiteY58" fmla="*/ 226984 h 606798"/>
                  <a:gd name="connsiteX59" fmla="*/ 169667 w 590140"/>
                  <a:gd name="connsiteY59" fmla="*/ 215930 h 606798"/>
                  <a:gd name="connsiteX60" fmla="*/ 159063 w 590140"/>
                  <a:gd name="connsiteY60" fmla="*/ 205338 h 606798"/>
                  <a:gd name="connsiteX61" fmla="*/ 145232 w 590140"/>
                  <a:gd name="connsiteY61" fmla="*/ 185534 h 606798"/>
                  <a:gd name="connsiteX62" fmla="*/ 445369 w 590140"/>
                  <a:gd name="connsiteY62" fmla="*/ 185534 h 606798"/>
                  <a:gd name="connsiteX63" fmla="*/ 462428 w 590140"/>
                  <a:gd name="connsiteY63" fmla="*/ 203035 h 606798"/>
                  <a:gd name="connsiteX64" fmla="*/ 462428 w 590140"/>
                  <a:gd name="connsiteY64" fmla="*/ 261985 h 606798"/>
                  <a:gd name="connsiteX65" fmla="*/ 445369 w 590140"/>
                  <a:gd name="connsiteY65" fmla="*/ 279486 h 606798"/>
                  <a:gd name="connsiteX66" fmla="*/ 145232 w 590140"/>
                  <a:gd name="connsiteY66" fmla="*/ 279486 h 606798"/>
                  <a:gd name="connsiteX67" fmla="*/ 127712 w 590140"/>
                  <a:gd name="connsiteY67" fmla="*/ 261985 h 606798"/>
                  <a:gd name="connsiteX68" fmla="*/ 127712 w 590140"/>
                  <a:gd name="connsiteY68" fmla="*/ 203035 h 606798"/>
                  <a:gd name="connsiteX69" fmla="*/ 145232 w 590140"/>
                  <a:gd name="connsiteY69" fmla="*/ 185534 h 606798"/>
                  <a:gd name="connsiteX70" fmla="*/ 253115 w 590140"/>
                  <a:gd name="connsiteY70" fmla="*/ 0 h 606798"/>
                  <a:gd name="connsiteX71" fmla="*/ 340253 w 590140"/>
                  <a:gd name="connsiteY71" fmla="*/ 29007 h 606798"/>
                  <a:gd name="connsiteX72" fmla="*/ 349935 w 590140"/>
                  <a:gd name="connsiteY72" fmla="*/ 32230 h 606798"/>
                  <a:gd name="connsiteX73" fmla="*/ 357772 w 590140"/>
                  <a:gd name="connsiteY73" fmla="*/ 31770 h 606798"/>
                  <a:gd name="connsiteX74" fmla="*/ 461508 w 590140"/>
                  <a:gd name="connsiteY74" fmla="*/ 84258 h 606798"/>
                  <a:gd name="connsiteX75" fmla="*/ 472112 w 590140"/>
                  <a:gd name="connsiteY75" fmla="*/ 90244 h 606798"/>
                  <a:gd name="connsiteX76" fmla="*/ 590140 w 590140"/>
                  <a:gd name="connsiteY76" fmla="*/ 218702 h 606798"/>
                  <a:gd name="connsiteX77" fmla="*/ 487788 w 590140"/>
                  <a:gd name="connsiteY77" fmla="*/ 344399 h 606798"/>
                  <a:gd name="connsiteX78" fmla="*/ 487788 w 590140"/>
                  <a:gd name="connsiteY78" fmla="*/ 306183 h 606798"/>
                  <a:gd name="connsiteX79" fmla="*/ 485482 w 590140"/>
                  <a:gd name="connsiteY79" fmla="*/ 292831 h 606798"/>
                  <a:gd name="connsiteX80" fmla="*/ 539425 w 590140"/>
                  <a:gd name="connsiteY80" fmla="*/ 218702 h 606798"/>
                  <a:gd name="connsiteX81" fmla="*/ 461508 w 590140"/>
                  <a:gd name="connsiteY81" fmla="*/ 140430 h 606798"/>
                  <a:gd name="connsiteX82" fmla="*/ 453670 w 590140"/>
                  <a:gd name="connsiteY82" fmla="*/ 140890 h 606798"/>
                  <a:gd name="connsiteX83" fmla="*/ 428313 w 590140"/>
                  <a:gd name="connsiteY83" fmla="*/ 126617 h 606798"/>
                  <a:gd name="connsiteX84" fmla="*/ 357772 w 590140"/>
                  <a:gd name="connsiteY84" fmla="*/ 82416 h 606798"/>
                  <a:gd name="connsiteX85" fmla="*/ 341636 w 590140"/>
                  <a:gd name="connsiteY85" fmla="*/ 84258 h 606798"/>
                  <a:gd name="connsiteX86" fmla="*/ 318583 w 590140"/>
                  <a:gd name="connsiteY86" fmla="*/ 77352 h 606798"/>
                  <a:gd name="connsiteX87" fmla="*/ 253115 w 590140"/>
                  <a:gd name="connsiteY87" fmla="*/ 50647 h 606798"/>
                  <a:gd name="connsiteX88" fmla="*/ 161827 w 590140"/>
                  <a:gd name="connsiteY88" fmla="*/ 122013 h 606798"/>
                  <a:gd name="connsiteX89" fmla="*/ 135087 w 590140"/>
                  <a:gd name="connsiteY89" fmla="*/ 140890 h 606798"/>
                  <a:gd name="connsiteX90" fmla="*/ 129093 w 590140"/>
                  <a:gd name="connsiteY90" fmla="*/ 140430 h 606798"/>
                  <a:gd name="connsiteX91" fmla="*/ 50715 w 590140"/>
                  <a:gd name="connsiteY91" fmla="*/ 218702 h 606798"/>
                  <a:gd name="connsiteX92" fmla="*/ 104658 w 590140"/>
                  <a:gd name="connsiteY92" fmla="*/ 292831 h 606798"/>
                  <a:gd name="connsiteX93" fmla="*/ 102352 w 590140"/>
                  <a:gd name="connsiteY93" fmla="*/ 306183 h 606798"/>
                  <a:gd name="connsiteX94" fmla="*/ 102352 w 590140"/>
                  <a:gd name="connsiteY94" fmla="*/ 344859 h 606798"/>
                  <a:gd name="connsiteX95" fmla="*/ 0 w 590140"/>
                  <a:gd name="connsiteY95" fmla="*/ 218702 h 606798"/>
                  <a:gd name="connsiteX96" fmla="*/ 110651 w 590140"/>
                  <a:gd name="connsiteY96" fmla="*/ 91164 h 606798"/>
                  <a:gd name="connsiteX97" fmla="*/ 122177 w 590140"/>
                  <a:gd name="connsiteY97" fmla="*/ 82416 h 606798"/>
                  <a:gd name="connsiteX98" fmla="*/ 253115 w 590140"/>
                  <a:gd name="connsiteY98" fmla="*/ 0 h 606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590140" h="606798">
                    <a:moveTo>
                      <a:pt x="275280" y="496336"/>
                    </a:moveTo>
                    <a:lnTo>
                      <a:pt x="314935" y="496336"/>
                    </a:lnTo>
                    <a:lnTo>
                      <a:pt x="314935" y="542822"/>
                    </a:lnTo>
                    <a:lnTo>
                      <a:pt x="347213" y="542822"/>
                    </a:lnTo>
                    <a:lnTo>
                      <a:pt x="347213" y="554789"/>
                    </a:lnTo>
                    <a:lnTo>
                      <a:pt x="458801" y="554789"/>
                    </a:lnTo>
                    <a:lnTo>
                      <a:pt x="458801" y="594831"/>
                    </a:lnTo>
                    <a:lnTo>
                      <a:pt x="347213" y="594831"/>
                    </a:lnTo>
                    <a:lnTo>
                      <a:pt x="347213" y="606798"/>
                    </a:lnTo>
                    <a:lnTo>
                      <a:pt x="243463" y="606798"/>
                    </a:lnTo>
                    <a:lnTo>
                      <a:pt x="243463" y="594831"/>
                    </a:lnTo>
                    <a:lnTo>
                      <a:pt x="131414" y="594831"/>
                    </a:lnTo>
                    <a:lnTo>
                      <a:pt x="131414" y="554789"/>
                    </a:lnTo>
                    <a:lnTo>
                      <a:pt x="243463" y="554789"/>
                    </a:lnTo>
                    <a:lnTo>
                      <a:pt x="243463" y="542822"/>
                    </a:lnTo>
                    <a:lnTo>
                      <a:pt x="275280" y="542822"/>
                    </a:lnTo>
                    <a:close/>
                    <a:moveTo>
                      <a:pt x="341174" y="439218"/>
                    </a:moveTo>
                    <a:lnTo>
                      <a:pt x="341174" y="464548"/>
                    </a:lnTo>
                    <a:lnTo>
                      <a:pt x="416785" y="464548"/>
                    </a:lnTo>
                    <a:lnTo>
                      <a:pt x="416785" y="439218"/>
                    </a:lnTo>
                    <a:close/>
                    <a:moveTo>
                      <a:pt x="159063" y="412046"/>
                    </a:moveTo>
                    <a:cubicBezTo>
                      <a:pt x="153069" y="412046"/>
                      <a:pt x="148459" y="416651"/>
                      <a:pt x="148459" y="422638"/>
                    </a:cubicBezTo>
                    <a:cubicBezTo>
                      <a:pt x="148459" y="428625"/>
                      <a:pt x="153069" y="433692"/>
                      <a:pt x="159063" y="433692"/>
                    </a:cubicBezTo>
                    <a:cubicBezTo>
                      <a:pt x="165056" y="433692"/>
                      <a:pt x="169667" y="428625"/>
                      <a:pt x="169667" y="422638"/>
                    </a:cubicBezTo>
                    <a:cubicBezTo>
                      <a:pt x="169667" y="416651"/>
                      <a:pt x="165056" y="412046"/>
                      <a:pt x="159063" y="412046"/>
                    </a:cubicBezTo>
                    <a:close/>
                    <a:moveTo>
                      <a:pt x="145232" y="392242"/>
                    </a:moveTo>
                    <a:lnTo>
                      <a:pt x="445369" y="392242"/>
                    </a:lnTo>
                    <a:cubicBezTo>
                      <a:pt x="454590" y="392242"/>
                      <a:pt x="462428" y="400071"/>
                      <a:pt x="462428" y="409743"/>
                    </a:cubicBezTo>
                    <a:lnTo>
                      <a:pt x="462428" y="468693"/>
                    </a:lnTo>
                    <a:cubicBezTo>
                      <a:pt x="462428" y="478365"/>
                      <a:pt x="454590" y="486194"/>
                      <a:pt x="445369" y="486194"/>
                    </a:cubicBezTo>
                    <a:lnTo>
                      <a:pt x="145232" y="486194"/>
                    </a:lnTo>
                    <a:cubicBezTo>
                      <a:pt x="135550" y="486194"/>
                      <a:pt x="127712" y="478365"/>
                      <a:pt x="127712" y="468693"/>
                    </a:cubicBezTo>
                    <a:lnTo>
                      <a:pt x="127712" y="409743"/>
                    </a:lnTo>
                    <a:cubicBezTo>
                      <a:pt x="127712" y="400071"/>
                      <a:pt x="135550" y="392242"/>
                      <a:pt x="145232" y="392242"/>
                    </a:cubicBezTo>
                    <a:close/>
                    <a:moveTo>
                      <a:pt x="341174" y="336094"/>
                    </a:moveTo>
                    <a:lnTo>
                      <a:pt x="341174" y="360968"/>
                    </a:lnTo>
                    <a:lnTo>
                      <a:pt x="416785" y="360968"/>
                    </a:lnTo>
                    <a:lnTo>
                      <a:pt x="416785" y="336094"/>
                    </a:lnTo>
                    <a:close/>
                    <a:moveTo>
                      <a:pt x="159063" y="308917"/>
                    </a:moveTo>
                    <a:cubicBezTo>
                      <a:pt x="153069" y="308917"/>
                      <a:pt x="148459" y="313523"/>
                      <a:pt x="148459" y="319511"/>
                    </a:cubicBezTo>
                    <a:cubicBezTo>
                      <a:pt x="148459" y="325500"/>
                      <a:pt x="153069" y="330106"/>
                      <a:pt x="159063" y="330106"/>
                    </a:cubicBezTo>
                    <a:cubicBezTo>
                      <a:pt x="165056" y="330106"/>
                      <a:pt x="169667" y="325500"/>
                      <a:pt x="169667" y="319511"/>
                    </a:cubicBezTo>
                    <a:cubicBezTo>
                      <a:pt x="169667" y="313523"/>
                      <a:pt x="165056" y="308917"/>
                      <a:pt x="159063" y="308917"/>
                    </a:cubicBezTo>
                    <a:close/>
                    <a:moveTo>
                      <a:pt x="145232" y="289110"/>
                    </a:moveTo>
                    <a:lnTo>
                      <a:pt x="445369" y="289110"/>
                    </a:lnTo>
                    <a:cubicBezTo>
                      <a:pt x="454590" y="289110"/>
                      <a:pt x="462428" y="296941"/>
                      <a:pt x="462428" y="306153"/>
                    </a:cubicBezTo>
                    <a:lnTo>
                      <a:pt x="462428" y="365574"/>
                    </a:lnTo>
                    <a:cubicBezTo>
                      <a:pt x="462428" y="375247"/>
                      <a:pt x="454590" y="382617"/>
                      <a:pt x="445369" y="382617"/>
                    </a:cubicBezTo>
                    <a:lnTo>
                      <a:pt x="145232" y="382617"/>
                    </a:lnTo>
                    <a:cubicBezTo>
                      <a:pt x="135550" y="382617"/>
                      <a:pt x="127712" y="375247"/>
                      <a:pt x="127712" y="365574"/>
                    </a:cubicBezTo>
                    <a:lnTo>
                      <a:pt x="127712" y="306153"/>
                    </a:lnTo>
                    <a:cubicBezTo>
                      <a:pt x="127712" y="296941"/>
                      <a:pt x="135550" y="289110"/>
                      <a:pt x="145232" y="289110"/>
                    </a:cubicBezTo>
                    <a:close/>
                    <a:moveTo>
                      <a:pt x="341174" y="232510"/>
                    </a:moveTo>
                    <a:lnTo>
                      <a:pt x="341174" y="257840"/>
                    </a:lnTo>
                    <a:lnTo>
                      <a:pt x="416785" y="257840"/>
                    </a:lnTo>
                    <a:lnTo>
                      <a:pt x="416785" y="232510"/>
                    </a:lnTo>
                    <a:close/>
                    <a:moveTo>
                      <a:pt x="159063" y="205338"/>
                    </a:moveTo>
                    <a:cubicBezTo>
                      <a:pt x="153069" y="205338"/>
                      <a:pt x="148459" y="209943"/>
                      <a:pt x="148459" y="215930"/>
                    </a:cubicBezTo>
                    <a:cubicBezTo>
                      <a:pt x="148459" y="221917"/>
                      <a:pt x="153069" y="226984"/>
                      <a:pt x="159063" y="226984"/>
                    </a:cubicBezTo>
                    <a:cubicBezTo>
                      <a:pt x="165056" y="226984"/>
                      <a:pt x="169667" y="221917"/>
                      <a:pt x="169667" y="215930"/>
                    </a:cubicBezTo>
                    <a:cubicBezTo>
                      <a:pt x="169667" y="209943"/>
                      <a:pt x="165056" y="205338"/>
                      <a:pt x="159063" y="205338"/>
                    </a:cubicBezTo>
                    <a:close/>
                    <a:moveTo>
                      <a:pt x="145232" y="185534"/>
                    </a:moveTo>
                    <a:lnTo>
                      <a:pt x="445369" y="185534"/>
                    </a:lnTo>
                    <a:cubicBezTo>
                      <a:pt x="454590" y="185534"/>
                      <a:pt x="462428" y="193363"/>
                      <a:pt x="462428" y="203035"/>
                    </a:cubicBezTo>
                    <a:lnTo>
                      <a:pt x="462428" y="261985"/>
                    </a:lnTo>
                    <a:cubicBezTo>
                      <a:pt x="462428" y="271657"/>
                      <a:pt x="454590" y="279486"/>
                      <a:pt x="445369" y="279486"/>
                    </a:cubicBezTo>
                    <a:lnTo>
                      <a:pt x="145232" y="279486"/>
                    </a:lnTo>
                    <a:cubicBezTo>
                      <a:pt x="135550" y="279486"/>
                      <a:pt x="127712" y="271657"/>
                      <a:pt x="127712" y="261985"/>
                    </a:cubicBezTo>
                    <a:lnTo>
                      <a:pt x="127712" y="203035"/>
                    </a:lnTo>
                    <a:cubicBezTo>
                      <a:pt x="127712" y="193363"/>
                      <a:pt x="135550" y="185534"/>
                      <a:pt x="145232" y="185534"/>
                    </a:cubicBezTo>
                    <a:close/>
                    <a:moveTo>
                      <a:pt x="253115" y="0"/>
                    </a:moveTo>
                    <a:cubicBezTo>
                      <a:pt x="284927" y="0"/>
                      <a:pt x="315356" y="10129"/>
                      <a:pt x="340253" y="29007"/>
                    </a:cubicBezTo>
                    <a:cubicBezTo>
                      <a:pt x="343019" y="31309"/>
                      <a:pt x="346707" y="32230"/>
                      <a:pt x="349935" y="32230"/>
                    </a:cubicBezTo>
                    <a:cubicBezTo>
                      <a:pt x="352701" y="31770"/>
                      <a:pt x="355006" y="31770"/>
                      <a:pt x="357772" y="31770"/>
                    </a:cubicBezTo>
                    <a:cubicBezTo>
                      <a:pt x="398806" y="31770"/>
                      <a:pt x="437533" y="52028"/>
                      <a:pt x="461508" y="84258"/>
                    </a:cubicBezTo>
                    <a:cubicBezTo>
                      <a:pt x="463813" y="87941"/>
                      <a:pt x="467963" y="89783"/>
                      <a:pt x="472112" y="90244"/>
                    </a:cubicBezTo>
                    <a:cubicBezTo>
                      <a:pt x="538503" y="95769"/>
                      <a:pt x="590140" y="151480"/>
                      <a:pt x="590140" y="218702"/>
                    </a:cubicBezTo>
                    <a:cubicBezTo>
                      <a:pt x="590140" y="280400"/>
                      <a:pt x="546341" y="332428"/>
                      <a:pt x="487788" y="344399"/>
                    </a:cubicBezTo>
                    <a:lnTo>
                      <a:pt x="487788" y="306183"/>
                    </a:lnTo>
                    <a:cubicBezTo>
                      <a:pt x="487788" y="301579"/>
                      <a:pt x="487327" y="296975"/>
                      <a:pt x="485482" y="292831"/>
                    </a:cubicBezTo>
                    <a:cubicBezTo>
                      <a:pt x="516834" y="282702"/>
                      <a:pt x="539425" y="253234"/>
                      <a:pt x="539425" y="218702"/>
                    </a:cubicBezTo>
                    <a:cubicBezTo>
                      <a:pt x="539425" y="175422"/>
                      <a:pt x="504385" y="140430"/>
                      <a:pt x="461508" y="140430"/>
                    </a:cubicBezTo>
                    <a:cubicBezTo>
                      <a:pt x="458742" y="140430"/>
                      <a:pt x="455975" y="140890"/>
                      <a:pt x="453670" y="140890"/>
                    </a:cubicBezTo>
                    <a:cubicBezTo>
                      <a:pt x="443066" y="142272"/>
                      <a:pt x="432923" y="136286"/>
                      <a:pt x="428313" y="126617"/>
                    </a:cubicBezTo>
                    <a:cubicBezTo>
                      <a:pt x="414942" y="99452"/>
                      <a:pt x="387740" y="82416"/>
                      <a:pt x="357772" y="82416"/>
                    </a:cubicBezTo>
                    <a:cubicBezTo>
                      <a:pt x="352240" y="82416"/>
                      <a:pt x="347168" y="82877"/>
                      <a:pt x="341636" y="84258"/>
                    </a:cubicBezTo>
                    <a:cubicBezTo>
                      <a:pt x="333337" y="86100"/>
                      <a:pt x="325038" y="83337"/>
                      <a:pt x="318583" y="77352"/>
                    </a:cubicBezTo>
                    <a:cubicBezTo>
                      <a:pt x="301064" y="60316"/>
                      <a:pt x="277550" y="50647"/>
                      <a:pt x="253115" y="50647"/>
                    </a:cubicBezTo>
                    <a:cubicBezTo>
                      <a:pt x="209776" y="50647"/>
                      <a:pt x="172432" y="80114"/>
                      <a:pt x="161827" y="122013"/>
                    </a:cubicBezTo>
                    <a:cubicBezTo>
                      <a:pt x="159061" y="133984"/>
                      <a:pt x="147535" y="141811"/>
                      <a:pt x="135087" y="140890"/>
                    </a:cubicBezTo>
                    <a:cubicBezTo>
                      <a:pt x="133243" y="140890"/>
                      <a:pt x="130937" y="140430"/>
                      <a:pt x="129093" y="140430"/>
                    </a:cubicBezTo>
                    <a:cubicBezTo>
                      <a:pt x="85755" y="140430"/>
                      <a:pt x="50715" y="175422"/>
                      <a:pt x="50715" y="218702"/>
                    </a:cubicBezTo>
                    <a:cubicBezTo>
                      <a:pt x="50715" y="253234"/>
                      <a:pt x="73306" y="282702"/>
                      <a:pt x="104658" y="292831"/>
                    </a:cubicBezTo>
                    <a:cubicBezTo>
                      <a:pt x="103275" y="296975"/>
                      <a:pt x="102352" y="301579"/>
                      <a:pt x="102352" y="306183"/>
                    </a:cubicBezTo>
                    <a:lnTo>
                      <a:pt x="102352" y="344859"/>
                    </a:lnTo>
                    <a:cubicBezTo>
                      <a:pt x="43799" y="332428"/>
                      <a:pt x="0" y="280400"/>
                      <a:pt x="0" y="218702"/>
                    </a:cubicBezTo>
                    <a:cubicBezTo>
                      <a:pt x="0" y="153782"/>
                      <a:pt x="48410" y="99913"/>
                      <a:pt x="110651" y="91164"/>
                    </a:cubicBezTo>
                    <a:cubicBezTo>
                      <a:pt x="115723" y="90244"/>
                      <a:pt x="120333" y="87021"/>
                      <a:pt x="122177" y="82416"/>
                    </a:cubicBezTo>
                    <a:cubicBezTo>
                      <a:pt x="145691" y="32690"/>
                      <a:pt x="196406" y="0"/>
                      <a:pt x="2531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5896E78-99CD-494F-8114-3955FB0BB6A4}"/>
                </a:ext>
              </a:extLst>
            </p:cNvPr>
            <p:cNvCxnSpPr/>
            <p:nvPr/>
          </p:nvCxnSpPr>
          <p:spPr>
            <a:xfrm>
              <a:off x="6411000" y="2217445"/>
              <a:ext cx="510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4D01DEB-BFC4-4380-8782-10E127E80866}"/>
                </a:ext>
              </a:extLst>
            </p:cNvPr>
            <p:cNvCxnSpPr/>
            <p:nvPr/>
          </p:nvCxnSpPr>
          <p:spPr>
            <a:xfrm flipH="1">
              <a:off x="669925" y="4640557"/>
              <a:ext cx="596629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šlîďe">
              <a:extLst>
                <a:ext uri="{FF2B5EF4-FFF2-40B4-BE49-F238E27FC236}">
                  <a16:creationId xmlns:a16="http://schemas.microsoft.com/office/drawing/2014/main" id="{D1F0E421-CCAB-4ECC-8B7E-07B029E23A73}"/>
                </a:ext>
              </a:extLst>
            </p:cNvPr>
            <p:cNvSpPr/>
            <p:nvPr/>
          </p:nvSpPr>
          <p:spPr bwMode="auto">
            <a:xfrm>
              <a:off x="7671000" y="2217445"/>
              <a:ext cx="3847900" cy="84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1" name="iS1iḓê">
              <a:extLst>
                <a:ext uri="{FF2B5EF4-FFF2-40B4-BE49-F238E27FC236}">
                  <a16:creationId xmlns:a16="http://schemas.microsoft.com/office/drawing/2014/main" id="{7E73C31B-E813-4A33-925B-792342852763}"/>
                </a:ext>
              </a:extLst>
            </p:cNvPr>
            <p:cNvSpPr txBox="1"/>
            <p:nvPr/>
          </p:nvSpPr>
          <p:spPr bwMode="auto">
            <a:xfrm>
              <a:off x="7671000" y="1726494"/>
              <a:ext cx="3847900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2" name="ïṡḷïḋe">
              <a:extLst>
                <a:ext uri="{FF2B5EF4-FFF2-40B4-BE49-F238E27FC236}">
                  <a16:creationId xmlns:a16="http://schemas.microsoft.com/office/drawing/2014/main" id="{E2F86272-CBD6-4B58-85E2-E361E2CD3342}"/>
                </a:ext>
              </a:extLst>
            </p:cNvPr>
            <p:cNvSpPr/>
            <p:nvPr/>
          </p:nvSpPr>
          <p:spPr bwMode="auto">
            <a:xfrm>
              <a:off x="673100" y="4640557"/>
              <a:ext cx="3892900" cy="84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3" name="iṡḷïdê">
              <a:extLst>
                <a:ext uri="{FF2B5EF4-FFF2-40B4-BE49-F238E27FC236}">
                  <a16:creationId xmlns:a16="http://schemas.microsoft.com/office/drawing/2014/main" id="{38F00FB6-EE97-45B4-BDE6-C4B2855C91E9}"/>
                </a:ext>
              </a:extLst>
            </p:cNvPr>
            <p:cNvSpPr txBox="1"/>
            <p:nvPr/>
          </p:nvSpPr>
          <p:spPr bwMode="auto">
            <a:xfrm>
              <a:off x="673100" y="4149606"/>
              <a:ext cx="3892900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675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6AE67-D30E-432F-B704-D6BD9F537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E2AAF2-CCC9-40F7-90DF-FC15B4FC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8F39A4-D87E-4135-BE34-AA5C9DC9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5" name="ebba2635-672c-44a3-9a32-a22c2432cc9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C41D21A-F35A-4E0D-846F-32730A0E4A1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628800"/>
            <a:ext cx="10868224" cy="4140459"/>
            <a:chOff x="669925" y="1628800"/>
            <a:chExt cx="10868224" cy="4140459"/>
          </a:xfrm>
        </p:grpSpPr>
        <p:sp>
          <p:nvSpPr>
            <p:cNvPr id="6" name="íŝļïdè">
              <a:extLst>
                <a:ext uri="{FF2B5EF4-FFF2-40B4-BE49-F238E27FC236}">
                  <a16:creationId xmlns:a16="http://schemas.microsoft.com/office/drawing/2014/main" id="{4A60170E-4B63-4A68-BB56-2A92555F4855}"/>
                </a:ext>
              </a:extLst>
            </p:cNvPr>
            <p:cNvSpPr/>
            <p:nvPr/>
          </p:nvSpPr>
          <p:spPr bwMode="auto">
            <a:xfrm>
              <a:off x="4076007" y="1635345"/>
              <a:ext cx="2460717" cy="2076774"/>
            </a:xfrm>
            <a:custGeom>
              <a:avLst/>
              <a:gdLst/>
              <a:ahLst/>
              <a:cxnLst>
                <a:cxn ang="0">
                  <a:pos x="372" y="215"/>
                </a:cxn>
                <a:cxn ang="0">
                  <a:pos x="372" y="215"/>
                </a:cxn>
                <a:cxn ang="0">
                  <a:pos x="260" y="262"/>
                </a:cxn>
                <a:cxn ang="0">
                  <a:pos x="214" y="373"/>
                </a:cxn>
                <a:cxn ang="0">
                  <a:pos x="214" y="375"/>
                </a:cxn>
                <a:cxn ang="0">
                  <a:pos x="158" y="375"/>
                </a:cxn>
                <a:cxn ang="0">
                  <a:pos x="167" y="368"/>
                </a:cxn>
                <a:cxn ang="0">
                  <a:pos x="179" y="340"/>
                </a:cxn>
                <a:cxn ang="0">
                  <a:pos x="167" y="311"/>
                </a:cxn>
                <a:cxn ang="0">
                  <a:pos x="138" y="299"/>
                </a:cxn>
                <a:cxn ang="0">
                  <a:pos x="109" y="311"/>
                </a:cxn>
                <a:cxn ang="0">
                  <a:pos x="97" y="340"/>
                </a:cxn>
                <a:cxn ang="0">
                  <a:pos x="109" y="368"/>
                </a:cxn>
                <a:cxn ang="0">
                  <a:pos x="118" y="375"/>
                </a:cxn>
                <a:cxn ang="0">
                  <a:pos x="61" y="375"/>
                </a:cxn>
                <a:cxn ang="0">
                  <a:pos x="61" y="373"/>
                </a:cxn>
                <a:cxn ang="0">
                  <a:pos x="61" y="367"/>
                </a:cxn>
                <a:cxn ang="0">
                  <a:pos x="62" y="342"/>
                </a:cxn>
                <a:cxn ang="0">
                  <a:pos x="0" y="307"/>
                </a:cxn>
                <a:cxn ang="0">
                  <a:pos x="17" y="243"/>
                </a:cxn>
                <a:cxn ang="0">
                  <a:pos x="86" y="247"/>
                </a:cxn>
                <a:cxn ang="0">
                  <a:pos x="119" y="191"/>
                </a:cxn>
                <a:cxn ang="0">
                  <a:pos x="85" y="127"/>
                </a:cxn>
                <a:cxn ang="0">
                  <a:pos x="106" y="105"/>
                </a:cxn>
                <a:cxn ang="0">
                  <a:pos x="128" y="84"/>
                </a:cxn>
                <a:cxn ang="0">
                  <a:pos x="188" y="120"/>
                </a:cxn>
                <a:cxn ang="0">
                  <a:pos x="243" y="88"/>
                </a:cxn>
                <a:cxn ang="0">
                  <a:pos x="243" y="16"/>
                </a:cxn>
                <a:cxn ang="0">
                  <a:pos x="303" y="0"/>
                </a:cxn>
                <a:cxn ang="0">
                  <a:pos x="339" y="62"/>
                </a:cxn>
                <a:cxn ang="0">
                  <a:pos x="372" y="60"/>
                </a:cxn>
                <a:cxn ang="0">
                  <a:pos x="372" y="121"/>
                </a:cxn>
                <a:cxn ang="0">
                  <a:pos x="375" y="117"/>
                </a:cxn>
                <a:cxn ang="0">
                  <a:pos x="404" y="105"/>
                </a:cxn>
                <a:cxn ang="0">
                  <a:pos x="433" y="117"/>
                </a:cxn>
                <a:cxn ang="0">
                  <a:pos x="445" y="145"/>
                </a:cxn>
                <a:cxn ang="0">
                  <a:pos x="433" y="174"/>
                </a:cxn>
                <a:cxn ang="0">
                  <a:pos x="404" y="186"/>
                </a:cxn>
                <a:cxn ang="0">
                  <a:pos x="375" y="174"/>
                </a:cxn>
                <a:cxn ang="0">
                  <a:pos x="372" y="170"/>
                </a:cxn>
                <a:cxn ang="0">
                  <a:pos x="372" y="215"/>
                </a:cxn>
              </a:cxnLst>
              <a:rect l="0" t="0" r="r" b="b"/>
              <a:pathLst>
                <a:path w="445" h="375">
                  <a:moveTo>
                    <a:pt x="372" y="215"/>
                  </a:moveTo>
                  <a:cubicBezTo>
                    <a:pt x="372" y="215"/>
                    <a:pt x="372" y="215"/>
                    <a:pt x="372" y="215"/>
                  </a:cubicBezTo>
                  <a:cubicBezTo>
                    <a:pt x="328" y="215"/>
                    <a:pt x="291" y="231"/>
                    <a:pt x="260" y="262"/>
                  </a:cubicBezTo>
                  <a:cubicBezTo>
                    <a:pt x="229" y="292"/>
                    <a:pt x="214" y="330"/>
                    <a:pt x="214" y="373"/>
                  </a:cubicBezTo>
                  <a:cubicBezTo>
                    <a:pt x="214" y="374"/>
                    <a:pt x="214" y="375"/>
                    <a:pt x="214" y="375"/>
                  </a:cubicBezTo>
                  <a:cubicBezTo>
                    <a:pt x="158" y="375"/>
                    <a:pt x="158" y="375"/>
                    <a:pt x="158" y="375"/>
                  </a:cubicBezTo>
                  <a:cubicBezTo>
                    <a:pt x="161" y="373"/>
                    <a:pt x="164" y="371"/>
                    <a:pt x="167" y="368"/>
                  </a:cubicBezTo>
                  <a:cubicBezTo>
                    <a:pt x="175" y="360"/>
                    <a:pt x="179" y="351"/>
                    <a:pt x="179" y="340"/>
                  </a:cubicBezTo>
                  <a:cubicBezTo>
                    <a:pt x="179" y="328"/>
                    <a:pt x="175" y="319"/>
                    <a:pt x="167" y="311"/>
                  </a:cubicBezTo>
                  <a:cubicBezTo>
                    <a:pt x="159" y="303"/>
                    <a:pt x="149" y="299"/>
                    <a:pt x="138" y="299"/>
                  </a:cubicBezTo>
                  <a:cubicBezTo>
                    <a:pt x="127" y="299"/>
                    <a:pt x="117" y="303"/>
                    <a:pt x="109" y="311"/>
                  </a:cubicBezTo>
                  <a:cubicBezTo>
                    <a:pt x="101" y="319"/>
                    <a:pt x="97" y="328"/>
                    <a:pt x="97" y="340"/>
                  </a:cubicBezTo>
                  <a:cubicBezTo>
                    <a:pt x="97" y="351"/>
                    <a:pt x="101" y="360"/>
                    <a:pt x="109" y="368"/>
                  </a:cubicBezTo>
                  <a:cubicBezTo>
                    <a:pt x="112" y="371"/>
                    <a:pt x="115" y="373"/>
                    <a:pt x="118" y="375"/>
                  </a:cubicBezTo>
                  <a:cubicBezTo>
                    <a:pt x="61" y="375"/>
                    <a:pt x="61" y="375"/>
                    <a:pt x="61" y="375"/>
                  </a:cubicBezTo>
                  <a:cubicBezTo>
                    <a:pt x="61" y="374"/>
                    <a:pt x="61" y="374"/>
                    <a:pt x="61" y="373"/>
                  </a:cubicBezTo>
                  <a:cubicBezTo>
                    <a:pt x="61" y="371"/>
                    <a:pt x="61" y="369"/>
                    <a:pt x="61" y="367"/>
                  </a:cubicBezTo>
                  <a:cubicBezTo>
                    <a:pt x="61" y="359"/>
                    <a:pt x="62" y="350"/>
                    <a:pt x="62" y="342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4" y="285"/>
                    <a:pt x="9" y="263"/>
                    <a:pt x="17" y="24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95" y="227"/>
                    <a:pt x="106" y="209"/>
                    <a:pt x="119" y="191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92" y="120"/>
                    <a:pt x="99" y="112"/>
                    <a:pt x="106" y="105"/>
                  </a:cubicBezTo>
                  <a:cubicBezTo>
                    <a:pt x="113" y="98"/>
                    <a:pt x="120" y="91"/>
                    <a:pt x="128" y="84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206" y="107"/>
                    <a:pt x="224" y="96"/>
                    <a:pt x="243" y="88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62" y="9"/>
                    <a:pt x="283" y="4"/>
                    <a:pt x="303" y="0"/>
                  </a:cubicBezTo>
                  <a:cubicBezTo>
                    <a:pt x="339" y="62"/>
                    <a:pt x="339" y="62"/>
                    <a:pt x="339" y="62"/>
                  </a:cubicBezTo>
                  <a:cubicBezTo>
                    <a:pt x="350" y="61"/>
                    <a:pt x="361" y="60"/>
                    <a:pt x="372" y="60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3" y="119"/>
                    <a:pt x="374" y="118"/>
                    <a:pt x="375" y="117"/>
                  </a:cubicBezTo>
                  <a:cubicBezTo>
                    <a:pt x="383" y="109"/>
                    <a:pt x="393" y="105"/>
                    <a:pt x="404" y="105"/>
                  </a:cubicBezTo>
                  <a:cubicBezTo>
                    <a:pt x="415" y="105"/>
                    <a:pt x="425" y="109"/>
                    <a:pt x="433" y="117"/>
                  </a:cubicBezTo>
                  <a:cubicBezTo>
                    <a:pt x="441" y="125"/>
                    <a:pt x="445" y="134"/>
                    <a:pt x="445" y="145"/>
                  </a:cubicBezTo>
                  <a:cubicBezTo>
                    <a:pt x="445" y="157"/>
                    <a:pt x="441" y="166"/>
                    <a:pt x="433" y="174"/>
                  </a:cubicBezTo>
                  <a:cubicBezTo>
                    <a:pt x="425" y="182"/>
                    <a:pt x="415" y="186"/>
                    <a:pt x="404" y="186"/>
                  </a:cubicBezTo>
                  <a:cubicBezTo>
                    <a:pt x="393" y="186"/>
                    <a:pt x="383" y="182"/>
                    <a:pt x="375" y="174"/>
                  </a:cubicBezTo>
                  <a:cubicBezTo>
                    <a:pt x="374" y="173"/>
                    <a:pt x="373" y="172"/>
                    <a:pt x="372" y="170"/>
                  </a:cubicBezTo>
                  <a:lnTo>
                    <a:pt x="372" y="215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ŝlîḍè">
              <a:extLst>
                <a:ext uri="{FF2B5EF4-FFF2-40B4-BE49-F238E27FC236}">
                  <a16:creationId xmlns:a16="http://schemas.microsoft.com/office/drawing/2014/main" id="{5CD36209-1FF7-4676-8AA7-232B9BF32313}"/>
                </a:ext>
              </a:extLst>
            </p:cNvPr>
            <p:cNvSpPr/>
            <p:nvPr/>
          </p:nvSpPr>
          <p:spPr bwMode="auto">
            <a:xfrm>
              <a:off x="6133147" y="1628800"/>
              <a:ext cx="2068049" cy="2471623"/>
            </a:xfrm>
            <a:custGeom>
              <a:avLst/>
              <a:gdLst/>
              <a:ahLst/>
              <a:cxnLst>
                <a:cxn ang="0">
                  <a:pos x="314" y="376"/>
                </a:cxn>
                <a:cxn ang="0">
                  <a:pos x="256" y="376"/>
                </a:cxn>
                <a:cxn ang="0">
                  <a:pos x="257" y="377"/>
                </a:cxn>
                <a:cxn ang="0">
                  <a:pos x="269" y="406"/>
                </a:cxn>
                <a:cxn ang="0">
                  <a:pos x="257" y="434"/>
                </a:cxn>
                <a:cxn ang="0">
                  <a:pos x="228" y="446"/>
                </a:cxn>
                <a:cxn ang="0">
                  <a:pos x="200" y="434"/>
                </a:cxn>
                <a:cxn ang="0">
                  <a:pos x="188" y="406"/>
                </a:cxn>
                <a:cxn ang="0">
                  <a:pos x="200" y="377"/>
                </a:cxn>
                <a:cxn ang="0">
                  <a:pos x="200" y="376"/>
                </a:cxn>
                <a:cxn ang="0">
                  <a:pos x="158" y="376"/>
                </a:cxn>
                <a:cxn ang="0">
                  <a:pos x="158" y="374"/>
                </a:cxn>
                <a:cxn ang="0">
                  <a:pos x="111" y="263"/>
                </a:cxn>
                <a:cxn ang="0">
                  <a:pos x="0" y="216"/>
                </a:cxn>
                <a:cxn ang="0">
                  <a:pos x="0" y="171"/>
                </a:cxn>
                <a:cxn ang="0">
                  <a:pos x="3" y="175"/>
                </a:cxn>
                <a:cxn ang="0">
                  <a:pos x="32" y="187"/>
                </a:cxn>
                <a:cxn ang="0">
                  <a:pos x="61" y="175"/>
                </a:cxn>
                <a:cxn ang="0">
                  <a:pos x="73" y="146"/>
                </a:cxn>
                <a:cxn ang="0">
                  <a:pos x="61" y="118"/>
                </a:cxn>
                <a:cxn ang="0">
                  <a:pos x="32" y="106"/>
                </a:cxn>
                <a:cxn ang="0">
                  <a:pos x="3" y="118"/>
                </a:cxn>
                <a:cxn ang="0">
                  <a:pos x="0" y="122"/>
                </a:cxn>
                <a:cxn ang="0">
                  <a:pos x="0" y="61"/>
                </a:cxn>
                <a:cxn ang="0">
                  <a:pos x="2" y="61"/>
                </a:cxn>
                <a:cxn ang="0">
                  <a:pos x="32" y="62"/>
                </a:cxn>
                <a:cxn ang="0">
                  <a:pos x="67" y="0"/>
                </a:cxn>
                <a:cxn ang="0">
                  <a:pos x="126" y="15"/>
                </a:cxn>
                <a:cxn ang="0">
                  <a:pos x="126" y="86"/>
                </a:cxn>
                <a:cxn ang="0">
                  <a:pos x="186" y="120"/>
                </a:cxn>
                <a:cxn ang="0">
                  <a:pos x="246" y="84"/>
                </a:cxn>
                <a:cxn ang="0">
                  <a:pos x="270" y="106"/>
                </a:cxn>
                <a:cxn ang="0">
                  <a:pos x="288" y="126"/>
                </a:cxn>
                <a:cxn ang="0">
                  <a:pos x="252" y="186"/>
                </a:cxn>
                <a:cxn ang="0">
                  <a:pos x="288" y="244"/>
                </a:cxn>
                <a:cxn ang="0">
                  <a:pos x="359" y="244"/>
                </a:cxn>
                <a:cxn ang="0">
                  <a:pos x="374" y="301"/>
                </a:cxn>
                <a:cxn ang="0">
                  <a:pos x="313" y="341"/>
                </a:cxn>
                <a:cxn ang="0">
                  <a:pos x="314" y="374"/>
                </a:cxn>
                <a:cxn ang="0">
                  <a:pos x="314" y="376"/>
                </a:cxn>
              </a:cxnLst>
              <a:rect l="0" t="0" r="r" b="b"/>
              <a:pathLst>
                <a:path w="374" h="446">
                  <a:moveTo>
                    <a:pt x="314" y="376"/>
                  </a:moveTo>
                  <a:cubicBezTo>
                    <a:pt x="256" y="376"/>
                    <a:pt x="256" y="376"/>
                    <a:pt x="256" y="376"/>
                  </a:cubicBezTo>
                  <a:cubicBezTo>
                    <a:pt x="256" y="376"/>
                    <a:pt x="257" y="377"/>
                    <a:pt x="257" y="377"/>
                  </a:cubicBezTo>
                  <a:cubicBezTo>
                    <a:pt x="265" y="385"/>
                    <a:pt x="269" y="395"/>
                    <a:pt x="269" y="406"/>
                  </a:cubicBezTo>
                  <a:cubicBezTo>
                    <a:pt x="269" y="417"/>
                    <a:pt x="265" y="427"/>
                    <a:pt x="257" y="434"/>
                  </a:cubicBezTo>
                  <a:cubicBezTo>
                    <a:pt x="249" y="442"/>
                    <a:pt x="240" y="446"/>
                    <a:pt x="228" y="446"/>
                  </a:cubicBezTo>
                  <a:cubicBezTo>
                    <a:pt x="217" y="446"/>
                    <a:pt x="208" y="442"/>
                    <a:pt x="200" y="434"/>
                  </a:cubicBezTo>
                  <a:cubicBezTo>
                    <a:pt x="192" y="427"/>
                    <a:pt x="188" y="417"/>
                    <a:pt x="188" y="406"/>
                  </a:cubicBezTo>
                  <a:cubicBezTo>
                    <a:pt x="188" y="395"/>
                    <a:pt x="192" y="385"/>
                    <a:pt x="200" y="377"/>
                  </a:cubicBezTo>
                  <a:cubicBezTo>
                    <a:pt x="200" y="377"/>
                    <a:pt x="200" y="376"/>
                    <a:pt x="200" y="376"/>
                  </a:cubicBezTo>
                  <a:cubicBezTo>
                    <a:pt x="158" y="376"/>
                    <a:pt x="158" y="376"/>
                    <a:pt x="158" y="376"/>
                  </a:cubicBezTo>
                  <a:cubicBezTo>
                    <a:pt x="158" y="376"/>
                    <a:pt x="158" y="375"/>
                    <a:pt x="158" y="374"/>
                  </a:cubicBezTo>
                  <a:cubicBezTo>
                    <a:pt x="158" y="331"/>
                    <a:pt x="142" y="293"/>
                    <a:pt x="111" y="263"/>
                  </a:cubicBezTo>
                  <a:cubicBezTo>
                    <a:pt x="81" y="232"/>
                    <a:pt x="43" y="216"/>
                    <a:pt x="0" y="216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" y="173"/>
                    <a:pt x="2" y="174"/>
                    <a:pt x="3" y="175"/>
                  </a:cubicBezTo>
                  <a:cubicBezTo>
                    <a:pt x="11" y="183"/>
                    <a:pt x="21" y="187"/>
                    <a:pt x="32" y="187"/>
                  </a:cubicBezTo>
                  <a:cubicBezTo>
                    <a:pt x="43" y="187"/>
                    <a:pt x="53" y="183"/>
                    <a:pt x="61" y="175"/>
                  </a:cubicBezTo>
                  <a:cubicBezTo>
                    <a:pt x="69" y="167"/>
                    <a:pt x="73" y="158"/>
                    <a:pt x="73" y="146"/>
                  </a:cubicBezTo>
                  <a:cubicBezTo>
                    <a:pt x="73" y="135"/>
                    <a:pt x="69" y="126"/>
                    <a:pt x="61" y="118"/>
                  </a:cubicBezTo>
                  <a:cubicBezTo>
                    <a:pt x="53" y="110"/>
                    <a:pt x="43" y="106"/>
                    <a:pt x="32" y="106"/>
                  </a:cubicBezTo>
                  <a:cubicBezTo>
                    <a:pt x="21" y="106"/>
                    <a:pt x="11" y="110"/>
                    <a:pt x="3" y="118"/>
                  </a:cubicBezTo>
                  <a:cubicBezTo>
                    <a:pt x="2" y="119"/>
                    <a:pt x="1" y="120"/>
                    <a:pt x="0" y="12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" y="61"/>
                    <a:pt x="1" y="61"/>
                    <a:pt x="2" y="61"/>
                  </a:cubicBezTo>
                  <a:cubicBezTo>
                    <a:pt x="12" y="61"/>
                    <a:pt x="22" y="61"/>
                    <a:pt x="32" y="6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87" y="4"/>
                    <a:pt x="107" y="8"/>
                    <a:pt x="126" y="15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47" y="95"/>
                    <a:pt x="167" y="106"/>
                    <a:pt x="186" y="120"/>
                  </a:cubicBezTo>
                  <a:cubicBezTo>
                    <a:pt x="246" y="84"/>
                    <a:pt x="246" y="84"/>
                    <a:pt x="246" y="84"/>
                  </a:cubicBezTo>
                  <a:cubicBezTo>
                    <a:pt x="254" y="91"/>
                    <a:pt x="262" y="98"/>
                    <a:pt x="270" y="106"/>
                  </a:cubicBezTo>
                  <a:cubicBezTo>
                    <a:pt x="276" y="113"/>
                    <a:pt x="282" y="119"/>
                    <a:pt x="288" y="126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66" y="204"/>
                    <a:pt x="278" y="224"/>
                    <a:pt x="288" y="244"/>
                  </a:cubicBezTo>
                  <a:cubicBezTo>
                    <a:pt x="359" y="244"/>
                    <a:pt x="359" y="244"/>
                    <a:pt x="359" y="244"/>
                  </a:cubicBezTo>
                  <a:cubicBezTo>
                    <a:pt x="365" y="263"/>
                    <a:pt x="370" y="282"/>
                    <a:pt x="374" y="301"/>
                  </a:cubicBezTo>
                  <a:cubicBezTo>
                    <a:pt x="313" y="341"/>
                    <a:pt x="313" y="341"/>
                    <a:pt x="313" y="341"/>
                  </a:cubicBezTo>
                  <a:cubicBezTo>
                    <a:pt x="314" y="352"/>
                    <a:pt x="314" y="363"/>
                    <a:pt x="314" y="374"/>
                  </a:cubicBezTo>
                  <a:cubicBezTo>
                    <a:pt x="314" y="375"/>
                    <a:pt x="314" y="375"/>
                    <a:pt x="314" y="376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ṡľïde">
              <a:extLst>
                <a:ext uri="{FF2B5EF4-FFF2-40B4-BE49-F238E27FC236}">
                  <a16:creationId xmlns:a16="http://schemas.microsoft.com/office/drawing/2014/main" id="{963788C3-C92E-482F-A6D8-FB35CFDEC9A2}"/>
                </a:ext>
              </a:extLst>
            </p:cNvPr>
            <p:cNvSpPr/>
            <p:nvPr/>
          </p:nvSpPr>
          <p:spPr bwMode="auto">
            <a:xfrm>
              <a:off x="5723029" y="3712117"/>
              <a:ext cx="2484713" cy="2057142"/>
            </a:xfrm>
            <a:custGeom>
              <a:avLst/>
              <a:gdLst/>
              <a:ahLst/>
              <a:cxnLst>
                <a:cxn ang="0">
                  <a:pos x="74" y="156"/>
                </a:cxn>
                <a:cxn ang="0">
                  <a:pos x="185" y="110"/>
                </a:cxn>
                <a:cxn ang="0">
                  <a:pos x="232" y="0"/>
                </a:cxn>
                <a:cxn ang="0">
                  <a:pos x="274" y="0"/>
                </a:cxn>
                <a:cxn ang="0">
                  <a:pos x="274" y="1"/>
                </a:cxn>
                <a:cxn ang="0">
                  <a:pos x="262" y="30"/>
                </a:cxn>
                <a:cxn ang="0">
                  <a:pos x="274" y="58"/>
                </a:cxn>
                <a:cxn ang="0">
                  <a:pos x="302" y="70"/>
                </a:cxn>
                <a:cxn ang="0">
                  <a:pos x="331" y="58"/>
                </a:cxn>
                <a:cxn ang="0">
                  <a:pos x="343" y="30"/>
                </a:cxn>
                <a:cxn ang="0">
                  <a:pos x="331" y="1"/>
                </a:cxn>
                <a:cxn ang="0">
                  <a:pos x="330" y="0"/>
                </a:cxn>
                <a:cxn ang="0">
                  <a:pos x="388" y="0"/>
                </a:cxn>
                <a:cxn ang="0">
                  <a:pos x="387" y="32"/>
                </a:cxn>
                <a:cxn ang="0">
                  <a:pos x="449" y="66"/>
                </a:cxn>
                <a:cxn ang="0">
                  <a:pos x="435" y="121"/>
                </a:cxn>
                <a:cxn ang="0">
                  <a:pos x="362" y="125"/>
                </a:cxn>
                <a:cxn ang="0">
                  <a:pos x="328" y="183"/>
                </a:cxn>
                <a:cxn ang="0">
                  <a:pos x="365" y="243"/>
                </a:cxn>
                <a:cxn ang="0">
                  <a:pos x="344" y="266"/>
                </a:cxn>
                <a:cxn ang="0">
                  <a:pos x="321" y="287"/>
                </a:cxn>
                <a:cxn ang="0">
                  <a:pos x="260" y="251"/>
                </a:cxn>
                <a:cxn ang="0">
                  <a:pos x="202" y="285"/>
                </a:cxn>
                <a:cxn ang="0">
                  <a:pos x="202" y="356"/>
                </a:cxn>
                <a:cxn ang="0">
                  <a:pos x="144" y="371"/>
                </a:cxn>
                <a:cxn ang="0">
                  <a:pos x="108" y="309"/>
                </a:cxn>
                <a:cxn ang="0">
                  <a:pos x="76" y="311"/>
                </a:cxn>
                <a:cxn ang="0">
                  <a:pos x="74" y="311"/>
                </a:cxn>
                <a:cxn ang="0">
                  <a:pos x="74" y="248"/>
                </a:cxn>
                <a:cxn ang="0">
                  <a:pos x="69" y="254"/>
                </a:cxn>
                <a:cxn ang="0">
                  <a:pos x="40" y="266"/>
                </a:cxn>
                <a:cxn ang="0">
                  <a:pos x="11" y="254"/>
                </a:cxn>
                <a:cxn ang="0">
                  <a:pos x="0" y="226"/>
                </a:cxn>
                <a:cxn ang="0">
                  <a:pos x="11" y="197"/>
                </a:cxn>
                <a:cxn ang="0">
                  <a:pos x="40" y="185"/>
                </a:cxn>
                <a:cxn ang="0">
                  <a:pos x="69" y="197"/>
                </a:cxn>
                <a:cxn ang="0">
                  <a:pos x="74" y="203"/>
                </a:cxn>
                <a:cxn ang="0">
                  <a:pos x="74" y="156"/>
                </a:cxn>
              </a:cxnLst>
              <a:rect l="0" t="0" r="r" b="b"/>
              <a:pathLst>
                <a:path w="449" h="371">
                  <a:moveTo>
                    <a:pt x="74" y="156"/>
                  </a:moveTo>
                  <a:cubicBezTo>
                    <a:pt x="117" y="156"/>
                    <a:pt x="155" y="141"/>
                    <a:pt x="185" y="110"/>
                  </a:cubicBezTo>
                  <a:cubicBezTo>
                    <a:pt x="216" y="80"/>
                    <a:pt x="231" y="43"/>
                    <a:pt x="232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4" y="0"/>
                    <a:pt x="274" y="1"/>
                    <a:pt x="274" y="1"/>
                  </a:cubicBezTo>
                  <a:cubicBezTo>
                    <a:pt x="266" y="9"/>
                    <a:pt x="262" y="19"/>
                    <a:pt x="262" y="30"/>
                  </a:cubicBezTo>
                  <a:cubicBezTo>
                    <a:pt x="262" y="41"/>
                    <a:pt x="266" y="51"/>
                    <a:pt x="274" y="58"/>
                  </a:cubicBezTo>
                  <a:cubicBezTo>
                    <a:pt x="282" y="66"/>
                    <a:pt x="291" y="70"/>
                    <a:pt x="302" y="70"/>
                  </a:cubicBezTo>
                  <a:cubicBezTo>
                    <a:pt x="314" y="70"/>
                    <a:pt x="323" y="66"/>
                    <a:pt x="331" y="58"/>
                  </a:cubicBezTo>
                  <a:cubicBezTo>
                    <a:pt x="339" y="51"/>
                    <a:pt x="343" y="41"/>
                    <a:pt x="343" y="30"/>
                  </a:cubicBezTo>
                  <a:cubicBezTo>
                    <a:pt x="343" y="19"/>
                    <a:pt x="339" y="9"/>
                    <a:pt x="331" y="1"/>
                  </a:cubicBezTo>
                  <a:cubicBezTo>
                    <a:pt x="331" y="1"/>
                    <a:pt x="330" y="0"/>
                    <a:pt x="330" y="0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88" y="11"/>
                    <a:pt x="388" y="22"/>
                    <a:pt x="387" y="32"/>
                  </a:cubicBezTo>
                  <a:cubicBezTo>
                    <a:pt x="449" y="66"/>
                    <a:pt x="449" y="66"/>
                    <a:pt x="449" y="66"/>
                  </a:cubicBezTo>
                  <a:cubicBezTo>
                    <a:pt x="446" y="85"/>
                    <a:pt x="441" y="103"/>
                    <a:pt x="435" y="121"/>
                  </a:cubicBezTo>
                  <a:cubicBezTo>
                    <a:pt x="362" y="125"/>
                    <a:pt x="362" y="125"/>
                    <a:pt x="362" y="125"/>
                  </a:cubicBezTo>
                  <a:cubicBezTo>
                    <a:pt x="353" y="145"/>
                    <a:pt x="342" y="164"/>
                    <a:pt x="328" y="183"/>
                  </a:cubicBezTo>
                  <a:cubicBezTo>
                    <a:pt x="365" y="243"/>
                    <a:pt x="365" y="243"/>
                    <a:pt x="365" y="243"/>
                  </a:cubicBezTo>
                  <a:cubicBezTo>
                    <a:pt x="358" y="251"/>
                    <a:pt x="351" y="258"/>
                    <a:pt x="344" y="266"/>
                  </a:cubicBezTo>
                  <a:cubicBezTo>
                    <a:pt x="336" y="273"/>
                    <a:pt x="329" y="280"/>
                    <a:pt x="321" y="287"/>
                  </a:cubicBezTo>
                  <a:cubicBezTo>
                    <a:pt x="260" y="251"/>
                    <a:pt x="260" y="251"/>
                    <a:pt x="260" y="251"/>
                  </a:cubicBezTo>
                  <a:cubicBezTo>
                    <a:pt x="241" y="265"/>
                    <a:pt x="222" y="276"/>
                    <a:pt x="202" y="285"/>
                  </a:cubicBezTo>
                  <a:cubicBezTo>
                    <a:pt x="202" y="356"/>
                    <a:pt x="202" y="356"/>
                    <a:pt x="202" y="356"/>
                  </a:cubicBezTo>
                  <a:cubicBezTo>
                    <a:pt x="183" y="363"/>
                    <a:pt x="164" y="368"/>
                    <a:pt x="144" y="371"/>
                  </a:cubicBezTo>
                  <a:cubicBezTo>
                    <a:pt x="108" y="309"/>
                    <a:pt x="108" y="309"/>
                    <a:pt x="108" y="309"/>
                  </a:cubicBezTo>
                  <a:cubicBezTo>
                    <a:pt x="97" y="310"/>
                    <a:pt x="86" y="311"/>
                    <a:pt x="76" y="311"/>
                  </a:cubicBezTo>
                  <a:cubicBezTo>
                    <a:pt x="75" y="311"/>
                    <a:pt x="75" y="311"/>
                    <a:pt x="74" y="311"/>
                  </a:cubicBezTo>
                  <a:cubicBezTo>
                    <a:pt x="74" y="248"/>
                    <a:pt x="74" y="248"/>
                    <a:pt x="74" y="248"/>
                  </a:cubicBezTo>
                  <a:cubicBezTo>
                    <a:pt x="73" y="250"/>
                    <a:pt x="71" y="252"/>
                    <a:pt x="69" y="254"/>
                  </a:cubicBezTo>
                  <a:cubicBezTo>
                    <a:pt x="61" y="262"/>
                    <a:pt x="51" y="266"/>
                    <a:pt x="40" y="266"/>
                  </a:cubicBezTo>
                  <a:cubicBezTo>
                    <a:pt x="29" y="266"/>
                    <a:pt x="19" y="262"/>
                    <a:pt x="11" y="254"/>
                  </a:cubicBezTo>
                  <a:cubicBezTo>
                    <a:pt x="4" y="247"/>
                    <a:pt x="0" y="237"/>
                    <a:pt x="0" y="226"/>
                  </a:cubicBezTo>
                  <a:cubicBezTo>
                    <a:pt x="0" y="215"/>
                    <a:pt x="4" y="205"/>
                    <a:pt x="11" y="197"/>
                  </a:cubicBezTo>
                  <a:cubicBezTo>
                    <a:pt x="19" y="189"/>
                    <a:pt x="29" y="185"/>
                    <a:pt x="40" y="185"/>
                  </a:cubicBezTo>
                  <a:cubicBezTo>
                    <a:pt x="51" y="185"/>
                    <a:pt x="61" y="189"/>
                    <a:pt x="69" y="197"/>
                  </a:cubicBezTo>
                  <a:cubicBezTo>
                    <a:pt x="71" y="199"/>
                    <a:pt x="73" y="201"/>
                    <a:pt x="74" y="203"/>
                  </a:cubicBezTo>
                  <a:lnTo>
                    <a:pt x="74" y="156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ṩ1idê">
              <a:extLst>
                <a:ext uri="{FF2B5EF4-FFF2-40B4-BE49-F238E27FC236}">
                  <a16:creationId xmlns:a16="http://schemas.microsoft.com/office/drawing/2014/main" id="{AA794ED9-899B-4324-8DB9-3A8ACCB01F0A}"/>
                </a:ext>
              </a:extLst>
            </p:cNvPr>
            <p:cNvSpPr/>
            <p:nvPr/>
          </p:nvSpPr>
          <p:spPr bwMode="auto">
            <a:xfrm>
              <a:off x="4076009" y="3291092"/>
              <a:ext cx="2057142" cy="2471623"/>
            </a:xfrm>
            <a:custGeom>
              <a:avLst/>
              <a:gdLst/>
              <a:ahLst/>
              <a:cxnLst>
                <a:cxn ang="0">
                  <a:pos x="372" y="232"/>
                </a:cxn>
                <a:cxn ang="0">
                  <a:pos x="372" y="279"/>
                </a:cxn>
                <a:cxn ang="0">
                  <a:pos x="367" y="273"/>
                </a:cxn>
                <a:cxn ang="0">
                  <a:pos x="338" y="261"/>
                </a:cxn>
                <a:cxn ang="0">
                  <a:pos x="309" y="273"/>
                </a:cxn>
                <a:cxn ang="0">
                  <a:pos x="298" y="302"/>
                </a:cxn>
                <a:cxn ang="0">
                  <a:pos x="309" y="330"/>
                </a:cxn>
                <a:cxn ang="0">
                  <a:pos x="338" y="342"/>
                </a:cxn>
                <a:cxn ang="0">
                  <a:pos x="367" y="330"/>
                </a:cxn>
                <a:cxn ang="0">
                  <a:pos x="372" y="324"/>
                </a:cxn>
                <a:cxn ang="0">
                  <a:pos x="372" y="387"/>
                </a:cxn>
                <a:cxn ang="0">
                  <a:pos x="340" y="385"/>
                </a:cxn>
                <a:cxn ang="0">
                  <a:pos x="302" y="446"/>
                </a:cxn>
                <a:cxn ang="0">
                  <a:pos x="242" y="430"/>
                </a:cxn>
                <a:cxn ang="0">
                  <a:pos x="247" y="361"/>
                </a:cxn>
                <a:cxn ang="0">
                  <a:pos x="184" y="323"/>
                </a:cxn>
                <a:cxn ang="0">
                  <a:pos x="129" y="363"/>
                </a:cxn>
                <a:cxn ang="0">
                  <a:pos x="106" y="342"/>
                </a:cxn>
                <a:cxn ang="0">
                  <a:pos x="82" y="316"/>
                </a:cxn>
                <a:cxn ang="0">
                  <a:pos x="118" y="254"/>
                </a:cxn>
                <a:cxn ang="0">
                  <a:pos x="86" y="199"/>
                </a:cxn>
                <a:cxn ang="0">
                  <a:pos x="15" y="199"/>
                </a:cxn>
                <a:cxn ang="0">
                  <a:pos x="0" y="141"/>
                </a:cxn>
                <a:cxn ang="0">
                  <a:pos x="62" y="104"/>
                </a:cxn>
                <a:cxn ang="0">
                  <a:pos x="61" y="84"/>
                </a:cxn>
                <a:cxn ang="0">
                  <a:pos x="61" y="76"/>
                </a:cxn>
                <a:cxn ang="0">
                  <a:pos x="118" y="76"/>
                </a:cxn>
                <a:cxn ang="0">
                  <a:pos x="109" y="69"/>
                </a:cxn>
                <a:cxn ang="0">
                  <a:pos x="97" y="41"/>
                </a:cxn>
                <a:cxn ang="0">
                  <a:pos x="109" y="12"/>
                </a:cxn>
                <a:cxn ang="0">
                  <a:pos x="138" y="0"/>
                </a:cxn>
                <a:cxn ang="0">
                  <a:pos x="167" y="12"/>
                </a:cxn>
                <a:cxn ang="0">
                  <a:pos x="179" y="41"/>
                </a:cxn>
                <a:cxn ang="0">
                  <a:pos x="167" y="69"/>
                </a:cxn>
                <a:cxn ang="0">
                  <a:pos x="158" y="76"/>
                </a:cxn>
                <a:cxn ang="0">
                  <a:pos x="214" y="76"/>
                </a:cxn>
                <a:cxn ang="0">
                  <a:pos x="260" y="186"/>
                </a:cxn>
                <a:cxn ang="0">
                  <a:pos x="372" y="232"/>
                </a:cxn>
                <a:cxn ang="0">
                  <a:pos x="372" y="232"/>
                </a:cxn>
              </a:cxnLst>
              <a:rect l="0" t="0" r="r" b="b"/>
              <a:pathLst>
                <a:path w="372" h="446">
                  <a:moveTo>
                    <a:pt x="372" y="232"/>
                  </a:moveTo>
                  <a:cubicBezTo>
                    <a:pt x="372" y="279"/>
                    <a:pt x="372" y="279"/>
                    <a:pt x="372" y="279"/>
                  </a:cubicBezTo>
                  <a:cubicBezTo>
                    <a:pt x="371" y="277"/>
                    <a:pt x="369" y="275"/>
                    <a:pt x="367" y="273"/>
                  </a:cubicBezTo>
                  <a:cubicBezTo>
                    <a:pt x="359" y="265"/>
                    <a:pt x="349" y="261"/>
                    <a:pt x="338" y="261"/>
                  </a:cubicBezTo>
                  <a:cubicBezTo>
                    <a:pt x="327" y="261"/>
                    <a:pt x="317" y="265"/>
                    <a:pt x="309" y="273"/>
                  </a:cubicBezTo>
                  <a:cubicBezTo>
                    <a:pt x="302" y="281"/>
                    <a:pt x="298" y="291"/>
                    <a:pt x="298" y="302"/>
                  </a:cubicBezTo>
                  <a:cubicBezTo>
                    <a:pt x="298" y="313"/>
                    <a:pt x="302" y="323"/>
                    <a:pt x="309" y="330"/>
                  </a:cubicBezTo>
                  <a:cubicBezTo>
                    <a:pt x="317" y="338"/>
                    <a:pt x="327" y="342"/>
                    <a:pt x="338" y="342"/>
                  </a:cubicBezTo>
                  <a:cubicBezTo>
                    <a:pt x="349" y="342"/>
                    <a:pt x="359" y="338"/>
                    <a:pt x="367" y="330"/>
                  </a:cubicBezTo>
                  <a:cubicBezTo>
                    <a:pt x="369" y="328"/>
                    <a:pt x="371" y="326"/>
                    <a:pt x="372" y="324"/>
                  </a:cubicBezTo>
                  <a:cubicBezTo>
                    <a:pt x="372" y="387"/>
                    <a:pt x="372" y="387"/>
                    <a:pt x="372" y="387"/>
                  </a:cubicBezTo>
                  <a:cubicBezTo>
                    <a:pt x="361" y="387"/>
                    <a:pt x="351" y="386"/>
                    <a:pt x="340" y="385"/>
                  </a:cubicBezTo>
                  <a:cubicBezTo>
                    <a:pt x="302" y="446"/>
                    <a:pt x="302" y="446"/>
                    <a:pt x="302" y="446"/>
                  </a:cubicBezTo>
                  <a:cubicBezTo>
                    <a:pt x="281" y="443"/>
                    <a:pt x="261" y="437"/>
                    <a:pt x="242" y="430"/>
                  </a:cubicBezTo>
                  <a:cubicBezTo>
                    <a:pt x="247" y="361"/>
                    <a:pt x="247" y="361"/>
                    <a:pt x="247" y="361"/>
                  </a:cubicBezTo>
                  <a:cubicBezTo>
                    <a:pt x="225" y="351"/>
                    <a:pt x="204" y="338"/>
                    <a:pt x="184" y="323"/>
                  </a:cubicBezTo>
                  <a:cubicBezTo>
                    <a:pt x="129" y="363"/>
                    <a:pt x="129" y="363"/>
                    <a:pt x="129" y="363"/>
                  </a:cubicBezTo>
                  <a:cubicBezTo>
                    <a:pt x="121" y="356"/>
                    <a:pt x="113" y="349"/>
                    <a:pt x="106" y="342"/>
                  </a:cubicBezTo>
                  <a:cubicBezTo>
                    <a:pt x="97" y="333"/>
                    <a:pt x="89" y="325"/>
                    <a:pt x="82" y="316"/>
                  </a:cubicBezTo>
                  <a:cubicBezTo>
                    <a:pt x="118" y="254"/>
                    <a:pt x="118" y="254"/>
                    <a:pt x="118" y="254"/>
                  </a:cubicBezTo>
                  <a:cubicBezTo>
                    <a:pt x="105" y="237"/>
                    <a:pt x="95" y="219"/>
                    <a:pt x="86" y="199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8" y="180"/>
                    <a:pt x="4" y="161"/>
                    <a:pt x="0" y="141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62" y="98"/>
                    <a:pt x="61" y="91"/>
                    <a:pt x="61" y="84"/>
                  </a:cubicBezTo>
                  <a:cubicBezTo>
                    <a:pt x="61" y="82"/>
                    <a:pt x="61" y="79"/>
                    <a:pt x="61" y="76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15" y="74"/>
                    <a:pt x="112" y="72"/>
                    <a:pt x="109" y="69"/>
                  </a:cubicBezTo>
                  <a:cubicBezTo>
                    <a:pt x="101" y="61"/>
                    <a:pt x="97" y="52"/>
                    <a:pt x="97" y="41"/>
                  </a:cubicBezTo>
                  <a:cubicBezTo>
                    <a:pt x="97" y="29"/>
                    <a:pt x="101" y="20"/>
                    <a:pt x="109" y="12"/>
                  </a:cubicBezTo>
                  <a:cubicBezTo>
                    <a:pt x="117" y="4"/>
                    <a:pt x="127" y="0"/>
                    <a:pt x="138" y="0"/>
                  </a:cubicBezTo>
                  <a:cubicBezTo>
                    <a:pt x="149" y="0"/>
                    <a:pt x="159" y="4"/>
                    <a:pt x="167" y="12"/>
                  </a:cubicBezTo>
                  <a:cubicBezTo>
                    <a:pt x="175" y="20"/>
                    <a:pt x="179" y="29"/>
                    <a:pt x="179" y="41"/>
                  </a:cubicBezTo>
                  <a:cubicBezTo>
                    <a:pt x="179" y="52"/>
                    <a:pt x="175" y="61"/>
                    <a:pt x="167" y="69"/>
                  </a:cubicBezTo>
                  <a:cubicBezTo>
                    <a:pt x="164" y="72"/>
                    <a:pt x="161" y="74"/>
                    <a:pt x="158" y="76"/>
                  </a:cubicBezTo>
                  <a:cubicBezTo>
                    <a:pt x="214" y="76"/>
                    <a:pt x="214" y="76"/>
                    <a:pt x="214" y="76"/>
                  </a:cubicBezTo>
                  <a:cubicBezTo>
                    <a:pt x="214" y="119"/>
                    <a:pt x="229" y="156"/>
                    <a:pt x="260" y="186"/>
                  </a:cubicBezTo>
                  <a:cubicBezTo>
                    <a:pt x="291" y="217"/>
                    <a:pt x="328" y="232"/>
                    <a:pt x="372" y="232"/>
                  </a:cubicBezTo>
                  <a:cubicBezTo>
                    <a:pt x="372" y="232"/>
                    <a:pt x="372" y="232"/>
                    <a:pt x="372" y="232"/>
                  </a:cubicBez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DC0FEAE-A449-4BE7-8398-D5CBF19114CC}"/>
                </a:ext>
              </a:extLst>
            </p:cNvPr>
            <p:cNvCxnSpPr/>
            <p:nvPr/>
          </p:nvCxnSpPr>
          <p:spPr>
            <a:xfrm flipV="1">
              <a:off x="7816958" y="2139771"/>
              <a:ext cx="994498" cy="530690"/>
            </a:xfrm>
            <a:prstGeom prst="line">
              <a:avLst/>
            </a:prstGeom>
            <a:ln w="12700" cmpd="sng">
              <a:solidFill>
                <a:schemeClr val="accent2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43118B9-1E1B-4EF9-A9CB-937E8FEACE45}"/>
                </a:ext>
              </a:extLst>
            </p:cNvPr>
            <p:cNvCxnSpPr/>
            <p:nvPr/>
          </p:nvCxnSpPr>
          <p:spPr>
            <a:xfrm>
              <a:off x="7874951" y="4582625"/>
              <a:ext cx="936504" cy="497936"/>
            </a:xfrm>
            <a:prstGeom prst="line">
              <a:avLst/>
            </a:prstGeom>
            <a:ln w="12700" cmpd="sng">
              <a:solidFill>
                <a:schemeClr val="accent3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1995A7F-D1DB-4232-994C-E709422C99AB}"/>
                </a:ext>
              </a:extLst>
            </p:cNvPr>
            <p:cNvCxnSpPr/>
            <p:nvPr/>
          </p:nvCxnSpPr>
          <p:spPr>
            <a:xfrm flipH="1">
              <a:off x="3393895" y="4582625"/>
              <a:ext cx="936504" cy="497936"/>
            </a:xfrm>
            <a:prstGeom prst="line">
              <a:avLst/>
            </a:prstGeom>
            <a:ln w="12700" cmpd="sng">
              <a:solidFill>
                <a:schemeClr val="accent4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C7AFB5C-CF92-4E25-9567-A458C1979BB8}"/>
                </a:ext>
              </a:extLst>
            </p:cNvPr>
            <p:cNvCxnSpPr/>
            <p:nvPr/>
          </p:nvCxnSpPr>
          <p:spPr>
            <a:xfrm flipH="1" flipV="1">
              <a:off x="3266698" y="2214249"/>
              <a:ext cx="1063702" cy="488487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íşḻíďè">
              <a:extLst>
                <a:ext uri="{FF2B5EF4-FFF2-40B4-BE49-F238E27FC236}">
                  <a16:creationId xmlns:a16="http://schemas.microsoft.com/office/drawing/2014/main" id="{05AE8C39-5D9B-455F-81FA-5B0A302BB412}"/>
                </a:ext>
              </a:extLst>
            </p:cNvPr>
            <p:cNvSpPr/>
            <p:nvPr/>
          </p:nvSpPr>
          <p:spPr bwMode="black">
            <a:xfrm>
              <a:off x="5286000" y="3500356"/>
              <a:ext cx="1660842" cy="461665"/>
            </a:xfrm>
            <a:prstGeom prst="rect">
              <a:avLst/>
            </a:prstGeom>
            <a:effectLst/>
          </p:spPr>
          <p:txBody>
            <a:bodyPr wrap="none" anchor="ctr" anchorCtr="0">
              <a:normAutofit/>
            </a:bodyPr>
            <a:lstStyle/>
            <a:p>
              <a:pPr algn="ctr"/>
              <a:r>
                <a:rPr lang="en-US" altLang="zh-CN" sz="2400" b="1" spc="-20" dirty="0">
                  <a:solidFill>
                    <a:schemeClr val="accent6"/>
                  </a:solidFill>
                </a:rPr>
                <a:t>Text here</a:t>
              </a:r>
              <a:endParaRPr lang="zh-CN" altLang="en-US" sz="2400" b="1" spc="-20" dirty="0">
                <a:solidFill>
                  <a:schemeClr val="accent6"/>
                </a:solidFill>
              </a:endParaRPr>
            </a:p>
          </p:txBody>
        </p:sp>
        <p:sp>
          <p:nvSpPr>
            <p:cNvPr id="15" name="ïS1íḑe">
              <a:extLst>
                <a:ext uri="{FF2B5EF4-FFF2-40B4-BE49-F238E27FC236}">
                  <a16:creationId xmlns:a16="http://schemas.microsoft.com/office/drawing/2014/main" id="{03BF1AFA-909D-4015-AAFB-FE96DC099E68}"/>
                </a:ext>
              </a:extLst>
            </p:cNvPr>
            <p:cNvSpPr txBox="1"/>
            <p:nvPr/>
          </p:nvSpPr>
          <p:spPr>
            <a:xfrm>
              <a:off x="669925" y="1817232"/>
              <a:ext cx="2450742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altLang="zh-CN" sz="1400" b="1" dirty="0"/>
                <a:t>Text here</a:t>
              </a:r>
              <a:endParaRPr lang="zh-CN" altLang="en-US" sz="1400" b="1" dirty="0"/>
            </a:p>
          </p:txBody>
        </p:sp>
        <p:sp>
          <p:nvSpPr>
            <p:cNvPr id="16" name="işḻîḋê">
              <a:extLst>
                <a:ext uri="{FF2B5EF4-FFF2-40B4-BE49-F238E27FC236}">
                  <a16:creationId xmlns:a16="http://schemas.microsoft.com/office/drawing/2014/main" id="{62A37803-8A3D-4D20-9C80-12FF4032C3A9}"/>
                </a:ext>
              </a:extLst>
            </p:cNvPr>
            <p:cNvSpPr txBox="1"/>
            <p:nvPr/>
          </p:nvSpPr>
          <p:spPr>
            <a:xfrm>
              <a:off x="669925" y="2185106"/>
              <a:ext cx="2446348" cy="748894"/>
            </a:xfrm>
            <a:prstGeom prst="rect">
              <a:avLst/>
            </a:prstGeom>
          </p:spPr>
          <p:txBody>
            <a:bodyPr vert="horz" wrap="square" lIns="90000" tIns="46800" rIns="90000" bIns="46800" anchor="ctr">
              <a:noAutofit/>
            </a:bodyPr>
            <a:lstStyle/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17" name="îsļiḓe">
              <a:extLst>
                <a:ext uri="{FF2B5EF4-FFF2-40B4-BE49-F238E27FC236}">
                  <a16:creationId xmlns:a16="http://schemas.microsoft.com/office/drawing/2014/main" id="{6358BA45-7A7F-4791-9A2E-66C9D3A3BE97}"/>
                </a:ext>
              </a:extLst>
            </p:cNvPr>
            <p:cNvSpPr txBox="1"/>
            <p:nvPr/>
          </p:nvSpPr>
          <p:spPr>
            <a:xfrm>
              <a:off x="669925" y="4672896"/>
              <a:ext cx="2625550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altLang="zh-CN" sz="1400" b="1" dirty="0"/>
                <a:t>Text here</a:t>
              </a:r>
              <a:endParaRPr lang="zh-CN" altLang="en-US" sz="1400" b="1" dirty="0"/>
            </a:p>
          </p:txBody>
        </p:sp>
        <p:sp>
          <p:nvSpPr>
            <p:cNvPr id="18" name="iṡḷîḑé">
              <a:extLst>
                <a:ext uri="{FF2B5EF4-FFF2-40B4-BE49-F238E27FC236}">
                  <a16:creationId xmlns:a16="http://schemas.microsoft.com/office/drawing/2014/main" id="{0298E400-3A6D-4D5B-868C-1ED75B8499BF}"/>
                </a:ext>
              </a:extLst>
            </p:cNvPr>
            <p:cNvSpPr txBox="1"/>
            <p:nvPr/>
          </p:nvSpPr>
          <p:spPr>
            <a:xfrm>
              <a:off x="669925" y="5040769"/>
              <a:ext cx="2619431" cy="721945"/>
            </a:xfrm>
            <a:prstGeom prst="rect">
              <a:avLst/>
            </a:prstGeom>
          </p:spPr>
          <p:txBody>
            <a:bodyPr vert="horz" wrap="square" lIns="90000" tIns="46800" rIns="90000" bIns="46800" anchor="ctr">
              <a:noAutofit/>
            </a:bodyPr>
            <a:lstStyle/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19" name="iśļïḑe">
              <a:extLst>
                <a:ext uri="{FF2B5EF4-FFF2-40B4-BE49-F238E27FC236}">
                  <a16:creationId xmlns:a16="http://schemas.microsoft.com/office/drawing/2014/main" id="{AFB53BA4-08AC-4886-ACDB-AA12B79D9AC7}"/>
                </a:ext>
              </a:extLst>
            </p:cNvPr>
            <p:cNvSpPr txBox="1"/>
            <p:nvPr/>
          </p:nvSpPr>
          <p:spPr>
            <a:xfrm>
              <a:off x="8910446" y="1742754"/>
              <a:ext cx="2627703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/>
                <a:t>Text here</a:t>
              </a:r>
              <a:endParaRPr lang="zh-CN" altLang="en-US" sz="1400" b="1" dirty="0"/>
            </a:p>
          </p:txBody>
        </p:sp>
        <p:sp>
          <p:nvSpPr>
            <p:cNvPr id="20" name="íṧḷïḓè">
              <a:extLst>
                <a:ext uri="{FF2B5EF4-FFF2-40B4-BE49-F238E27FC236}">
                  <a16:creationId xmlns:a16="http://schemas.microsoft.com/office/drawing/2014/main" id="{DBFB002D-D59B-4A0C-97B0-CC00BEE2DA39}"/>
                </a:ext>
              </a:extLst>
            </p:cNvPr>
            <p:cNvSpPr txBox="1"/>
            <p:nvPr/>
          </p:nvSpPr>
          <p:spPr>
            <a:xfrm>
              <a:off x="8904312" y="2110628"/>
              <a:ext cx="2625800" cy="823372"/>
            </a:xfrm>
            <a:prstGeom prst="rect">
              <a:avLst/>
            </a:prstGeom>
          </p:spPr>
          <p:txBody>
            <a:bodyPr vert="horz" wrap="square" lIns="90000" tIns="46800" rIns="90000" bIns="46800" anchor="ctr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21" name="íṡḷíďe">
              <a:extLst>
                <a:ext uri="{FF2B5EF4-FFF2-40B4-BE49-F238E27FC236}">
                  <a16:creationId xmlns:a16="http://schemas.microsoft.com/office/drawing/2014/main" id="{3E4916BE-1039-41E7-BB3E-8C5F62DFD821}"/>
                </a:ext>
              </a:extLst>
            </p:cNvPr>
            <p:cNvSpPr txBox="1"/>
            <p:nvPr/>
          </p:nvSpPr>
          <p:spPr>
            <a:xfrm>
              <a:off x="8902409" y="4672896"/>
              <a:ext cx="2627703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/>
                <a:t>Text here</a:t>
              </a:r>
              <a:endParaRPr lang="zh-CN" altLang="en-US" sz="1400" b="1" dirty="0"/>
            </a:p>
          </p:txBody>
        </p:sp>
        <p:sp>
          <p:nvSpPr>
            <p:cNvPr id="22" name="íṩlíḋê">
              <a:extLst>
                <a:ext uri="{FF2B5EF4-FFF2-40B4-BE49-F238E27FC236}">
                  <a16:creationId xmlns:a16="http://schemas.microsoft.com/office/drawing/2014/main" id="{45D42A4B-4865-4B97-A089-BEA4C87D4B09}"/>
                </a:ext>
              </a:extLst>
            </p:cNvPr>
            <p:cNvSpPr txBox="1"/>
            <p:nvPr/>
          </p:nvSpPr>
          <p:spPr>
            <a:xfrm>
              <a:off x="8896275" y="5040770"/>
              <a:ext cx="2625800" cy="721944"/>
            </a:xfrm>
            <a:prstGeom prst="rect">
              <a:avLst/>
            </a:prstGeom>
          </p:spPr>
          <p:txBody>
            <a:bodyPr vert="horz" wrap="square" lIns="90000" tIns="46800" rIns="90000" bIns="46800" anchor="ctr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79371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C35E1-3C56-41FE-B6D8-8A1F39060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3C1D0E-1984-4EDF-A68E-B5F0CC16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08BA66-4EE8-4927-9050-59A30B74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grpSp>
        <p:nvGrpSpPr>
          <p:cNvPr id="5" name="7ba0475b-fd7d-4bb6-b0df-21317534d09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312E5C1-F22F-41FE-9B07-C9CE49A6933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478020"/>
            <a:ext cx="10847388" cy="4665606"/>
            <a:chOff x="673100" y="1478020"/>
            <a:chExt cx="10847388" cy="4665606"/>
          </a:xfrm>
        </p:grpSpPr>
        <p:grpSp>
          <p:nvGrpSpPr>
            <p:cNvPr id="6" name="íśľíḋé">
              <a:extLst>
                <a:ext uri="{FF2B5EF4-FFF2-40B4-BE49-F238E27FC236}">
                  <a16:creationId xmlns:a16="http://schemas.microsoft.com/office/drawing/2014/main" id="{EB33D10F-7F09-4068-986B-BFDD8AAF8D19}"/>
                </a:ext>
              </a:extLst>
            </p:cNvPr>
            <p:cNvGrpSpPr/>
            <p:nvPr/>
          </p:nvGrpSpPr>
          <p:grpSpPr>
            <a:xfrm>
              <a:off x="3231103" y="1552577"/>
              <a:ext cx="5729796" cy="3985895"/>
              <a:chOff x="2905680" y="1326197"/>
              <a:chExt cx="6380640" cy="4438651"/>
            </a:xfrm>
          </p:grpSpPr>
          <p:sp>
            <p:nvSpPr>
              <p:cNvPr id="22" name="íṩļiḑe">
                <a:extLst>
                  <a:ext uri="{FF2B5EF4-FFF2-40B4-BE49-F238E27FC236}">
                    <a16:creationId xmlns:a16="http://schemas.microsoft.com/office/drawing/2014/main" id="{23E3CF27-36A1-4EC0-936C-B4165FD2E420}"/>
                  </a:ext>
                </a:extLst>
              </p:cNvPr>
              <p:cNvSpPr/>
              <p:nvPr/>
            </p:nvSpPr>
            <p:spPr bwMode="auto">
              <a:xfrm>
                <a:off x="3833785" y="1760114"/>
                <a:ext cx="5452533" cy="1286933"/>
              </a:xfrm>
              <a:custGeom>
                <a:avLst/>
                <a:gdLst>
                  <a:gd name="T0" fmla="*/ 222 w 3106"/>
                  <a:gd name="T1" fmla="*/ 733 h 733"/>
                  <a:gd name="T2" fmla="*/ 2877 w 3106"/>
                  <a:gd name="T3" fmla="*/ 335 h 733"/>
                  <a:gd name="T4" fmla="*/ 3106 w 3106"/>
                  <a:gd name="T5" fmla="*/ 72 h 733"/>
                  <a:gd name="T6" fmla="*/ 0 w 3106"/>
                  <a:gd name="T7" fmla="*/ 403 h 733"/>
                  <a:gd name="T8" fmla="*/ 222 w 3106"/>
                  <a:gd name="T9" fmla="*/ 733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6" h="733">
                    <a:moveTo>
                      <a:pt x="222" y="733"/>
                    </a:moveTo>
                    <a:cubicBezTo>
                      <a:pt x="1084" y="459"/>
                      <a:pt x="1977" y="327"/>
                      <a:pt x="2877" y="335"/>
                    </a:cubicBezTo>
                    <a:cubicBezTo>
                      <a:pt x="2952" y="246"/>
                      <a:pt x="3028" y="158"/>
                      <a:pt x="3106" y="72"/>
                    </a:cubicBezTo>
                    <a:cubicBezTo>
                      <a:pt x="2060" y="0"/>
                      <a:pt x="1012" y="110"/>
                      <a:pt x="0" y="403"/>
                    </a:cubicBezTo>
                    <a:cubicBezTo>
                      <a:pt x="75" y="512"/>
                      <a:pt x="149" y="622"/>
                      <a:pt x="222" y="733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3" name="ïşľïḓé">
                <a:extLst>
                  <a:ext uri="{FF2B5EF4-FFF2-40B4-BE49-F238E27FC236}">
                    <a16:creationId xmlns:a16="http://schemas.microsoft.com/office/drawing/2014/main" id="{F3272D36-D658-4A27-AED0-5FD54B4FC942}"/>
                  </a:ext>
                </a:extLst>
              </p:cNvPr>
              <p:cNvSpPr/>
              <p:nvPr/>
            </p:nvSpPr>
            <p:spPr bwMode="auto">
              <a:xfrm>
                <a:off x="4441269" y="2625831"/>
                <a:ext cx="4214284" cy="1333500"/>
              </a:xfrm>
              <a:custGeom>
                <a:avLst/>
                <a:gdLst>
                  <a:gd name="T0" fmla="*/ 205 w 2401"/>
                  <a:gd name="T1" fmla="*/ 759 h 759"/>
                  <a:gd name="T2" fmla="*/ 2186 w 2401"/>
                  <a:gd name="T3" fmla="*/ 280 h 759"/>
                  <a:gd name="T4" fmla="*/ 2401 w 2401"/>
                  <a:gd name="T5" fmla="*/ 0 h 759"/>
                  <a:gd name="T6" fmla="*/ 0 w 2401"/>
                  <a:gd name="T7" fmla="*/ 431 h 759"/>
                  <a:gd name="T8" fmla="*/ 205 w 2401"/>
                  <a:gd name="T9" fmla="*/ 759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01" h="759">
                    <a:moveTo>
                      <a:pt x="205" y="759"/>
                    </a:moveTo>
                    <a:cubicBezTo>
                      <a:pt x="845" y="512"/>
                      <a:pt x="1509" y="353"/>
                      <a:pt x="2186" y="280"/>
                    </a:cubicBezTo>
                    <a:cubicBezTo>
                      <a:pt x="2256" y="186"/>
                      <a:pt x="2328" y="92"/>
                      <a:pt x="2401" y="0"/>
                    </a:cubicBezTo>
                    <a:cubicBezTo>
                      <a:pt x="1585" y="25"/>
                      <a:pt x="779" y="168"/>
                      <a:pt x="0" y="431"/>
                    </a:cubicBezTo>
                    <a:cubicBezTo>
                      <a:pt x="69" y="539"/>
                      <a:pt x="138" y="649"/>
                      <a:pt x="205" y="75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4" name="isḷíḍè">
                <a:extLst>
                  <a:ext uri="{FF2B5EF4-FFF2-40B4-BE49-F238E27FC236}">
                    <a16:creationId xmlns:a16="http://schemas.microsoft.com/office/drawing/2014/main" id="{C2FED028-EB26-420E-B2EF-62FC2A5FE808}"/>
                  </a:ext>
                </a:extLst>
              </p:cNvPr>
              <p:cNvSpPr/>
              <p:nvPr/>
            </p:nvSpPr>
            <p:spPr bwMode="auto">
              <a:xfrm>
                <a:off x="5000068" y="3413230"/>
                <a:ext cx="3067051" cy="1447800"/>
              </a:xfrm>
              <a:custGeom>
                <a:avLst/>
                <a:gdLst>
                  <a:gd name="T0" fmla="*/ 187 w 1747"/>
                  <a:gd name="T1" fmla="*/ 825 h 825"/>
                  <a:gd name="T2" fmla="*/ 1547 w 1747"/>
                  <a:gd name="T3" fmla="*/ 297 h 825"/>
                  <a:gd name="T4" fmla="*/ 1747 w 1747"/>
                  <a:gd name="T5" fmla="*/ 0 h 825"/>
                  <a:gd name="T6" fmla="*/ 0 w 1747"/>
                  <a:gd name="T7" fmla="*/ 500 h 825"/>
                  <a:gd name="T8" fmla="*/ 187 w 1747"/>
                  <a:gd name="T9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7" h="825">
                    <a:moveTo>
                      <a:pt x="187" y="825"/>
                    </a:moveTo>
                    <a:cubicBezTo>
                      <a:pt x="623" y="601"/>
                      <a:pt x="1078" y="425"/>
                      <a:pt x="1547" y="297"/>
                    </a:cubicBezTo>
                    <a:cubicBezTo>
                      <a:pt x="1612" y="197"/>
                      <a:pt x="1679" y="98"/>
                      <a:pt x="1747" y="0"/>
                    </a:cubicBezTo>
                    <a:cubicBezTo>
                      <a:pt x="1148" y="96"/>
                      <a:pt x="563" y="262"/>
                      <a:pt x="0" y="500"/>
                    </a:cubicBezTo>
                    <a:cubicBezTo>
                      <a:pt x="64" y="608"/>
                      <a:pt x="126" y="716"/>
                      <a:pt x="187" y="825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5" name="iṡļíde">
                <a:extLst>
                  <a:ext uri="{FF2B5EF4-FFF2-40B4-BE49-F238E27FC236}">
                    <a16:creationId xmlns:a16="http://schemas.microsoft.com/office/drawing/2014/main" id="{E34A0C74-C216-4C4B-A69F-63D2F675546D}"/>
                  </a:ext>
                </a:extLst>
              </p:cNvPr>
              <p:cNvSpPr/>
              <p:nvPr/>
            </p:nvSpPr>
            <p:spPr bwMode="auto">
              <a:xfrm>
                <a:off x="5510185" y="4245081"/>
                <a:ext cx="2010833" cy="1519767"/>
              </a:xfrm>
              <a:custGeom>
                <a:avLst/>
                <a:gdLst>
                  <a:gd name="T0" fmla="*/ 171 w 1145"/>
                  <a:gd name="T1" fmla="*/ 865 h 865"/>
                  <a:gd name="T2" fmla="*/ 961 w 1145"/>
                  <a:gd name="T3" fmla="*/ 312 h 865"/>
                  <a:gd name="T4" fmla="*/ 1145 w 1145"/>
                  <a:gd name="T5" fmla="*/ 0 h 865"/>
                  <a:gd name="T6" fmla="*/ 0 w 1145"/>
                  <a:gd name="T7" fmla="*/ 539 h 865"/>
                  <a:gd name="T8" fmla="*/ 171 w 1145"/>
                  <a:gd name="T9" fmla="*/ 865 h 8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5" h="865">
                    <a:moveTo>
                      <a:pt x="171" y="865"/>
                    </a:moveTo>
                    <a:cubicBezTo>
                      <a:pt x="422" y="660"/>
                      <a:pt x="685" y="476"/>
                      <a:pt x="961" y="312"/>
                    </a:cubicBezTo>
                    <a:cubicBezTo>
                      <a:pt x="1020" y="207"/>
                      <a:pt x="1082" y="103"/>
                      <a:pt x="1145" y="0"/>
                    </a:cubicBezTo>
                    <a:cubicBezTo>
                      <a:pt x="748" y="144"/>
                      <a:pt x="366" y="323"/>
                      <a:pt x="0" y="539"/>
                    </a:cubicBezTo>
                    <a:cubicBezTo>
                      <a:pt x="58" y="647"/>
                      <a:pt x="115" y="756"/>
                      <a:pt x="171" y="865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6" name="íSļïḋè">
                <a:extLst>
                  <a:ext uri="{FF2B5EF4-FFF2-40B4-BE49-F238E27FC236}">
                    <a16:creationId xmlns:a16="http://schemas.microsoft.com/office/drawing/2014/main" id="{27D99D84-E76C-4837-B627-03CA23B67329}"/>
                  </a:ext>
                </a:extLst>
              </p:cNvPr>
              <p:cNvSpPr/>
              <p:nvPr/>
            </p:nvSpPr>
            <p:spPr bwMode="auto">
              <a:xfrm>
                <a:off x="3833785" y="2301981"/>
                <a:ext cx="4821767" cy="814917"/>
              </a:xfrm>
              <a:custGeom>
                <a:avLst/>
                <a:gdLst>
                  <a:gd name="T0" fmla="*/ 0 w 2747"/>
                  <a:gd name="T1" fmla="*/ 94 h 464"/>
                  <a:gd name="T2" fmla="*/ 222 w 2747"/>
                  <a:gd name="T3" fmla="*/ 424 h 464"/>
                  <a:gd name="T4" fmla="*/ 2532 w 2747"/>
                  <a:gd name="T5" fmla="*/ 464 h 464"/>
                  <a:gd name="T6" fmla="*/ 2747 w 2747"/>
                  <a:gd name="T7" fmla="*/ 184 h 464"/>
                  <a:gd name="T8" fmla="*/ 0 w 2747"/>
                  <a:gd name="T9" fmla="*/ 94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7" h="464">
                    <a:moveTo>
                      <a:pt x="0" y="94"/>
                    </a:moveTo>
                    <a:cubicBezTo>
                      <a:pt x="75" y="203"/>
                      <a:pt x="149" y="313"/>
                      <a:pt x="222" y="424"/>
                    </a:cubicBezTo>
                    <a:cubicBezTo>
                      <a:pt x="992" y="348"/>
                      <a:pt x="1765" y="361"/>
                      <a:pt x="2532" y="464"/>
                    </a:cubicBezTo>
                    <a:cubicBezTo>
                      <a:pt x="2602" y="370"/>
                      <a:pt x="2674" y="276"/>
                      <a:pt x="2747" y="184"/>
                    </a:cubicBezTo>
                    <a:cubicBezTo>
                      <a:pt x="1838" y="31"/>
                      <a:pt x="916" y="0"/>
                      <a:pt x="0" y="94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7" name="îsḷíḍé">
                <a:extLst>
                  <a:ext uri="{FF2B5EF4-FFF2-40B4-BE49-F238E27FC236}">
                    <a16:creationId xmlns:a16="http://schemas.microsoft.com/office/drawing/2014/main" id="{8EA9500E-8EB8-43AA-9607-50A1D146C355}"/>
                  </a:ext>
                </a:extLst>
              </p:cNvPr>
              <p:cNvSpPr/>
              <p:nvPr/>
            </p:nvSpPr>
            <p:spPr bwMode="auto">
              <a:xfrm>
                <a:off x="4441268" y="3265063"/>
                <a:ext cx="3625851" cy="694267"/>
              </a:xfrm>
              <a:custGeom>
                <a:avLst/>
                <a:gdLst>
                  <a:gd name="T0" fmla="*/ 1865 w 2065"/>
                  <a:gd name="T1" fmla="*/ 381 h 395"/>
                  <a:gd name="T2" fmla="*/ 2065 w 2065"/>
                  <a:gd name="T3" fmla="*/ 84 h 395"/>
                  <a:gd name="T4" fmla="*/ 0 w 2065"/>
                  <a:gd name="T5" fmla="*/ 67 h 395"/>
                  <a:gd name="T6" fmla="*/ 205 w 2065"/>
                  <a:gd name="T7" fmla="*/ 395 h 395"/>
                  <a:gd name="T8" fmla="*/ 1865 w 2065"/>
                  <a:gd name="T9" fmla="*/ 381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5" h="395">
                    <a:moveTo>
                      <a:pt x="1865" y="381"/>
                    </a:moveTo>
                    <a:cubicBezTo>
                      <a:pt x="1930" y="281"/>
                      <a:pt x="1997" y="182"/>
                      <a:pt x="2065" y="84"/>
                    </a:cubicBezTo>
                    <a:cubicBezTo>
                      <a:pt x="1378" y="6"/>
                      <a:pt x="688" y="0"/>
                      <a:pt x="0" y="67"/>
                    </a:cubicBezTo>
                    <a:cubicBezTo>
                      <a:pt x="69" y="175"/>
                      <a:pt x="138" y="285"/>
                      <a:pt x="205" y="395"/>
                    </a:cubicBezTo>
                    <a:cubicBezTo>
                      <a:pt x="757" y="342"/>
                      <a:pt x="1312" y="337"/>
                      <a:pt x="1865" y="381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8" name="i$1ïďé">
                <a:extLst>
                  <a:ext uri="{FF2B5EF4-FFF2-40B4-BE49-F238E27FC236}">
                    <a16:creationId xmlns:a16="http://schemas.microsoft.com/office/drawing/2014/main" id="{D90F9297-BDD4-47C4-A59B-BAE1CD07A27A}"/>
                  </a:ext>
                </a:extLst>
              </p:cNvPr>
              <p:cNvSpPr/>
              <p:nvPr/>
            </p:nvSpPr>
            <p:spPr bwMode="auto">
              <a:xfrm>
                <a:off x="5510184" y="5119263"/>
                <a:ext cx="1507067" cy="645584"/>
              </a:xfrm>
              <a:custGeom>
                <a:avLst/>
                <a:gdLst>
                  <a:gd name="T0" fmla="*/ 0 w 858"/>
                  <a:gd name="T1" fmla="*/ 41 h 367"/>
                  <a:gd name="T2" fmla="*/ 171 w 858"/>
                  <a:gd name="T3" fmla="*/ 367 h 367"/>
                  <a:gd name="T4" fmla="*/ 689 w 858"/>
                  <a:gd name="T5" fmla="*/ 331 h 367"/>
                  <a:gd name="T6" fmla="*/ 858 w 858"/>
                  <a:gd name="T7" fmla="*/ 0 h 367"/>
                  <a:gd name="T8" fmla="*/ 0 w 858"/>
                  <a:gd name="T9" fmla="*/ 4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8" h="367">
                    <a:moveTo>
                      <a:pt x="0" y="41"/>
                    </a:moveTo>
                    <a:cubicBezTo>
                      <a:pt x="58" y="149"/>
                      <a:pt x="115" y="258"/>
                      <a:pt x="171" y="367"/>
                    </a:cubicBezTo>
                    <a:cubicBezTo>
                      <a:pt x="343" y="350"/>
                      <a:pt x="516" y="338"/>
                      <a:pt x="689" y="331"/>
                    </a:cubicBezTo>
                    <a:cubicBezTo>
                      <a:pt x="744" y="219"/>
                      <a:pt x="800" y="109"/>
                      <a:pt x="858" y="0"/>
                    </a:cubicBezTo>
                    <a:cubicBezTo>
                      <a:pt x="572" y="0"/>
                      <a:pt x="285" y="14"/>
                      <a:pt x="0" y="41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9" name="iṡḻïďé">
                <a:extLst>
                  <a:ext uri="{FF2B5EF4-FFF2-40B4-BE49-F238E27FC236}">
                    <a16:creationId xmlns:a16="http://schemas.microsoft.com/office/drawing/2014/main" id="{91D0C452-51E9-489D-A554-6FC5DDC63239}"/>
                  </a:ext>
                </a:extLst>
              </p:cNvPr>
              <p:cNvSpPr/>
              <p:nvPr/>
            </p:nvSpPr>
            <p:spPr bwMode="auto">
              <a:xfrm>
                <a:off x="5000069" y="4196398"/>
                <a:ext cx="2520951" cy="664633"/>
              </a:xfrm>
              <a:custGeom>
                <a:avLst/>
                <a:gdLst>
                  <a:gd name="T0" fmla="*/ 1252 w 1436"/>
                  <a:gd name="T1" fmla="*/ 340 h 379"/>
                  <a:gd name="T2" fmla="*/ 1436 w 1436"/>
                  <a:gd name="T3" fmla="*/ 28 h 379"/>
                  <a:gd name="T4" fmla="*/ 0 w 1436"/>
                  <a:gd name="T5" fmla="*/ 54 h 379"/>
                  <a:gd name="T6" fmla="*/ 187 w 1436"/>
                  <a:gd name="T7" fmla="*/ 379 h 379"/>
                  <a:gd name="T8" fmla="*/ 1252 w 1436"/>
                  <a:gd name="T9" fmla="*/ 34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6" h="379">
                    <a:moveTo>
                      <a:pt x="1252" y="340"/>
                    </a:moveTo>
                    <a:cubicBezTo>
                      <a:pt x="1311" y="235"/>
                      <a:pt x="1373" y="131"/>
                      <a:pt x="1436" y="28"/>
                    </a:cubicBezTo>
                    <a:cubicBezTo>
                      <a:pt x="957" y="0"/>
                      <a:pt x="478" y="9"/>
                      <a:pt x="0" y="54"/>
                    </a:cubicBezTo>
                    <a:cubicBezTo>
                      <a:pt x="64" y="162"/>
                      <a:pt x="126" y="270"/>
                      <a:pt x="187" y="379"/>
                    </a:cubicBezTo>
                    <a:cubicBezTo>
                      <a:pt x="541" y="345"/>
                      <a:pt x="896" y="332"/>
                      <a:pt x="1252" y="34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0" name="isļiďè">
                <a:extLst>
                  <a:ext uri="{FF2B5EF4-FFF2-40B4-BE49-F238E27FC236}">
                    <a16:creationId xmlns:a16="http://schemas.microsoft.com/office/drawing/2014/main" id="{78CA8550-24DA-410B-824B-77C7DAE0F94E}"/>
                  </a:ext>
                </a:extLst>
              </p:cNvPr>
              <p:cNvSpPr/>
              <p:nvPr/>
            </p:nvSpPr>
            <p:spPr bwMode="auto">
              <a:xfrm>
                <a:off x="3175503" y="1326197"/>
                <a:ext cx="6110817" cy="1022351"/>
              </a:xfrm>
              <a:custGeom>
                <a:avLst/>
                <a:gdLst>
                  <a:gd name="T0" fmla="*/ 3252 w 3481"/>
                  <a:gd name="T1" fmla="*/ 582 h 582"/>
                  <a:gd name="T2" fmla="*/ 3481 w 3481"/>
                  <a:gd name="T3" fmla="*/ 319 h 582"/>
                  <a:gd name="T4" fmla="*/ 0 w 3481"/>
                  <a:gd name="T5" fmla="*/ 127 h 582"/>
                  <a:gd name="T6" fmla="*/ 240 w 3481"/>
                  <a:gd name="T7" fmla="*/ 458 h 582"/>
                  <a:gd name="T8" fmla="*/ 3252 w 3481"/>
                  <a:gd name="T9" fmla="*/ 582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1" h="582">
                    <a:moveTo>
                      <a:pt x="3252" y="582"/>
                    </a:moveTo>
                    <a:cubicBezTo>
                      <a:pt x="3327" y="493"/>
                      <a:pt x="3403" y="405"/>
                      <a:pt x="3481" y="319"/>
                    </a:cubicBezTo>
                    <a:cubicBezTo>
                      <a:pt x="2337" y="64"/>
                      <a:pt x="1163" y="0"/>
                      <a:pt x="0" y="127"/>
                    </a:cubicBezTo>
                    <a:cubicBezTo>
                      <a:pt x="81" y="237"/>
                      <a:pt x="161" y="347"/>
                      <a:pt x="240" y="458"/>
                    </a:cubicBezTo>
                    <a:cubicBezTo>
                      <a:pt x="1245" y="353"/>
                      <a:pt x="2257" y="394"/>
                      <a:pt x="3252" y="5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EF3C68D8-1C90-412B-8150-8BF780689242}"/>
                  </a:ext>
                </a:extLst>
              </p:cNvPr>
              <p:cNvCxnSpPr/>
              <p:nvPr/>
            </p:nvCxnSpPr>
            <p:spPr>
              <a:xfrm flipH="1">
                <a:off x="2905680" y="1901502"/>
                <a:ext cx="414320" cy="0"/>
              </a:xfrm>
              <a:prstGeom prst="straightConnector1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EBE2E3E7-7A7A-45DB-8E77-9F3B4F1F5DC4}"/>
                  </a:ext>
                </a:extLst>
              </p:cNvPr>
              <p:cNvCxnSpPr/>
              <p:nvPr/>
            </p:nvCxnSpPr>
            <p:spPr>
              <a:xfrm flipH="1">
                <a:off x="4087995" y="3720142"/>
                <a:ext cx="414320" cy="0"/>
              </a:xfrm>
              <a:prstGeom prst="straightConnector1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B805EE1F-0A32-4EF2-A199-DAC160778600}"/>
                  </a:ext>
                </a:extLst>
              </p:cNvPr>
              <p:cNvCxnSpPr/>
              <p:nvPr/>
            </p:nvCxnSpPr>
            <p:spPr>
              <a:xfrm flipH="1">
                <a:off x="5116184" y="5514321"/>
                <a:ext cx="414320" cy="0"/>
              </a:xfrm>
              <a:prstGeom prst="straightConnector1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724D2D3A-3A60-445F-BF80-6FBCAB5CDC7F}"/>
                  </a:ext>
                </a:extLst>
              </p:cNvPr>
              <p:cNvCxnSpPr/>
              <p:nvPr/>
            </p:nvCxnSpPr>
            <p:spPr>
              <a:xfrm>
                <a:off x="7426395" y="4565585"/>
                <a:ext cx="414320" cy="0"/>
              </a:xfrm>
              <a:prstGeom prst="straightConnector1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292B31C0-8781-4332-AA71-2A238C1399A9}"/>
                  </a:ext>
                </a:extLst>
              </p:cNvPr>
              <p:cNvCxnSpPr/>
              <p:nvPr/>
            </p:nvCxnSpPr>
            <p:spPr>
              <a:xfrm>
                <a:off x="8590652" y="2894443"/>
                <a:ext cx="414320" cy="0"/>
              </a:xfrm>
              <a:prstGeom prst="straightConnector1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ïsľîḑè">
              <a:extLst>
                <a:ext uri="{FF2B5EF4-FFF2-40B4-BE49-F238E27FC236}">
                  <a16:creationId xmlns:a16="http://schemas.microsoft.com/office/drawing/2014/main" id="{AEE35E0A-DB5E-4731-99A9-7755AB557C83}"/>
                </a:ext>
              </a:extLst>
            </p:cNvPr>
            <p:cNvSpPr txBox="1"/>
            <p:nvPr/>
          </p:nvSpPr>
          <p:spPr bwMode="auto">
            <a:xfrm>
              <a:off x="673101" y="1478020"/>
              <a:ext cx="248652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2018 Q1</a:t>
              </a:r>
            </a:p>
          </p:txBody>
        </p:sp>
        <p:sp>
          <p:nvSpPr>
            <p:cNvPr id="8" name="îşḷidé">
              <a:extLst>
                <a:ext uri="{FF2B5EF4-FFF2-40B4-BE49-F238E27FC236}">
                  <a16:creationId xmlns:a16="http://schemas.microsoft.com/office/drawing/2014/main" id="{663BC690-1973-4945-9F62-68B6B1CE07F5}"/>
                </a:ext>
              </a:extLst>
            </p:cNvPr>
            <p:cNvSpPr/>
            <p:nvPr/>
          </p:nvSpPr>
          <p:spPr bwMode="auto">
            <a:xfrm>
              <a:off x="673101" y="1919826"/>
              <a:ext cx="2486524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9" name="ïṥḷiḋe">
              <a:extLst>
                <a:ext uri="{FF2B5EF4-FFF2-40B4-BE49-F238E27FC236}">
                  <a16:creationId xmlns:a16="http://schemas.microsoft.com/office/drawing/2014/main" id="{29A2F25F-B807-428D-BDDE-A3B1545AF8C2}"/>
                </a:ext>
              </a:extLst>
            </p:cNvPr>
            <p:cNvSpPr txBox="1"/>
            <p:nvPr/>
          </p:nvSpPr>
          <p:spPr bwMode="auto">
            <a:xfrm>
              <a:off x="673100" y="3205822"/>
              <a:ext cx="3408543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000" b="1" dirty="0"/>
                <a:t>2017 Q3</a:t>
              </a:r>
            </a:p>
          </p:txBody>
        </p:sp>
        <p:sp>
          <p:nvSpPr>
            <p:cNvPr id="10" name="isļidé">
              <a:extLst>
                <a:ext uri="{FF2B5EF4-FFF2-40B4-BE49-F238E27FC236}">
                  <a16:creationId xmlns:a16="http://schemas.microsoft.com/office/drawing/2014/main" id="{FB6E9ADC-4548-4A47-94DD-1FF5567EE736}"/>
                </a:ext>
              </a:extLst>
            </p:cNvPr>
            <p:cNvSpPr/>
            <p:nvPr/>
          </p:nvSpPr>
          <p:spPr bwMode="auto">
            <a:xfrm>
              <a:off x="673100" y="3647628"/>
              <a:ext cx="3408543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1" name="iṥlïḓe">
              <a:extLst>
                <a:ext uri="{FF2B5EF4-FFF2-40B4-BE49-F238E27FC236}">
                  <a16:creationId xmlns:a16="http://schemas.microsoft.com/office/drawing/2014/main" id="{9D60DE76-5CEC-4190-8C16-D1F17AB83F46}"/>
                </a:ext>
              </a:extLst>
            </p:cNvPr>
            <p:cNvSpPr txBox="1"/>
            <p:nvPr/>
          </p:nvSpPr>
          <p:spPr bwMode="auto">
            <a:xfrm>
              <a:off x="673100" y="4863619"/>
              <a:ext cx="45430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000" b="1" dirty="0"/>
                <a:t>2017 Q1</a:t>
              </a:r>
            </a:p>
          </p:txBody>
        </p:sp>
        <p:sp>
          <p:nvSpPr>
            <p:cNvPr id="12" name="îṩ1íḑè">
              <a:extLst>
                <a:ext uri="{FF2B5EF4-FFF2-40B4-BE49-F238E27FC236}">
                  <a16:creationId xmlns:a16="http://schemas.microsoft.com/office/drawing/2014/main" id="{DCCAA265-E0C8-48A1-96D5-A3F05050006A}"/>
                </a:ext>
              </a:extLst>
            </p:cNvPr>
            <p:cNvSpPr/>
            <p:nvPr/>
          </p:nvSpPr>
          <p:spPr bwMode="auto">
            <a:xfrm>
              <a:off x="673100" y="5305426"/>
              <a:ext cx="4543026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3" name="iṣļîḋê">
              <a:extLst>
                <a:ext uri="{FF2B5EF4-FFF2-40B4-BE49-F238E27FC236}">
                  <a16:creationId xmlns:a16="http://schemas.microsoft.com/office/drawing/2014/main" id="{6D168032-48A6-491F-932C-8ADFE3EDEC89}"/>
                </a:ext>
              </a:extLst>
            </p:cNvPr>
            <p:cNvSpPr txBox="1"/>
            <p:nvPr/>
          </p:nvSpPr>
          <p:spPr bwMode="auto">
            <a:xfrm>
              <a:off x="8841452" y="2613946"/>
              <a:ext cx="267903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2017 Q4</a:t>
              </a:r>
            </a:p>
          </p:txBody>
        </p:sp>
        <p:sp>
          <p:nvSpPr>
            <p:cNvPr id="14" name="ïSlídè">
              <a:extLst>
                <a:ext uri="{FF2B5EF4-FFF2-40B4-BE49-F238E27FC236}">
                  <a16:creationId xmlns:a16="http://schemas.microsoft.com/office/drawing/2014/main" id="{F2E0709D-6F2B-4BC8-9C49-4C016C07DC3F}"/>
                </a:ext>
              </a:extLst>
            </p:cNvPr>
            <p:cNvSpPr/>
            <p:nvPr/>
          </p:nvSpPr>
          <p:spPr bwMode="auto">
            <a:xfrm>
              <a:off x="8841452" y="3055752"/>
              <a:ext cx="2679036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 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5" name="iSḷîdê">
              <a:extLst>
                <a:ext uri="{FF2B5EF4-FFF2-40B4-BE49-F238E27FC236}">
                  <a16:creationId xmlns:a16="http://schemas.microsoft.com/office/drawing/2014/main" id="{C960A3DB-A500-49EE-A9FC-25FF9221C425}"/>
                </a:ext>
              </a:extLst>
            </p:cNvPr>
            <p:cNvSpPr txBox="1"/>
            <p:nvPr/>
          </p:nvSpPr>
          <p:spPr bwMode="auto">
            <a:xfrm>
              <a:off x="7736073" y="4149246"/>
              <a:ext cx="378441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altLang="zh-CN" sz="2000" b="1" dirty="0"/>
                <a:t>2017 Q2</a:t>
              </a:r>
            </a:p>
          </p:txBody>
        </p:sp>
        <p:sp>
          <p:nvSpPr>
            <p:cNvPr id="16" name="ïṧḻïḋe">
              <a:extLst>
                <a:ext uri="{FF2B5EF4-FFF2-40B4-BE49-F238E27FC236}">
                  <a16:creationId xmlns:a16="http://schemas.microsoft.com/office/drawing/2014/main" id="{968EAD6B-0F42-4CF8-ADC8-030A29A76532}"/>
                </a:ext>
              </a:extLst>
            </p:cNvPr>
            <p:cNvSpPr/>
            <p:nvPr/>
          </p:nvSpPr>
          <p:spPr bwMode="auto">
            <a:xfrm>
              <a:off x="7736073" y="4591052"/>
              <a:ext cx="3784415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 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7" name="íṧ1îḑé">
              <a:extLst>
                <a:ext uri="{FF2B5EF4-FFF2-40B4-BE49-F238E27FC236}">
                  <a16:creationId xmlns:a16="http://schemas.microsoft.com/office/drawing/2014/main" id="{9F07954E-EC3C-44B7-BD1B-2CB61C980769}"/>
                </a:ext>
              </a:extLst>
            </p:cNvPr>
            <p:cNvSpPr/>
            <p:nvPr/>
          </p:nvSpPr>
          <p:spPr bwMode="auto">
            <a:xfrm>
              <a:off x="5494488" y="4983440"/>
              <a:ext cx="1445324" cy="53032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1200" b="1" dirty="0"/>
                <a:t>20,000K</a:t>
              </a:r>
              <a:endParaRPr lang="id-ID" sz="1200" b="1" dirty="0"/>
            </a:p>
          </p:txBody>
        </p:sp>
        <p:sp>
          <p:nvSpPr>
            <p:cNvPr id="18" name="íṡḻíďé">
              <a:extLst>
                <a:ext uri="{FF2B5EF4-FFF2-40B4-BE49-F238E27FC236}">
                  <a16:creationId xmlns:a16="http://schemas.microsoft.com/office/drawing/2014/main" id="{BC3833FA-D773-4CE7-9E73-EFFE46E0E957}"/>
                </a:ext>
              </a:extLst>
            </p:cNvPr>
            <p:cNvSpPr/>
            <p:nvPr/>
          </p:nvSpPr>
          <p:spPr bwMode="auto">
            <a:xfrm>
              <a:off x="5395325" y="4152807"/>
              <a:ext cx="1643650" cy="53032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1400" b="1" dirty="0"/>
                <a:t>30,000K</a:t>
              </a:r>
              <a:endParaRPr lang="id-ID" sz="1400" b="1" dirty="0"/>
            </a:p>
          </p:txBody>
        </p:sp>
        <p:sp>
          <p:nvSpPr>
            <p:cNvPr id="19" name="îṩḷîḋe">
              <a:extLst>
                <a:ext uri="{FF2B5EF4-FFF2-40B4-BE49-F238E27FC236}">
                  <a16:creationId xmlns:a16="http://schemas.microsoft.com/office/drawing/2014/main" id="{5F563992-E8E3-4AA1-82AD-8DBF68F22446}"/>
                </a:ext>
              </a:extLst>
            </p:cNvPr>
            <p:cNvSpPr/>
            <p:nvPr/>
          </p:nvSpPr>
          <p:spPr bwMode="auto">
            <a:xfrm>
              <a:off x="5395325" y="3324019"/>
              <a:ext cx="1643650" cy="53032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1600" b="1" dirty="0"/>
                <a:t>40,000K</a:t>
              </a:r>
              <a:endParaRPr lang="id-ID" sz="1600" b="1" dirty="0"/>
            </a:p>
          </p:txBody>
        </p:sp>
        <p:sp>
          <p:nvSpPr>
            <p:cNvPr id="20" name="íšľïďé">
              <a:extLst>
                <a:ext uri="{FF2B5EF4-FFF2-40B4-BE49-F238E27FC236}">
                  <a16:creationId xmlns:a16="http://schemas.microsoft.com/office/drawing/2014/main" id="{5162A604-3813-484A-98D6-449A0B14E9C6}"/>
                </a:ext>
              </a:extLst>
            </p:cNvPr>
            <p:cNvSpPr/>
            <p:nvPr/>
          </p:nvSpPr>
          <p:spPr bwMode="auto">
            <a:xfrm>
              <a:off x="5395325" y="2495231"/>
              <a:ext cx="1643650" cy="53032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b="1" dirty="0"/>
                <a:t>50,000K</a:t>
              </a:r>
              <a:endParaRPr lang="id-ID" b="1" dirty="0"/>
            </a:p>
          </p:txBody>
        </p:sp>
        <p:sp>
          <p:nvSpPr>
            <p:cNvPr id="21" name="ísľíḓê">
              <a:extLst>
                <a:ext uri="{FF2B5EF4-FFF2-40B4-BE49-F238E27FC236}">
                  <a16:creationId xmlns:a16="http://schemas.microsoft.com/office/drawing/2014/main" id="{7F45BC94-0916-4F29-95FA-697B754E432A}"/>
                </a:ext>
              </a:extLst>
            </p:cNvPr>
            <p:cNvSpPr/>
            <p:nvPr/>
          </p:nvSpPr>
          <p:spPr bwMode="auto">
            <a:xfrm>
              <a:off x="5395325" y="1666443"/>
              <a:ext cx="1643650" cy="53032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60,000K</a:t>
              </a:r>
              <a:endParaRPr lang="id-ID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623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16B4A-B633-490B-BBE1-D6815243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A56F15-BCCE-419F-994A-257137E3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64455C-4D3C-499A-97A0-1663BA54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5" name="fd479647-3895-4f99-8de4-af4ce66e0f6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4CFEBB2-FEF9-4980-8753-7BA4C2594C1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6458" y="1700808"/>
            <a:ext cx="10796401" cy="4442817"/>
            <a:chOff x="676458" y="1700808"/>
            <a:chExt cx="10796401" cy="4442817"/>
          </a:xfrm>
        </p:grpSpPr>
        <p:grpSp>
          <p:nvGrpSpPr>
            <p:cNvPr id="6" name="i$ľiḓe">
              <a:extLst>
                <a:ext uri="{FF2B5EF4-FFF2-40B4-BE49-F238E27FC236}">
                  <a16:creationId xmlns:a16="http://schemas.microsoft.com/office/drawing/2014/main" id="{902DECCE-5ECC-40C1-B6CC-DBCF281037FC}"/>
                </a:ext>
              </a:extLst>
            </p:cNvPr>
            <p:cNvGrpSpPr/>
            <p:nvPr/>
          </p:nvGrpSpPr>
          <p:grpSpPr>
            <a:xfrm>
              <a:off x="719141" y="1700808"/>
              <a:ext cx="10753718" cy="1987797"/>
              <a:chOff x="13592" y="1127001"/>
              <a:chExt cx="11695776" cy="4451258"/>
            </a:xfrm>
          </p:grpSpPr>
          <p:sp>
            <p:nvSpPr>
              <p:cNvPr id="18" name="iS1íḓé">
                <a:extLst>
                  <a:ext uri="{FF2B5EF4-FFF2-40B4-BE49-F238E27FC236}">
                    <a16:creationId xmlns:a16="http://schemas.microsoft.com/office/drawing/2014/main" id="{A9DABA3A-2F77-406F-B521-BC5A744A0590}"/>
                  </a:ext>
                </a:extLst>
              </p:cNvPr>
              <p:cNvSpPr/>
              <p:nvPr/>
            </p:nvSpPr>
            <p:spPr>
              <a:xfrm>
                <a:off x="13592" y="1127001"/>
                <a:ext cx="4209613" cy="3645023"/>
              </a:xfrm>
              <a:prstGeom prst="parallelogram">
                <a:avLst/>
              </a:prstGeom>
              <a:blipFill>
                <a:blip r:embed="rId3"/>
                <a:stretch>
                  <a:fillRect t="-29489" b="-29033"/>
                </a:stretch>
              </a:blip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iṣľîďè">
                <a:extLst>
                  <a:ext uri="{FF2B5EF4-FFF2-40B4-BE49-F238E27FC236}">
                    <a16:creationId xmlns:a16="http://schemas.microsoft.com/office/drawing/2014/main" id="{0C9D1393-69B0-4678-92A9-9935E0AB0DC7}"/>
                  </a:ext>
                </a:extLst>
              </p:cNvPr>
              <p:cNvSpPr/>
              <p:nvPr/>
            </p:nvSpPr>
            <p:spPr>
              <a:xfrm>
                <a:off x="7499755" y="1127001"/>
                <a:ext cx="4209613" cy="3645023"/>
              </a:xfrm>
              <a:prstGeom prst="parallelogram">
                <a:avLst/>
              </a:prstGeom>
              <a:blipFill>
                <a:blip r:embed="rId4"/>
                <a:stretch>
                  <a:fillRect t="-17010" b="-16744"/>
                </a:stretch>
              </a:blip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íšḷïḓé">
                <a:extLst>
                  <a:ext uri="{FF2B5EF4-FFF2-40B4-BE49-F238E27FC236}">
                    <a16:creationId xmlns:a16="http://schemas.microsoft.com/office/drawing/2014/main" id="{9C8A1FAC-F69E-4598-B842-EA53FA720723}"/>
                  </a:ext>
                </a:extLst>
              </p:cNvPr>
              <p:cNvSpPr/>
              <p:nvPr/>
            </p:nvSpPr>
            <p:spPr>
              <a:xfrm>
                <a:off x="3756675" y="1127001"/>
                <a:ext cx="4209613" cy="3645023"/>
              </a:xfrm>
              <a:prstGeom prst="parallelogram">
                <a:avLst/>
              </a:prstGeom>
              <a:blipFill>
                <a:blip r:embed="rId5"/>
                <a:stretch>
                  <a:fillRect t="-28990" b="-28542"/>
                </a:stretch>
              </a:blip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ṧḷïḓè">
                <a:extLst>
                  <a:ext uri="{FF2B5EF4-FFF2-40B4-BE49-F238E27FC236}">
                    <a16:creationId xmlns:a16="http://schemas.microsoft.com/office/drawing/2014/main" id="{A4CE9720-5395-4BF6-BF49-4CF00C0CBC71}"/>
                  </a:ext>
                </a:extLst>
              </p:cNvPr>
              <p:cNvSpPr/>
              <p:nvPr/>
            </p:nvSpPr>
            <p:spPr>
              <a:xfrm>
                <a:off x="3065713" y="1933236"/>
                <a:ext cx="1639261" cy="3645023"/>
              </a:xfrm>
              <a:prstGeom prst="parallelogram">
                <a:avLst>
                  <a:gd name="adj" fmla="val 35011"/>
                </a:avLst>
              </a:prstGeom>
              <a:solidFill>
                <a:schemeClr val="accent1">
                  <a:alpha val="9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anchor="ctr"/>
              <a:lstStyle/>
              <a:p>
                <a:pPr algn="ctr"/>
                <a:endParaRPr sz="1400" dirty="0"/>
              </a:p>
            </p:txBody>
          </p:sp>
          <p:sp>
            <p:nvSpPr>
              <p:cNvPr id="22" name="iSlide">
                <a:extLst>
                  <a:ext uri="{FF2B5EF4-FFF2-40B4-BE49-F238E27FC236}">
                    <a16:creationId xmlns:a16="http://schemas.microsoft.com/office/drawing/2014/main" id="{C2D347B1-3804-4C70-A5C5-3C0D2ED56250}"/>
                  </a:ext>
                </a:extLst>
              </p:cNvPr>
              <p:cNvSpPr/>
              <p:nvPr/>
            </p:nvSpPr>
            <p:spPr>
              <a:xfrm>
                <a:off x="6680124" y="1933235"/>
                <a:ext cx="1639261" cy="3645024"/>
              </a:xfrm>
              <a:prstGeom prst="parallelogram">
                <a:avLst>
                  <a:gd name="adj" fmla="val 35011"/>
                </a:avLst>
              </a:prstGeom>
              <a:solidFill>
                <a:schemeClr val="accent2">
                  <a:alpha val="9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anchor="ctr"/>
              <a:lstStyle/>
              <a:p>
                <a:pPr algn="ctr"/>
                <a:endParaRPr sz="1400" dirty="0"/>
              </a:p>
            </p:txBody>
          </p:sp>
        </p:grpSp>
        <p:grpSp>
          <p:nvGrpSpPr>
            <p:cNvPr id="7" name="î$ľïďê">
              <a:extLst>
                <a:ext uri="{FF2B5EF4-FFF2-40B4-BE49-F238E27FC236}">
                  <a16:creationId xmlns:a16="http://schemas.microsoft.com/office/drawing/2014/main" id="{A64420F2-0724-458F-B80A-BE34D837376F}"/>
                </a:ext>
              </a:extLst>
            </p:cNvPr>
            <p:cNvGrpSpPr/>
            <p:nvPr/>
          </p:nvGrpSpPr>
          <p:grpSpPr>
            <a:xfrm>
              <a:off x="676458" y="3933057"/>
              <a:ext cx="2764542" cy="1626134"/>
              <a:chOff x="726782" y="2589840"/>
              <a:chExt cx="2455459" cy="3329389"/>
            </a:xfrm>
          </p:grpSpPr>
          <p:sp>
            <p:nvSpPr>
              <p:cNvPr id="16" name="ïS1iḍé">
                <a:extLst>
                  <a:ext uri="{FF2B5EF4-FFF2-40B4-BE49-F238E27FC236}">
                    <a16:creationId xmlns:a16="http://schemas.microsoft.com/office/drawing/2014/main" id="{B3029659-4B31-4190-9F15-390D9417E3D6}"/>
                  </a:ext>
                </a:extLst>
              </p:cNvPr>
              <p:cNvSpPr/>
              <p:nvPr/>
            </p:nvSpPr>
            <p:spPr>
              <a:xfrm>
                <a:off x="726782" y="2589840"/>
                <a:ext cx="2455459" cy="669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>
                <a:normAutofit lnSpcReduction="10000"/>
              </a:bodyPr>
              <a:lstStyle/>
              <a:p>
                <a:pPr lvl="0" algn="ctr" fontAlgn="base">
                  <a:spcBef>
                    <a:spcPct val="0"/>
                  </a:spcBef>
                  <a:spcAft>
                    <a:spcPct val="0"/>
                  </a:spcAft>
                  <a:tabLst>
                    <a:tab pos="228594" algn="l"/>
                  </a:tabLst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  <p:sp>
            <p:nvSpPr>
              <p:cNvPr id="17" name="iṩḻîḍê">
                <a:extLst>
                  <a:ext uri="{FF2B5EF4-FFF2-40B4-BE49-F238E27FC236}">
                    <a16:creationId xmlns:a16="http://schemas.microsoft.com/office/drawing/2014/main" id="{69924278-BD3B-4ED9-AA7A-161884701DC2}"/>
                  </a:ext>
                </a:extLst>
              </p:cNvPr>
              <p:cNvSpPr/>
              <p:nvPr/>
            </p:nvSpPr>
            <p:spPr>
              <a:xfrm>
                <a:off x="726782" y="3394915"/>
                <a:ext cx="2455459" cy="2524314"/>
              </a:xfrm>
              <a:prstGeom prst="snip2SameRect">
                <a:avLst>
                  <a:gd name="adj1" fmla="val 0"/>
                  <a:gd name="adj2" fmla="val 0"/>
                </a:avLst>
              </a:prstGeom>
              <a:ln>
                <a:noFill/>
              </a:ln>
            </p:spPr>
            <p:txBody>
              <a:bodyPr wrap="square" anchor="t"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000" dirty="0"/>
                  <a:t>Supporting text here.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000" dirty="0"/>
                  <a:t>When you copy &amp; paste, choose "keep text only" option.</a:t>
                </a:r>
              </a:p>
            </p:txBody>
          </p:sp>
        </p:grpSp>
        <p:grpSp>
          <p:nvGrpSpPr>
            <p:cNvPr id="8" name="ïṧḷïḍè">
              <a:extLst>
                <a:ext uri="{FF2B5EF4-FFF2-40B4-BE49-F238E27FC236}">
                  <a16:creationId xmlns:a16="http://schemas.microsoft.com/office/drawing/2014/main" id="{AED71745-C5DE-4870-87CE-9AEDC4D90699}"/>
                </a:ext>
              </a:extLst>
            </p:cNvPr>
            <p:cNvGrpSpPr/>
            <p:nvPr/>
          </p:nvGrpSpPr>
          <p:grpSpPr>
            <a:xfrm>
              <a:off x="4142536" y="3933057"/>
              <a:ext cx="2764542" cy="1626134"/>
              <a:chOff x="726782" y="2589840"/>
              <a:chExt cx="2455459" cy="3329389"/>
            </a:xfrm>
          </p:grpSpPr>
          <p:sp>
            <p:nvSpPr>
              <p:cNvPr id="14" name="ïṧļíḋé">
                <a:extLst>
                  <a:ext uri="{FF2B5EF4-FFF2-40B4-BE49-F238E27FC236}">
                    <a16:creationId xmlns:a16="http://schemas.microsoft.com/office/drawing/2014/main" id="{129ACF92-8758-4C09-9B02-DAB6B78EF8EF}"/>
                  </a:ext>
                </a:extLst>
              </p:cNvPr>
              <p:cNvSpPr/>
              <p:nvPr/>
            </p:nvSpPr>
            <p:spPr>
              <a:xfrm>
                <a:off x="726782" y="2589840"/>
                <a:ext cx="2455459" cy="669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>
                <a:normAutofit lnSpcReduction="10000"/>
              </a:bodyPr>
              <a:lstStyle/>
              <a:p>
                <a:pPr lvl="0" algn="ctr" fontAlgn="base">
                  <a:spcBef>
                    <a:spcPct val="0"/>
                  </a:spcBef>
                  <a:spcAft>
                    <a:spcPct val="0"/>
                  </a:spcAft>
                  <a:tabLst>
                    <a:tab pos="228594" algn="l"/>
                  </a:tabLst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  <p:sp>
            <p:nvSpPr>
              <p:cNvPr id="15" name="ïṣḷiḓè">
                <a:extLst>
                  <a:ext uri="{FF2B5EF4-FFF2-40B4-BE49-F238E27FC236}">
                    <a16:creationId xmlns:a16="http://schemas.microsoft.com/office/drawing/2014/main" id="{A0620160-5346-4C9D-8235-29F59B69CED1}"/>
                  </a:ext>
                </a:extLst>
              </p:cNvPr>
              <p:cNvSpPr/>
              <p:nvPr/>
            </p:nvSpPr>
            <p:spPr>
              <a:xfrm>
                <a:off x="726782" y="3394915"/>
                <a:ext cx="2455459" cy="2524314"/>
              </a:xfrm>
              <a:prstGeom prst="snip2SameRect">
                <a:avLst>
                  <a:gd name="adj1" fmla="val 0"/>
                  <a:gd name="adj2" fmla="val 0"/>
                </a:avLst>
              </a:prstGeom>
              <a:ln>
                <a:noFill/>
              </a:ln>
            </p:spPr>
            <p:txBody>
              <a:bodyPr wrap="square" anchor="t"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000" dirty="0"/>
                  <a:t>Supporting text here.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000" dirty="0"/>
                  <a:t>When you copy &amp; paste, choose "keep text only" option.</a:t>
                </a:r>
              </a:p>
            </p:txBody>
          </p:sp>
        </p:grpSp>
        <p:grpSp>
          <p:nvGrpSpPr>
            <p:cNvPr id="9" name="íšľïďe">
              <a:extLst>
                <a:ext uri="{FF2B5EF4-FFF2-40B4-BE49-F238E27FC236}">
                  <a16:creationId xmlns:a16="http://schemas.microsoft.com/office/drawing/2014/main" id="{C9661E69-6F73-462B-BFA7-3AC2AA46E957}"/>
                </a:ext>
              </a:extLst>
            </p:cNvPr>
            <p:cNvGrpSpPr/>
            <p:nvPr/>
          </p:nvGrpSpPr>
          <p:grpSpPr>
            <a:xfrm>
              <a:off x="8011458" y="3933057"/>
              <a:ext cx="2764542" cy="1626134"/>
              <a:chOff x="726782" y="2589840"/>
              <a:chExt cx="2455459" cy="3329389"/>
            </a:xfrm>
          </p:grpSpPr>
          <p:sp>
            <p:nvSpPr>
              <p:cNvPr id="12" name="iślîḋé">
                <a:extLst>
                  <a:ext uri="{FF2B5EF4-FFF2-40B4-BE49-F238E27FC236}">
                    <a16:creationId xmlns:a16="http://schemas.microsoft.com/office/drawing/2014/main" id="{32E56617-C172-4527-9DA8-7664445F3B67}"/>
                  </a:ext>
                </a:extLst>
              </p:cNvPr>
              <p:cNvSpPr/>
              <p:nvPr/>
            </p:nvSpPr>
            <p:spPr>
              <a:xfrm>
                <a:off x="726782" y="2589840"/>
                <a:ext cx="2455459" cy="669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>
                <a:normAutofit lnSpcReduction="10000"/>
              </a:bodyPr>
              <a:lstStyle/>
              <a:p>
                <a:pPr lvl="0" algn="ctr" fontAlgn="base">
                  <a:spcBef>
                    <a:spcPct val="0"/>
                  </a:spcBef>
                  <a:spcAft>
                    <a:spcPct val="0"/>
                  </a:spcAft>
                  <a:tabLst>
                    <a:tab pos="228594" algn="l"/>
                  </a:tabLst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  <p:sp>
            <p:nvSpPr>
              <p:cNvPr id="13" name="išļíḓê">
                <a:extLst>
                  <a:ext uri="{FF2B5EF4-FFF2-40B4-BE49-F238E27FC236}">
                    <a16:creationId xmlns:a16="http://schemas.microsoft.com/office/drawing/2014/main" id="{2E5F9985-9EDB-4357-A88A-EEB166B90B6B}"/>
                  </a:ext>
                </a:extLst>
              </p:cNvPr>
              <p:cNvSpPr/>
              <p:nvPr/>
            </p:nvSpPr>
            <p:spPr>
              <a:xfrm>
                <a:off x="726782" y="3394915"/>
                <a:ext cx="2455459" cy="2524314"/>
              </a:xfrm>
              <a:prstGeom prst="snip2SameRect">
                <a:avLst>
                  <a:gd name="adj1" fmla="val 0"/>
                  <a:gd name="adj2" fmla="val 0"/>
                </a:avLst>
              </a:prstGeom>
              <a:ln>
                <a:noFill/>
              </a:ln>
            </p:spPr>
            <p:txBody>
              <a:bodyPr wrap="square" anchor="t"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000" dirty="0"/>
                  <a:t>Supporting text here.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000" dirty="0"/>
                  <a:t>When you copy &amp; paste, choose "keep text only" option.</a:t>
                </a:r>
              </a:p>
            </p:txBody>
          </p: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0722E76-FA54-43F1-8E6D-8D312664D6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0947" y="1700808"/>
              <a:ext cx="1278736" cy="444281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4129E47C-4998-4E1E-A3DD-704CE8D387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52536" y="1700808"/>
              <a:ext cx="1278736" cy="444281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7202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CCD73-857C-48A4-B067-30133D3D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34DECD-5DC5-47EA-B935-7A5DCB4C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A4F236-5568-4462-A6E9-A3BD4A60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5" name="ff046462-8c9a-41de-be9b-b891edde3d0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E20570A-71BA-4A64-A02F-CEDCB3BCF64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59064" y="1409450"/>
            <a:ext cx="10693332" cy="3921598"/>
            <a:chOff x="759064" y="1409451"/>
            <a:chExt cx="10693332" cy="3921598"/>
          </a:xfrm>
        </p:grpSpPr>
        <p:grpSp>
          <p:nvGrpSpPr>
            <p:cNvPr id="6" name="iṣľíḓe">
              <a:extLst>
                <a:ext uri="{FF2B5EF4-FFF2-40B4-BE49-F238E27FC236}">
                  <a16:creationId xmlns:a16="http://schemas.microsoft.com/office/drawing/2014/main" id="{427DF8E7-66CC-4295-9D78-333BA5AA9854}"/>
                </a:ext>
              </a:extLst>
            </p:cNvPr>
            <p:cNvGrpSpPr/>
            <p:nvPr/>
          </p:nvGrpSpPr>
          <p:grpSpPr>
            <a:xfrm>
              <a:off x="759064" y="1409451"/>
              <a:ext cx="2272017" cy="3921598"/>
              <a:chOff x="1330113" y="1409451"/>
              <a:chExt cx="2272017" cy="3921598"/>
            </a:xfrm>
          </p:grpSpPr>
          <p:grpSp>
            <p:nvGrpSpPr>
              <p:cNvPr id="42" name="íṩļiḑe">
                <a:extLst>
                  <a:ext uri="{FF2B5EF4-FFF2-40B4-BE49-F238E27FC236}">
                    <a16:creationId xmlns:a16="http://schemas.microsoft.com/office/drawing/2014/main" id="{3E4966B4-401D-4D31-9915-35C6B21416B7}"/>
                  </a:ext>
                </a:extLst>
              </p:cNvPr>
              <p:cNvGrpSpPr/>
              <p:nvPr/>
            </p:nvGrpSpPr>
            <p:grpSpPr>
              <a:xfrm>
                <a:off x="1330113" y="1409451"/>
                <a:ext cx="2272017" cy="2700655"/>
                <a:chOff x="898488" y="1755251"/>
                <a:chExt cx="2448156" cy="2910018"/>
              </a:xfrm>
            </p:grpSpPr>
            <p:sp>
              <p:nvSpPr>
                <p:cNvPr id="46" name="ïṩľîde">
                  <a:extLst>
                    <a:ext uri="{FF2B5EF4-FFF2-40B4-BE49-F238E27FC236}">
                      <a16:creationId xmlns:a16="http://schemas.microsoft.com/office/drawing/2014/main" id="{A3C39861-629B-431D-9A5C-06F77780D47F}"/>
                    </a:ext>
                  </a:extLst>
                </p:cNvPr>
                <p:cNvSpPr/>
                <p:nvPr/>
              </p:nvSpPr>
              <p:spPr>
                <a:xfrm rot="10800000">
                  <a:off x="898488" y="2980372"/>
                  <a:ext cx="2448154" cy="106052"/>
                </a:xfrm>
                <a:prstGeom prst="trapezoid">
                  <a:avLst>
                    <a:gd name="adj" fmla="val 75086"/>
                  </a:avLst>
                </a:prstGeom>
                <a:pattFill prst="dkDnDiag">
                  <a:fgClr>
                    <a:schemeClr val="accent1">
                      <a:lumMod val="50000"/>
                    </a:schemeClr>
                  </a:fgClr>
                  <a:bgClr>
                    <a:schemeClr val="accent1">
                      <a:lumMod val="75000"/>
                    </a:schemeClr>
                  </a:bgClr>
                </a:pattFill>
                <a:ln w="3175"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îśḷîdé">
                  <a:extLst>
                    <a:ext uri="{FF2B5EF4-FFF2-40B4-BE49-F238E27FC236}">
                      <a16:creationId xmlns:a16="http://schemas.microsoft.com/office/drawing/2014/main" id="{74707528-52BB-4511-B84B-D85BCC63E53C}"/>
                    </a:ext>
                  </a:extLst>
                </p:cNvPr>
                <p:cNvSpPr/>
                <p:nvPr/>
              </p:nvSpPr>
              <p:spPr>
                <a:xfrm rot="10800000">
                  <a:off x="1354262" y="4559217"/>
                  <a:ext cx="1549106" cy="106052"/>
                </a:xfrm>
                <a:prstGeom prst="trapezoid">
                  <a:avLst>
                    <a:gd name="adj" fmla="val 75086"/>
                  </a:avLst>
                </a:prstGeom>
                <a:pattFill prst="dkDnDiag">
                  <a:fgClr>
                    <a:schemeClr val="accent1">
                      <a:lumMod val="50000"/>
                    </a:schemeClr>
                  </a:fgClr>
                  <a:bgClr>
                    <a:schemeClr val="accent1">
                      <a:lumMod val="75000"/>
                    </a:schemeClr>
                  </a:bgClr>
                </a:pattFill>
                <a:ln w="3175"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íṩļiḓê">
                  <a:extLst>
                    <a:ext uri="{FF2B5EF4-FFF2-40B4-BE49-F238E27FC236}">
                      <a16:creationId xmlns:a16="http://schemas.microsoft.com/office/drawing/2014/main" id="{FF21282C-FD85-4FA3-A7AF-A79BE17414FE}"/>
                    </a:ext>
                  </a:extLst>
                </p:cNvPr>
                <p:cNvSpPr/>
                <p:nvPr/>
              </p:nvSpPr>
              <p:spPr>
                <a:xfrm>
                  <a:off x="898490" y="1755251"/>
                  <a:ext cx="2448154" cy="2801165"/>
                </a:xfrm>
                <a:prstGeom prst="upArrow">
                  <a:avLst>
                    <a:gd name="adj1" fmla="val 63377"/>
                    <a:gd name="adj2" fmla="val 50000"/>
                  </a:avLst>
                </a:prstGeom>
                <a:solidFill>
                  <a:schemeClr val="accent1"/>
                </a:solidFill>
                <a:ln w="3175" cap="flat" cmpd="sng" algn="ctr">
                  <a:noFill/>
                  <a:prstDash val="solid"/>
                </a:ln>
                <a:effectLst>
                  <a:outerShdw dist="25400" dir="5400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íṣļïḑe">
                  <a:extLst>
                    <a:ext uri="{FF2B5EF4-FFF2-40B4-BE49-F238E27FC236}">
                      <a16:creationId xmlns:a16="http://schemas.microsoft.com/office/drawing/2014/main" id="{41C46008-6D2A-4EF2-8133-8DD83D96FB96}"/>
                    </a:ext>
                  </a:extLst>
                </p:cNvPr>
                <p:cNvSpPr/>
                <p:nvPr/>
              </p:nvSpPr>
              <p:spPr bwMode="auto">
                <a:xfrm>
                  <a:off x="1818993" y="2487757"/>
                  <a:ext cx="607144" cy="404762"/>
                </a:xfrm>
                <a:custGeom>
                  <a:avLst/>
                  <a:gdLst>
                    <a:gd name="T0" fmla="*/ 271245842 w 21600"/>
                    <a:gd name="T1" fmla="*/ 0 h 21600"/>
                    <a:gd name="T2" fmla="*/ 23038200 w 21600"/>
                    <a:gd name="T3" fmla="*/ 0 h 21600"/>
                    <a:gd name="T4" fmla="*/ 0 w 21600"/>
                    <a:gd name="T5" fmla="*/ 6760360 h 21600"/>
                    <a:gd name="T6" fmla="*/ 0 w 21600"/>
                    <a:gd name="T7" fmla="*/ 51369316 h 21600"/>
                    <a:gd name="T8" fmla="*/ 23038200 w 21600"/>
                    <a:gd name="T9" fmla="*/ 58129677 h 21600"/>
                    <a:gd name="T10" fmla="*/ 271245842 w 21600"/>
                    <a:gd name="T11" fmla="*/ 58129677 h 21600"/>
                    <a:gd name="T12" fmla="*/ 294284053 w 21600"/>
                    <a:gd name="T13" fmla="*/ 51369316 h 21600"/>
                    <a:gd name="T14" fmla="*/ 294284053 w 21600"/>
                    <a:gd name="T15" fmla="*/ 6760360 h 21600"/>
                    <a:gd name="T16" fmla="*/ 271245842 w 21600"/>
                    <a:gd name="T17" fmla="*/ 0 h 21600"/>
                    <a:gd name="T18" fmla="*/ 23038200 w 21600"/>
                    <a:gd name="T19" fmla="*/ 5366279 h 21600"/>
                    <a:gd name="T20" fmla="*/ 271245842 w 21600"/>
                    <a:gd name="T21" fmla="*/ 5366279 h 21600"/>
                    <a:gd name="T22" fmla="*/ 275999976 w 21600"/>
                    <a:gd name="T23" fmla="*/ 6760360 h 21600"/>
                    <a:gd name="T24" fmla="*/ 275999976 w 21600"/>
                    <a:gd name="T25" fmla="*/ 11677128 h 21600"/>
                    <a:gd name="T26" fmla="*/ 18284077 w 21600"/>
                    <a:gd name="T27" fmla="*/ 11677128 h 21600"/>
                    <a:gd name="T28" fmla="*/ 18284077 w 21600"/>
                    <a:gd name="T29" fmla="*/ 6760360 h 21600"/>
                    <a:gd name="T30" fmla="*/ 23038200 w 21600"/>
                    <a:gd name="T31" fmla="*/ 5366279 h 21600"/>
                    <a:gd name="T32" fmla="*/ 271245842 w 21600"/>
                    <a:gd name="T33" fmla="*/ 52763398 h 21600"/>
                    <a:gd name="T34" fmla="*/ 23038200 w 21600"/>
                    <a:gd name="T35" fmla="*/ 52763398 h 21600"/>
                    <a:gd name="T36" fmla="*/ 18284077 w 21600"/>
                    <a:gd name="T37" fmla="*/ 51371967 h 21600"/>
                    <a:gd name="T38" fmla="*/ 18284077 w 21600"/>
                    <a:gd name="T39" fmla="*/ 24535697 h 21600"/>
                    <a:gd name="T40" fmla="*/ 275999976 w 21600"/>
                    <a:gd name="T41" fmla="*/ 24535697 h 21600"/>
                    <a:gd name="T42" fmla="*/ 275999976 w 21600"/>
                    <a:gd name="T43" fmla="*/ 51371967 h 21600"/>
                    <a:gd name="T44" fmla="*/ 271245842 w 21600"/>
                    <a:gd name="T45" fmla="*/ 52763398 h 21600"/>
                    <a:gd name="T46" fmla="*/ 271245842 w 21600"/>
                    <a:gd name="T47" fmla="*/ 52763398 h 2160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21600" h="21600">
                      <a:moveTo>
                        <a:pt x="19909" y="0"/>
                      </a:moveTo>
                      <a:lnTo>
                        <a:pt x="1691" y="0"/>
                      </a:lnTo>
                      <a:cubicBezTo>
                        <a:pt x="761" y="0"/>
                        <a:pt x="0" y="1131"/>
                        <a:pt x="0" y="2512"/>
                      </a:cubicBezTo>
                      <a:lnTo>
                        <a:pt x="0" y="19088"/>
                      </a:lnTo>
                      <a:cubicBezTo>
                        <a:pt x="0" y="20469"/>
                        <a:pt x="761" y="21600"/>
                        <a:pt x="1691" y="21600"/>
                      </a:cubicBezTo>
                      <a:lnTo>
                        <a:pt x="19909" y="21600"/>
                      </a:lnTo>
                      <a:cubicBezTo>
                        <a:pt x="20840" y="21600"/>
                        <a:pt x="21600" y="20469"/>
                        <a:pt x="21600" y="19088"/>
                      </a:cubicBezTo>
                      <a:lnTo>
                        <a:pt x="21600" y="2512"/>
                      </a:lnTo>
                      <a:cubicBezTo>
                        <a:pt x="21600" y="1131"/>
                        <a:pt x="20839" y="0"/>
                        <a:pt x="19909" y="0"/>
                      </a:cubicBezTo>
                      <a:close/>
                      <a:moveTo>
                        <a:pt x="1691" y="1994"/>
                      </a:moveTo>
                      <a:lnTo>
                        <a:pt x="19909" y="1994"/>
                      </a:lnTo>
                      <a:cubicBezTo>
                        <a:pt x="20098" y="1994"/>
                        <a:pt x="20258" y="2232"/>
                        <a:pt x="20258" y="2512"/>
                      </a:cubicBezTo>
                      <a:lnTo>
                        <a:pt x="20258" y="4339"/>
                      </a:lnTo>
                      <a:lnTo>
                        <a:pt x="1342" y="4339"/>
                      </a:lnTo>
                      <a:lnTo>
                        <a:pt x="1342" y="2512"/>
                      </a:lnTo>
                      <a:cubicBezTo>
                        <a:pt x="1342" y="2232"/>
                        <a:pt x="1502" y="1994"/>
                        <a:pt x="1691" y="1994"/>
                      </a:cubicBezTo>
                      <a:close/>
                      <a:moveTo>
                        <a:pt x="19909" y="19606"/>
                      </a:moveTo>
                      <a:lnTo>
                        <a:pt x="1691" y="19606"/>
                      </a:lnTo>
                      <a:cubicBezTo>
                        <a:pt x="1502" y="19606"/>
                        <a:pt x="1342" y="19369"/>
                        <a:pt x="1342" y="19089"/>
                      </a:cubicBezTo>
                      <a:lnTo>
                        <a:pt x="1342" y="9117"/>
                      </a:lnTo>
                      <a:lnTo>
                        <a:pt x="20258" y="9117"/>
                      </a:lnTo>
                      <a:lnTo>
                        <a:pt x="20258" y="19089"/>
                      </a:lnTo>
                      <a:cubicBezTo>
                        <a:pt x="20258" y="19368"/>
                        <a:pt x="20098" y="19606"/>
                        <a:pt x="19909" y="19606"/>
                      </a:cubicBezTo>
                      <a:close/>
                      <a:moveTo>
                        <a:pt x="19909" y="19606"/>
                      </a:move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ïšlíḋe">
                  <a:extLst>
                    <a:ext uri="{FF2B5EF4-FFF2-40B4-BE49-F238E27FC236}">
                      <a16:creationId xmlns:a16="http://schemas.microsoft.com/office/drawing/2014/main" id="{11413564-881B-437D-A9A2-9E747ECD3BC0}"/>
                    </a:ext>
                  </a:extLst>
                </p:cNvPr>
                <p:cNvSpPr/>
                <p:nvPr/>
              </p:nvSpPr>
              <p:spPr>
                <a:xfrm>
                  <a:off x="1354261" y="3524732"/>
                  <a:ext cx="1549107" cy="309659"/>
                </a:xfrm>
                <a:prstGeom prst="rect">
                  <a:avLst/>
                </a:prstGeom>
              </p:spPr>
              <p:txBody>
                <a:bodyPr wrap="none" lIns="90000" tIns="46800" rIns="90000" bIns="46800">
                  <a:normAutofit fontScale="92500" lnSpcReduction="20000"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</a:rPr>
                    <a:t>Keyword</a:t>
                  </a:r>
                  <a:endParaRPr lang="zh-CN" altLang="en-US" sz="16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3" name="işḻiḍê">
                <a:extLst>
                  <a:ext uri="{FF2B5EF4-FFF2-40B4-BE49-F238E27FC236}">
                    <a16:creationId xmlns:a16="http://schemas.microsoft.com/office/drawing/2014/main" id="{0ADD976E-26F8-4154-99E4-8BE3B4D3BF26}"/>
                  </a:ext>
                </a:extLst>
              </p:cNvPr>
              <p:cNvGrpSpPr/>
              <p:nvPr/>
            </p:nvGrpSpPr>
            <p:grpSpPr>
              <a:xfrm>
                <a:off x="1359550" y="4415850"/>
                <a:ext cx="2213143" cy="915199"/>
                <a:chOff x="1732858" y="4943311"/>
                <a:chExt cx="2213143" cy="915199"/>
              </a:xfrm>
            </p:grpSpPr>
            <p:sp>
              <p:nvSpPr>
                <p:cNvPr id="44" name="ïSlîḍe">
                  <a:extLst>
                    <a:ext uri="{FF2B5EF4-FFF2-40B4-BE49-F238E27FC236}">
                      <a16:creationId xmlns:a16="http://schemas.microsoft.com/office/drawing/2014/main" id="{A57A852E-BE00-4409-B1B4-AE6BC8C467D2}"/>
                    </a:ext>
                  </a:extLst>
                </p:cNvPr>
                <p:cNvSpPr txBox="1"/>
                <p:nvPr/>
              </p:nvSpPr>
              <p:spPr bwMode="auto">
                <a:xfrm>
                  <a:off x="1732858" y="4943311"/>
                  <a:ext cx="2213143" cy="3409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Text here</a:t>
                  </a:r>
                  <a:endParaRPr lang="zh-CN" altLang="en-US" sz="1400" b="1" dirty="0"/>
                </a:p>
              </p:txBody>
            </p:sp>
            <p:sp>
              <p:nvSpPr>
                <p:cNvPr id="45" name="íş1iḋê">
                  <a:extLst>
                    <a:ext uri="{FF2B5EF4-FFF2-40B4-BE49-F238E27FC236}">
                      <a16:creationId xmlns:a16="http://schemas.microsoft.com/office/drawing/2014/main" id="{D70A5DF2-9ECA-4B7A-8D39-43BA01AC94A5}"/>
                    </a:ext>
                  </a:extLst>
                </p:cNvPr>
                <p:cNvSpPr txBox="1"/>
                <p:nvPr/>
              </p:nvSpPr>
              <p:spPr bwMode="auto">
                <a:xfrm>
                  <a:off x="1732858" y="5284280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0000" tIns="46800" rIns="90000" bIns="4680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7" name="îṩľiḋè">
              <a:extLst>
                <a:ext uri="{FF2B5EF4-FFF2-40B4-BE49-F238E27FC236}">
                  <a16:creationId xmlns:a16="http://schemas.microsoft.com/office/drawing/2014/main" id="{153B503C-DB76-4B71-A66E-6ED639BE0EE9}"/>
                </a:ext>
              </a:extLst>
            </p:cNvPr>
            <p:cNvGrpSpPr/>
            <p:nvPr/>
          </p:nvGrpSpPr>
          <p:grpSpPr>
            <a:xfrm>
              <a:off x="3566169" y="1409451"/>
              <a:ext cx="2272017" cy="3921598"/>
              <a:chOff x="3740220" y="1409451"/>
              <a:chExt cx="2272017" cy="3921598"/>
            </a:xfrm>
          </p:grpSpPr>
          <p:grpSp>
            <p:nvGrpSpPr>
              <p:cNvPr id="31" name="ïŝļîḑe">
                <a:extLst>
                  <a:ext uri="{FF2B5EF4-FFF2-40B4-BE49-F238E27FC236}">
                    <a16:creationId xmlns:a16="http://schemas.microsoft.com/office/drawing/2014/main" id="{8BB8BCCD-3EB1-42C3-8AA5-1BED674B60D4}"/>
                  </a:ext>
                </a:extLst>
              </p:cNvPr>
              <p:cNvGrpSpPr/>
              <p:nvPr/>
            </p:nvGrpSpPr>
            <p:grpSpPr>
              <a:xfrm>
                <a:off x="3740220" y="1409451"/>
                <a:ext cx="2272017" cy="2700655"/>
                <a:chOff x="3547433" y="1755251"/>
                <a:chExt cx="2448156" cy="2910018"/>
              </a:xfrm>
            </p:grpSpPr>
            <p:sp>
              <p:nvSpPr>
                <p:cNvPr id="35" name="í$ḻíḋê">
                  <a:extLst>
                    <a:ext uri="{FF2B5EF4-FFF2-40B4-BE49-F238E27FC236}">
                      <a16:creationId xmlns:a16="http://schemas.microsoft.com/office/drawing/2014/main" id="{E10B4DBC-307D-4BD2-9D42-6C43EA847EB5}"/>
                    </a:ext>
                  </a:extLst>
                </p:cNvPr>
                <p:cNvSpPr/>
                <p:nvPr/>
              </p:nvSpPr>
              <p:spPr>
                <a:xfrm rot="10800000">
                  <a:off x="3547433" y="2980372"/>
                  <a:ext cx="2448154" cy="106052"/>
                </a:xfrm>
                <a:prstGeom prst="trapezoid">
                  <a:avLst>
                    <a:gd name="adj" fmla="val 75086"/>
                  </a:avLst>
                </a:prstGeom>
                <a:pattFill prst="dkDnDiag">
                  <a:fgClr>
                    <a:schemeClr val="accent2">
                      <a:lumMod val="50000"/>
                    </a:schemeClr>
                  </a:fgClr>
                  <a:bgClr>
                    <a:schemeClr val="accent2">
                      <a:lumMod val="75000"/>
                    </a:schemeClr>
                  </a:bgClr>
                </a:pattFill>
                <a:ln w="3175"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ïṧļiḋe">
                  <a:extLst>
                    <a:ext uri="{FF2B5EF4-FFF2-40B4-BE49-F238E27FC236}">
                      <a16:creationId xmlns:a16="http://schemas.microsoft.com/office/drawing/2014/main" id="{294531FA-5A7C-4A8A-9C85-B09695897419}"/>
                    </a:ext>
                  </a:extLst>
                </p:cNvPr>
                <p:cNvSpPr/>
                <p:nvPr/>
              </p:nvSpPr>
              <p:spPr>
                <a:xfrm rot="10800000">
                  <a:off x="4003207" y="4559217"/>
                  <a:ext cx="1549106" cy="106052"/>
                </a:xfrm>
                <a:prstGeom prst="trapezoid">
                  <a:avLst>
                    <a:gd name="adj" fmla="val 75086"/>
                  </a:avLst>
                </a:prstGeom>
                <a:pattFill prst="dkDnDiag">
                  <a:fgClr>
                    <a:schemeClr val="accent2">
                      <a:lumMod val="50000"/>
                    </a:schemeClr>
                  </a:fgClr>
                  <a:bgClr>
                    <a:schemeClr val="accent2">
                      <a:lumMod val="75000"/>
                    </a:schemeClr>
                  </a:bgClr>
                </a:pattFill>
                <a:ln w="3175"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ïşḻíḓe">
                  <a:extLst>
                    <a:ext uri="{FF2B5EF4-FFF2-40B4-BE49-F238E27FC236}">
                      <a16:creationId xmlns:a16="http://schemas.microsoft.com/office/drawing/2014/main" id="{238E3135-E17D-40AB-8059-3605D0E54A3B}"/>
                    </a:ext>
                  </a:extLst>
                </p:cNvPr>
                <p:cNvSpPr/>
                <p:nvPr/>
              </p:nvSpPr>
              <p:spPr>
                <a:xfrm>
                  <a:off x="3547435" y="1755251"/>
                  <a:ext cx="2448154" cy="2801165"/>
                </a:xfrm>
                <a:prstGeom prst="upArrow">
                  <a:avLst>
                    <a:gd name="adj1" fmla="val 63377"/>
                    <a:gd name="adj2" fmla="val 50000"/>
                  </a:avLst>
                </a:prstGeom>
                <a:solidFill>
                  <a:schemeClr val="accent2"/>
                </a:solidFill>
                <a:ln w="3175" cap="flat" cmpd="sng" algn="ctr">
                  <a:noFill/>
                  <a:prstDash val="solid"/>
                </a:ln>
                <a:effectLst>
                  <a:outerShdw dist="25400" dir="5400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grpSp>
              <p:nvGrpSpPr>
                <p:cNvPr id="38" name="ïsļiḓe">
                  <a:extLst>
                    <a:ext uri="{FF2B5EF4-FFF2-40B4-BE49-F238E27FC236}">
                      <a16:creationId xmlns:a16="http://schemas.microsoft.com/office/drawing/2014/main" id="{B54EC5CF-7DC5-430C-B98E-E3807DA34A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70004" y="2483094"/>
                  <a:ext cx="603010" cy="379981"/>
                  <a:chOff x="0" y="0"/>
                  <a:chExt cx="575" cy="363"/>
                </a:xfrm>
                <a:solidFill>
                  <a:srgbClr val="FFFFFF"/>
                </a:solidFill>
              </p:grpSpPr>
              <p:sp>
                <p:nvSpPr>
                  <p:cNvPr id="40" name="ïṡḻîḓe">
                    <a:extLst>
                      <a:ext uri="{FF2B5EF4-FFF2-40B4-BE49-F238E27FC236}">
                        <a16:creationId xmlns:a16="http://schemas.microsoft.com/office/drawing/2014/main" id="{E488C886-0170-48E7-918D-C7E7F39B7B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0" y="104"/>
                    <a:ext cx="205" cy="259"/>
                  </a:xfrm>
                  <a:custGeom>
                    <a:avLst/>
                    <a:gdLst>
                      <a:gd name="T0" fmla="*/ 0 w 21470"/>
                      <a:gd name="T1" fmla="*/ 0 h 21600"/>
                      <a:gd name="T2" fmla="*/ 0 w 21470"/>
                      <a:gd name="T3" fmla="*/ 0 h 21600"/>
                      <a:gd name="T4" fmla="*/ 0 w 21470"/>
                      <a:gd name="T5" fmla="*/ 0 h 21600"/>
                      <a:gd name="T6" fmla="*/ 0 w 21470"/>
                      <a:gd name="T7" fmla="*/ 0 h 21600"/>
                      <a:gd name="T8" fmla="*/ 0 w 21470"/>
                      <a:gd name="T9" fmla="*/ 0 h 21600"/>
                      <a:gd name="T10" fmla="*/ 0 w 21470"/>
                      <a:gd name="T11" fmla="*/ 0 h 21600"/>
                      <a:gd name="T12" fmla="*/ 0 w 21470"/>
                      <a:gd name="T13" fmla="*/ 0 h 21600"/>
                      <a:gd name="T14" fmla="*/ 0 w 21470"/>
                      <a:gd name="T15" fmla="*/ 0 h 21600"/>
                      <a:gd name="T16" fmla="*/ 0 w 21470"/>
                      <a:gd name="T17" fmla="*/ 0 h 21600"/>
                      <a:gd name="T18" fmla="*/ 0 w 21470"/>
                      <a:gd name="T19" fmla="*/ 0 h 21600"/>
                      <a:gd name="T20" fmla="*/ 0 w 21470"/>
                      <a:gd name="T21" fmla="*/ 0 h 21600"/>
                      <a:gd name="T22" fmla="*/ 0 w 21470"/>
                      <a:gd name="T23" fmla="*/ 0 h 21600"/>
                      <a:gd name="T24" fmla="*/ 0 w 21470"/>
                      <a:gd name="T25" fmla="*/ 0 h 21600"/>
                      <a:gd name="T26" fmla="*/ 0 w 21470"/>
                      <a:gd name="T27" fmla="*/ 0 h 21600"/>
                      <a:gd name="T28" fmla="*/ 0 w 21470"/>
                      <a:gd name="T29" fmla="*/ 0 h 21600"/>
                      <a:gd name="T30" fmla="*/ 0 w 21470"/>
                      <a:gd name="T31" fmla="*/ 0 h 21600"/>
                      <a:gd name="T32" fmla="*/ 0 w 21470"/>
                      <a:gd name="T33" fmla="*/ 0 h 21600"/>
                      <a:gd name="T34" fmla="*/ 0 w 21470"/>
                      <a:gd name="T35" fmla="*/ 0 h 21600"/>
                      <a:gd name="T36" fmla="*/ 0 w 21470"/>
                      <a:gd name="T37" fmla="*/ 0 h 2160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21470" h="21600">
                        <a:moveTo>
                          <a:pt x="13938" y="18089"/>
                        </a:moveTo>
                        <a:lnTo>
                          <a:pt x="13938" y="18075"/>
                        </a:lnTo>
                        <a:cubicBezTo>
                          <a:pt x="13949" y="17312"/>
                          <a:pt x="14370" y="14919"/>
                          <a:pt x="18829" y="12741"/>
                        </a:cubicBezTo>
                        <a:cubicBezTo>
                          <a:pt x="19646" y="11856"/>
                          <a:pt x="20317" y="10649"/>
                          <a:pt x="21003" y="9256"/>
                        </a:cubicBezTo>
                        <a:cubicBezTo>
                          <a:pt x="21476" y="8293"/>
                          <a:pt x="21396" y="7471"/>
                          <a:pt x="21396" y="6302"/>
                        </a:cubicBezTo>
                        <a:cubicBezTo>
                          <a:pt x="21396" y="5437"/>
                          <a:pt x="21600" y="4050"/>
                          <a:pt x="21332" y="3287"/>
                        </a:cubicBezTo>
                        <a:cubicBezTo>
                          <a:pt x="20424" y="712"/>
                          <a:pt x="18134" y="0"/>
                          <a:pt x="15449" y="0"/>
                        </a:cubicBezTo>
                        <a:cubicBezTo>
                          <a:pt x="12764" y="0"/>
                          <a:pt x="10471" y="714"/>
                          <a:pt x="9566" y="3295"/>
                        </a:cubicBezTo>
                        <a:cubicBezTo>
                          <a:pt x="9299" y="4054"/>
                          <a:pt x="9504" y="5439"/>
                          <a:pt x="9504" y="6301"/>
                        </a:cubicBezTo>
                        <a:cubicBezTo>
                          <a:pt x="9504" y="7473"/>
                          <a:pt x="9424" y="8297"/>
                          <a:pt x="9900" y="9263"/>
                        </a:cubicBezTo>
                        <a:cubicBezTo>
                          <a:pt x="10724" y="10935"/>
                          <a:pt x="11509" y="12336"/>
                          <a:pt x="12556" y="13231"/>
                        </a:cubicBezTo>
                        <a:cubicBezTo>
                          <a:pt x="8479" y="13828"/>
                          <a:pt x="5724" y="15525"/>
                          <a:pt x="3865" y="16187"/>
                        </a:cubicBezTo>
                        <a:cubicBezTo>
                          <a:pt x="18" y="17556"/>
                          <a:pt x="0" y="19055"/>
                          <a:pt x="0" y="19055"/>
                        </a:cubicBezTo>
                        <a:lnTo>
                          <a:pt x="0" y="21600"/>
                        </a:lnTo>
                        <a:lnTo>
                          <a:pt x="13940" y="21598"/>
                        </a:lnTo>
                        <a:lnTo>
                          <a:pt x="13940" y="18100"/>
                        </a:lnTo>
                        <a:lnTo>
                          <a:pt x="13940" y="18089"/>
                        </a:lnTo>
                        <a:lnTo>
                          <a:pt x="13938" y="18089"/>
                        </a:lnTo>
                        <a:close/>
                        <a:moveTo>
                          <a:pt x="13938" y="18089"/>
                        </a:move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254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1" name="íš1íḑê">
                    <a:extLst>
                      <a:ext uri="{FF2B5EF4-FFF2-40B4-BE49-F238E27FC236}">
                        <a16:creationId xmlns:a16="http://schemas.microsoft.com/office/drawing/2014/main" id="{FB9FC417-B711-4980-A67B-0B7005B0DF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68" y="0"/>
                    <a:ext cx="407" cy="35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w 21600"/>
                      <a:gd name="T13" fmla="*/ 0 h 21600"/>
                      <a:gd name="T14" fmla="*/ 0 w 21600"/>
                      <a:gd name="T15" fmla="*/ 0 h 21600"/>
                      <a:gd name="T16" fmla="*/ 0 w 21600"/>
                      <a:gd name="T17" fmla="*/ 0 h 21600"/>
                      <a:gd name="T18" fmla="*/ 0 w 21600"/>
                      <a:gd name="T19" fmla="*/ 0 h 21600"/>
                      <a:gd name="T20" fmla="*/ 0 w 21600"/>
                      <a:gd name="T21" fmla="*/ 0 h 21600"/>
                      <a:gd name="T22" fmla="*/ 0 w 21600"/>
                      <a:gd name="T23" fmla="*/ 0 h 21600"/>
                      <a:gd name="T24" fmla="*/ 0 w 21600"/>
                      <a:gd name="T25" fmla="*/ 0 h 21600"/>
                      <a:gd name="T26" fmla="*/ 0 w 21600"/>
                      <a:gd name="T27" fmla="*/ 0 h 21600"/>
                      <a:gd name="T28" fmla="*/ 0 w 21600"/>
                      <a:gd name="T29" fmla="*/ 0 h 21600"/>
                      <a:gd name="T30" fmla="*/ 0 w 21600"/>
                      <a:gd name="T31" fmla="*/ 0 h 21600"/>
                      <a:gd name="T32" fmla="*/ 0 w 21600"/>
                      <a:gd name="T33" fmla="*/ 0 h 21600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21600" h="21600">
                        <a:moveTo>
                          <a:pt x="18895" y="16182"/>
                        </a:moveTo>
                        <a:cubicBezTo>
                          <a:pt x="17591" y="15518"/>
                          <a:pt x="15655" y="13809"/>
                          <a:pt x="12789" y="13222"/>
                        </a:cubicBezTo>
                        <a:cubicBezTo>
                          <a:pt x="13522" y="12323"/>
                          <a:pt x="14076" y="10920"/>
                          <a:pt x="14647" y="9256"/>
                        </a:cubicBezTo>
                        <a:cubicBezTo>
                          <a:pt x="14978" y="8292"/>
                          <a:pt x="14921" y="7470"/>
                          <a:pt x="14921" y="6300"/>
                        </a:cubicBezTo>
                        <a:cubicBezTo>
                          <a:pt x="14921" y="5435"/>
                          <a:pt x="15063" y="4048"/>
                          <a:pt x="14876" y="3287"/>
                        </a:cubicBezTo>
                        <a:cubicBezTo>
                          <a:pt x="14244" y="710"/>
                          <a:pt x="12647" y="0"/>
                          <a:pt x="10775" y="0"/>
                        </a:cubicBezTo>
                        <a:cubicBezTo>
                          <a:pt x="8902" y="0"/>
                          <a:pt x="7303" y="714"/>
                          <a:pt x="6672" y="3294"/>
                        </a:cubicBezTo>
                        <a:cubicBezTo>
                          <a:pt x="6486" y="4054"/>
                          <a:pt x="6628" y="5438"/>
                          <a:pt x="6628" y="6300"/>
                        </a:cubicBezTo>
                        <a:cubicBezTo>
                          <a:pt x="6628" y="7473"/>
                          <a:pt x="6572" y="8297"/>
                          <a:pt x="6904" y="9262"/>
                        </a:cubicBezTo>
                        <a:cubicBezTo>
                          <a:pt x="7479" y="10934"/>
                          <a:pt x="8026" y="12336"/>
                          <a:pt x="8756" y="13231"/>
                        </a:cubicBezTo>
                        <a:cubicBezTo>
                          <a:pt x="5913" y="13828"/>
                          <a:pt x="3991" y="15526"/>
                          <a:pt x="2695" y="16187"/>
                        </a:cubicBezTo>
                        <a:cubicBezTo>
                          <a:pt x="13" y="17556"/>
                          <a:pt x="0" y="19054"/>
                          <a:pt x="0" y="19054"/>
                        </a:cubicBezTo>
                        <a:lnTo>
                          <a:pt x="0" y="21600"/>
                        </a:lnTo>
                        <a:lnTo>
                          <a:pt x="21600" y="21597"/>
                        </a:lnTo>
                        <a:lnTo>
                          <a:pt x="21600" y="19054"/>
                        </a:lnTo>
                        <a:cubicBezTo>
                          <a:pt x="21600" y="19054"/>
                          <a:pt x="21587" y="17551"/>
                          <a:pt x="18895" y="16182"/>
                        </a:cubicBezTo>
                        <a:close/>
                        <a:moveTo>
                          <a:pt x="18895" y="16182"/>
                        </a:move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254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sp>
              <p:nvSpPr>
                <p:cNvPr id="39" name="î$ľîḍè">
                  <a:extLst>
                    <a:ext uri="{FF2B5EF4-FFF2-40B4-BE49-F238E27FC236}">
                      <a16:creationId xmlns:a16="http://schemas.microsoft.com/office/drawing/2014/main" id="{57283370-26F2-4829-B532-1359B2373DCD}"/>
                    </a:ext>
                  </a:extLst>
                </p:cNvPr>
                <p:cNvSpPr/>
                <p:nvPr/>
              </p:nvSpPr>
              <p:spPr>
                <a:xfrm>
                  <a:off x="4003206" y="3524732"/>
                  <a:ext cx="1549107" cy="309659"/>
                </a:xfrm>
                <a:prstGeom prst="rect">
                  <a:avLst/>
                </a:prstGeom>
              </p:spPr>
              <p:txBody>
                <a:bodyPr wrap="none" lIns="90000" tIns="46800" rIns="90000" bIns="46800">
                  <a:normAutofit fontScale="92500" lnSpcReduction="20000"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</a:rPr>
                    <a:t>Keyword</a:t>
                  </a:r>
                  <a:endParaRPr lang="zh-CN" altLang="en-US" sz="16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2" name="íŝḷiďé">
                <a:extLst>
                  <a:ext uri="{FF2B5EF4-FFF2-40B4-BE49-F238E27FC236}">
                    <a16:creationId xmlns:a16="http://schemas.microsoft.com/office/drawing/2014/main" id="{DB3A1BB5-23FD-482F-AEDF-92C8F9092ACA}"/>
                  </a:ext>
                </a:extLst>
              </p:cNvPr>
              <p:cNvGrpSpPr/>
              <p:nvPr/>
            </p:nvGrpSpPr>
            <p:grpSpPr>
              <a:xfrm>
                <a:off x="3769657" y="4415850"/>
                <a:ext cx="2213143" cy="915199"/>
                <a:chOff x="1732858" y="4943311"/>
                <a:chExt cx="2213143" cy="915199"/>
              </a:xfrm>
            </p:grpSpPr>
            <p:sp>
              <p:nvSpPr>
                <p:cNvPr id="33" name="iṡļíḋé">
                  <a:extLst>
                    <a:ext uri="{FF2B5EF4-FFF2-40B4-BE49-F238E27FC236}">
                      <a16:creationId xmlns:a16="http://schemas.microsoft.com/office/drawing/2014/main" id="{1DD8BB9E-C13E-4B93-A987-DA51EC83A710}"/>
                    </a:ext>
                  </a:extLst>
                </p:cNvPr>
                <p:cNvSpPr txBox="1"/>
                <p:nvPr/>
              </p:nvSpPr>
              <p:spPr bwMode="auto">
                <a:xfrm>
                  <a:off x="1732858" y="4943311"/>
                  <a:ext cx="2213143" cy="3409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Text here</a:t>
                  </a:r>
                  <a:endParaRPr lang="zh-CN" altLang="en-US" sz="1400" b="1" dirty="0"/>
                </a:p>
              </p:txBody>
            </p:sp>
            <p:sp>
              <p:nvSpPr>
                <p:cNvPr id="34" name="íṣḷiḓè">
                  <a:extLst>
                    <a:ext uri="{FF2B5EF4-FFF2-40B4-BE49-F238E27FC236}">
                      <a16:creationId xmlns:a16="http://schemas.microsoft.com/office/drawing/2014/main" id="{731E3577-1608-4052-8AF8-C7E097E20631}"/>
                    </a:ext>
                  </a:extLst>
                </p:cNvPr>
                <p:cNvSpPr txBox="1"/>
                <p:nvPr/>
              </p:nvSpPr>
              <p:spPr bwMode="auto">
                <a:xfrm>
                  <a:off x="1732858" y="5284280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0000" tIns="46800" rIns="90000" bIns="4680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8" name="ïSḻïḍê">
              <a:extLst>
                <a:ext uri="{FF2B5EF4-FFF2-40B4-BE49-F238E27FC236}">
                  <a16:creationId xmlns:a16="http://schemas.microsoft.com/office/drawing/2014/main" id="{95898475-1487-4F55-8F9A-A63C0198F9EF}"/>
                </a:ext>
              </a:extLst>
            </p:cNvPr>
            <p:cNvGrpSpPr/>
            <p:nvPr/>
          </p:nvGrpSpPr>
          <p:grpSpPr>
            <a:xfrm>
              <a:off x="6373274" y="1409451"/>
              <a:ext cx="2272017" cy="3921598"/>
              <a:chOff x="6179765" y="1409451"/>
              <a:chExt cx="2272017" cy="3921598"/>
            </a:xfrm>
          </p:grpSpPr>
          <p:grpSp>
            <p:nvGrpSpPr>
              <p:cNvPr id="19" name="î$ľiḍe">
                <a:extLst>
                  <a:ext uri="{FF2B5EF4-FFF2-40B4-BE49-F238E27FC236}">
                    <a16:creationId xmlns:a16="http://schemas.microsoft.com/office/drawing/2014/main" id="{3F7F5BD2-AFEF-4FA0-BA8D-3BAD6CC874EF}"/>
                  </a:ext>
                </a:extLst>
              </p:cNvPr>
              <p:cNvGrpSpPr/>
              <p:nvPr/>
            </p:nvGrpSpPr>
            <p:grpSpPr>
              <a:xfrm>
                <a:off x="6179765" y="1409451"/>
                <a:ext cx="2272017" cy="2700655"/>
                <a:chOff x="6196379" y="1755251"/>
                <a:chExt cx="2448156" cy="2910018"/>
              </a:xfrm>
            </p:grpSpPr>
            <p:sp>
              <p:nvSpPr>
                <p:cNvPr id="23" name="i$1iḋê">
                  <a:extLst>
                    <a:ext uri="{FF2B5EF4-FFF2-40B4-BE49-F238E27FC236}">
                      <a16:creationId xmlns:a16="http://schemas.microsoft.com/office/drawing/2014/main" id="{8EDDEEC1-72CA-4B2A-AC21-EA5CCFC144FD}"/>
                    </a:ext>
                  </a:extLst>
                </p:cNvPr>
                <p:cNvSpPr/>
                <p:nvPr/>
              </p:nvSpPr>
              <p:spPr>
                <a:xfrm rot="10800000">
                  <a:off x="6196379" y="2980372"/>
                  <a:ext cx="2448154" cy="106052"/>
                </a:xfrm>
                <a:prstGeom prst="trapezoid">
                  <a:avLst>
                    <a:gd name="adj" fmla="val 75086"/>
                  </a:avLst>
                </a:prstGeom>
                <a:pattFill prst="dkDnDiag">
                  <a:fgClr>
                    <a:schemeClr val="accent3">
                      <a:lumMod val="50000"/>
                    </a:schemeClr>
                  </a:fgClr>
                  <a:bgClr>
                    <a:schemeClr val="accent3">
                      <a:lumMod val="75000"/>
                    </a:schemeClr>
                  </a:bgClr>
                </a:pattFill>
                <a:ln w="3175"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ïṧľïdè">
                  <a:extLst>
                    <a:ext uri="{FF2B5EF4-FFF2-40B4-BE49-F238E27FC236}">
                      <a16:creationId xmlns:a16="http://schemas.microsoft.com/office/drawing/2014/main" id="{B5EDAEE9-22F7-4382-BF10-70CD6019D0C6}"/>
                    </a:ext>
                  </a:extLst>
                </p:cNvPr>
                <p:cNvSpPr/>
                <p:nvPr/>
              </p:nvSpPr>
              <p:spPr>
                <a:xfrm rot="10800000">
                  <a:off x="6652153" y="4559217"/>
                  <a:ext cx="1549106" cy="106052"/>
                </a:xfrm>
                <a:prstGeom prst="trapezoid">
                  <a:avLst>
                    <a:gd name="adj" fmla="val 75086"/>
                  </a:avLst>
                </a:prstGeom>
                <a:pattFill prst="dkDnDiag">
                  <a:fgClr>
                    <a:schemeClr val="accent3">
                      <a:lumMod val="50000"/>
                    </a:schemeClr>
                  </a:fgClr>
                  <a:bgClr>
                    <a:schemeClr val="accent3">
                      <a:lumMod val="75000"/>
                    </a:schemeClr>
                  </a:bgClr>
                </a:pattFill>
                <a:ln w="3175"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ïṥlïḑe">
                  <a:extLst>
                    <a:ext uri="{FF2B5EF4-FFF2-40B4-BE49-F238E27FC236}">
                      <a16:creationId xmlns:a16="http://schemas.microsoft.com/office/drawing/2014/main" id="{046CE238-2B9F-43D7-ADBB-A2576CE2E022}"/>
                    </a:ext>
                  </a:extLst>
                </p:cNvPr>
                <p:cNvSpPr/>
                <p:nvPr/>
              </p:nvSpPr>
              <p:spPr>
                <a:xfrm>
                  <a:off x="6196381" y="1755251"/>
                  <a:ext cx="2448154" cy="2801165"/>
                </a:xfrm>
                <a:prstGeom prst="upArrow">
                  <a:avLst>
                    <a:gd name="adj1" fmla="val 63377"/>
                    <a:gd name="adj2" fmla="val 50000"/>
                  </a:avLst>
                </a:prstGeom>
                <a:solidFill>
                  <a:schemeClr val="accent3"/>
                </a:solidFill>
                <a:ln w="3175" cap="flat" cmpd="sng" algn="ctr">
                  <a:noFill/>
                  <a:prstDash val="solid"/>
                </a:ln>
                <a:effectLst>
                  <a:outerShdw dist="25400" dir="5400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grpSp>
              <p:nvGrpSpPr>
                <p:cNvPr id="26" name="ïSľiḑe">
                  <a:extLst>
                    <a:ext uri="{FF2B5EF4-FFF2-40B4-BE49-F238E27FC236}">
                      <a16:creationId xmlns:a16="http://schemas.microsoft.com/office/drawing/2014/main" id="{855A5182-7F90-4AFE-BD1D-29BC7C022B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169570" y="2456843"/>
                  <a:ext cx="501771" cy="501771"/>
                  <a:chOff x="0" y="0"/>
                  <a:chExt cx="576" cy="576"/>
                </a:xfrm>
                <a:solidFill>
                  <a:srgbClr val="FFFFFF"/>
                </a:solidFill>
              </p:grpSpPr>
              <p:sp>
                <p:nvSpPr>
                  <p:cNvPr id="28" name="îsļîdè">
                    <a:extLst>
                      <a:ext uri="{FF2B5EF4-FFF2-40B4-BE49-F238E27FC236}">
                        <a16:creationId xmlns:a16="http://schemas.microsoft.com/office/drawing/2014/main" id="{AD98B953-0DA1-43C6-BC9D-071657CC77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0" y="0"/>
                    <a:ext cx="344" cy="344"/>
                  </a:xfrm>
                  <a:custGeom>
                    <a:avLst/>
                    <a:gdLst>
                      <a:gd name="T0" fmla="*/ 0 w 20573"/>
                      <a:gd name="T1" fmla="*/ 0 h 20574"/>
                      <a:gd name="T2" fmla="*/ 0 w 20573"/>
                      <a:gd name="T3" fmla="*/ 0 h 20574"/>
                      <a:gd name="T4" fmla="*/ 0 w 20573"/>
                      <a:gd name="T5" fmla="*/ 0 h 20574"/>
                      <a:gd name="T6" fmla="*/ 0 w 20573"/>
                      <a:gd name="T7" fmla="*/ 0 h 20574"/>
                      <a:gd name="T8" fmla="*/ 0 w 20573"/>
                      <a:gd name="T9" fmla="*/ 0 h 20574"/>
                      <a:gd name="T10" fmla="*/ 0 w 20573"/>
                      <a:gd name="T11" fmla="*/ 0 h 20574"/>
                      <a:gd name="T12" fmla="*/ 0 w 20573"/>
                      <a:gd name="T13" fmla="*/ 0 h 20574"/>
                      <a:gd name="T14" fmla="*/ 0 w 20573"/>
                      <a:gd name="T15" fmla="*/ 0 h 20574"/>
                      <a:gd name="T16" fmla="*/ 0 w 20573"/>
                      <a:gd name="T17" fmla="*/ 0 h 20574"/>
                      <a:gd name="T18" fmla="*/ 0 w 20573"/>
                      <a:gd name="T19" fmla="*/ 0 h 20574"/>
                      <a:gd name="T20" fmla="*/ 0 w 20573"/>
                      <a:gd name="T21" fmla="*/ 0 h 20574"/>
                      <a:gd name="T22" fmla="*/ 0 w 20573"/>
                      <a:gd name="T23" fmla="*/ 0 h 20574"/>
                      <a:gd name="T24" fmla="*/ 0 w 20573"/>
                      <a:gd name="T25" fmla="*/ 0 h 20574"/>
                      <a:gd name="T26" fmla="*/ 0 w 20573"/>
                      <a:gd name="T27" fmla="*/ 0 h 20574"/>
                      <a:gd name="T28" fmla="*/ 0 w 20573"/>
                      <a:gd name="T29" fmla="*/ 0 h 20574"/>
                      <a:gd name="T30" fmla="*/ 0 w 20573"/>
                      <a:gd name="T31" fmla="*/ 0 h 20574"/>
                      <a:gd name="T32" fmla="*/ 0 w 20573"/>
                      <a:gd name="T33" fmla="*/ 0 h 20574"/>
                      <a:gd name="T34" fmla="*/ 0 w 20573"/>
                      <a:gd name="T35" fmla="*/ 0 h 2057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20573" h="20574">
                        <a:moveTo>
                          <a:pt x="11769" y="16478"/>
                        </a:moveTo>
                        <a:cubicBezTo>
                          <a:pt x="11279" y="16703"/>
                          <a:pt x="10682" y="16620"/>
                          <a:pt x="10279" y="16217"/>
                        </a:cubicBezTo>
                        <a:lnTo>
                          <a:pt x="4359" y="10297"/>
                        </a:lnTo>
                        <a:cubicBezTo>
                          <a:pt x="3843" y="9781"/>
                          <a:pt x="3843" y="8941"/>
                          <a:pt x="4359" y="8424"/>
                        </a:cubicBezTo>
                        <a:lnTo>
                          <a:pt x="8424" y="4359"/>
                        </a:lnTo>
                        <a:cubicBezTo>
                          <a:pt x="8941" y="3843"/>
                          <a:pt x="9781" y="3843"/>
                          <a:pt x="10296" y="4359"/>
                        </a:cubicBezTo>
                        <a:lnTo>
                          <a:pt x="16216" y="10279"/>
                        </a:lnTo>
                        <a:cubicBezTo>
                          <a:pt x="16630" y="10692"/>
                          <a:pt x="16705" y="11311"/>
                          <a:pt x="16459" y="11806"/>
                        </a:cubicBezTo>
                        <a:lnTo>
                          <a:pt x="19303" y="14651"/>
                        </a:lnTo>
                        <a:cubicBezTo>
                          <a:pt x="21083" y="12571"/>
                          <a:pt x="20993" y="9440"/>
                          <a:pt x="19025" y="7471"/>
                        </a:cubicBezTo>
                        <a:lnTo>
                          <a:pt x="13105" y="1551"/>
                        </a:lnTo>
                        <a:cubicBezTo>
                          <a:pt x="11036" y="-517"/>
                          <a:pt x="7684" y="-517"/>
                          <a:pt x="5617" y="1551"/>
                        </a:cubicBezTo>
                        <a:lnTo>
                          <a:pt x="1552" y="5617"/>
                        </a:lnTo>
                        <a:cubicBezTo>
                          <a:pt x="-517" y="7684"/>
                          <a:pt x="-517" y="11037"/>
                          <a:pt x="1552" y="13105"/>
                        </a:cubicBezTo>
                        <a:lnTo>
                          <a:pt x="7471" y="19025"/>
                        </a:lnTo>
                        <a:cubicBezTo>
                          <a:pt x="9430" y="20984"/>
                          <a:pt x="12541" y="21083"/>
                          <a:pt x="14621" y="19330"/>
                        </a:cubicBezTo>
                        <a:lnTo>
                          <a:pt x="11769" y="16478"/>
                        </a:lnTo>
                        <a:close/>
                        <a:moveTo>
                          <a:pt x="11769" y="16478"/>
                        </a:move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254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9" name="îṥ1íḋe">
                    <a:extLst>
                      <a:ext uri="{FF2B5EF4-FFF2-40B4-BE49-F238E27FC236}">
                        <a16:creationId xmlns:a16="http://schemas.microsoft.com/office/drawing/2014/main" id="{7C2E25BF-7029-4B50-8CD9-352EBE25B3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31" y="231"/>
                    <a:ext cx="345" cy="345"/>
                  </a:xfrm>
                  <a:custGeom>
                    <a:avLst/>
                    <a:gdLst>
                      <a:gd name="T0" fmla="*/ 0 w 20573"/>
                      <a:gd name="T1" fmla="*/ 0 h 20573"/>
                      <a:gd name="T2" fmla="*/ 0 w 20573"/>
                      <a:gd name="T3" fmla="*/ 0 h 20573"/>
                      <a:gd name="T4" fmla="*/ 0 w 20573"/>
                      <a:gd name="T5" fmla="*/ 0 h 20573"/>
                      <a:gd name="T6" fmla="*/ 0 w 20573"/>
                      <a:gd name="T7" fmla="*/ 0 h 20573"/>
                      <a:gd name="T8" fmla="*/ 0 w 20573"/>
                      <a:gd name="T9" fmla="*/ 0 h 20573"/>
                      <a:gd name="T10" fmla="*/ 0 w 20573"/>
                      <a:gd name="T11" fmla="*/ 0 h 20573"/>
                      <a:gd name="T12" fmla="*/ 0 w 20573"/>
                      <a:gd name="T13" fmla="*/ 0 h 20573"/>
                      <a:gd name="T14" fmla="*/ 0 w 20573"/>
                      <a:gd name="T15" fmla="*/ 0 h 20573"/>
                      <a:gd name="T16" fmla="*/ 0 w 20573"/>
                      <a:gd name="T17" fmla="*/ 0 h 20573"/>
                      <a:gd name="T18" fmla="*/ 0 w 20573"/>
                      <a:gd name="T19" fmla="*/ 0 h 20573"/>
                      <a:gd name="T20" fmla="*/ 0 w 20573"/>
                      <a:gd name="T21" fmla="*/ 0 h 20573"/>
                      <a:gd name="T22" fmla="*/ 0 w 20573"/>
                      <a:gd name="T23" fmla="*/ 0 h 20573"/>
                      <a:gd name="T24" fmla="*/ 0 w 20573"/>
                      <a:gd name="T25" fmla="*/ 0 h 20573"/>
                      <a:gd name="T26" fmla="*/ 0 w 20573"/>
                      <a:gd name="T27" fmla="*/ 0 h 20573"/>
                      <a:gd name="T28" fmla="*/ 0 w 20573"/>
                      <a:gd name="T29" fmla="*/ 0 h 20573"/>
                      <a:gd name="T30" fmla="*/ 0 w 20573"/>
                      <a:gd name="T31" fmla="*/ 0 h 20573"/>
                      <a:gd name="T32" fmla="*/ 0 w 20573"/>
                      <a:gd name="T33" fmla="*/ 0 h 20573"/>
                      <a:gd name="T34" fmla="*/ 0 w 20573"/>
                      <a:gd name="T35" fmla="*/ 0 h 20573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20573" h="20573">
                        <a:moveTo>
                          <a:pt x="14956" y="19022"/>
                        </a:moveTo>
                        <a:lnTo>
                          <a:pt x="19023" y="14957"/>
                        </a:lnTo>
                        <a:cubicBezTo>
                          <a:pt x="21090" y="12888"/>
                          <a:pt x="21090" y="9536"/>
                          <a:pt x="19023" y="7469"/>
                        </a:cubicBezTo>
                        <a:lnTo>
                          <a:pt x="13103" y="1549"/>
                        </a:lnTo>
                        <a:cubicBezTo>
                          <a:pt x="11134" y="-420"/>
                          <a:pt x="8003" y="-510"/>
                          <a:pt x="5922" y="1270"/>
                        </a:cubicBezTo>
                        <a:lnTo>
                          <a:pt x="8767" y="4115"/>
                        </a:lnTo>
                        <a:cubicBezTo>
                          <a:pt x="9263" y="3867"/>
                          <a:pt x="9881" y="3944"/>
                          <a:pt x="10295" y="4357"/>
                        </a:cubicBezTo>
                        <a:lnTo>
                          <a:pt x="16214" y="10277"/>
                        </a:lnTo>
                        <a:cubicBezTo>
                          <a:pt x="16730" y="10793"/>
                          <a:pt x="16730" y="11633"/>
                          <a:pt x="16214" y="12149"/>
                        </a:cubicBezTo>
                        <a:lnTo>
                          <a:pt x="12149" y="16214"/>
                        </a:lnTo>
                        <a:cubicBezTo>
                          <a:pt x="11632" y="16730"/>
                          <a:pt x="10792" y="16730"/>
                          <a:pt x="10277" y="16214"/>
                        </a:cubicBezTo>
                        <a:lnTo>
                          <a:pt x="4357" y="10295"/>
                        </a:lnTo>
                        <a:cubicBezTo>
                          <a:pt x="3954" y="9892"/>
                          <a:pt x="3870" y="9294"/>
                          <a:pt x="4096" y="8805"/>
                        </a:cubicBezTo>
                        <a:lnTo>
                          <a:pt x="1243" y="5952"/>
                        </a:lnTo>
                        <a:cubicBezTo>
                          <a:pt x="-510" y="8032"/>
                          <a:pt x="-410" y="11143"/>
                          <a:pt x="1549" y="13102"/>
                        </a:cubicBezTo>
                        <a:lnTo>
                          <a:pt x="7469" y="19022"/>
                        </a:lnTo>
                        <a:cubicBezTo>
                          <a:pt x="9536" y="21090"/>
                          <a:pt x="12889" y="21090"/>
                          <a:pt x="14956" y="19022"/>
                        </a:cubicBezTo>
                        <a:close/>
                        <a:moveTo>
                          <a:pt x="14956" y="19022"/>
                        </a:move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254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0" name="iślîḋè">
                    <a:extLst>
                      <a:ext uri="{FF2B5EF4-FFF2-40B4-BE49-F238E27FC236}">
                        <a16:creationId xmlns:a16="http://schemas.microsoft.com/office/drawing/2014/main" id="{80901FC8-10C6-473C-AD63-94AC7F374F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52" y="151"/>
                    <a:ext cx="269" cy="270"/>
                  </a:xfrm>
                  <a:custGeom>
                    <a:avLst/>
                    <a:gdLst>
                      <a:gd name="T0" fmla="*/ 0 w 21091"/>
                      <a:gd name="T1" fmla="*/ 0 h 21090"/>
                      <a:gd name="T2" fmla="*/ 0 w 21091"/>
                      <a:gd name="T3" fmla="*/ 0 h 21090"/>
                      <a:gd name="T4" fmla="*/ 0 w 21091"/>
                      <a:gd name="T5" fmla="*/ 0 h 21090"/>
                      <a:gd name="T6" fmla="*/ 0 w 21091"/>
                      <a:gd name="T7" fmla="*/ 0 h 21090"/>
                      <a:gd name="T8" fmla="*/ 0 w 21091"/>
                      <a:gd name="T9" fmla="*/ 0 h 21090"/>
                      <a:gd name="T10" fmla="*/ 0 w 21091"/>
                      <a:gd name="T11" fmla="*/ 0 h 21090"/>
                      <a:gd name="T12" fmla="*/ 0 w 21091"/>
                      <a:gd name="T13" fmla="*/ 0 h 21090"/>
                      <a:gd name="T14" fmla="*/ 0 w 21091"/>
                      <a:gd name="T15" fmla="*/ 0 h 2109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1091" h="21090">
                        <a:moveTo>
                          <a:pt x="763" y="763"/>
                        </a:moveTo>
                        <a:cubicBezTo>
                          <a:pt x="-254" y="1780"/>
                          <a:pt x="-254" y="3428"/>
                          <a:pt x="762" y="4445"/>
                        </a:cubicBezTo>
                        <a:lnTo>
                          <a:pt x="16645" y="20328"/>
                        </a:lnTo>
                        <a:cubicBezTo>
                          <a:pt x="17663" y="21344"/>
                          <a:pt x="19312" y="21346"/>
                          <a:pt x="20329" y="20329"/>
                        </a:cubicBezTo>
                        <a:cubicBezTo>
                          <a:pt x="21346" y="19312"/>
                          <a:pt x="21345" y="17663"/>
                          <a:pt x="20328" y="16646"/>
                        </a:cubicBezTo>
                        <a:lnTo>
                          <a:pt x="4444" y="763"/>
                        </a:lnTo>
                        <a:cubicBezTo>
                          <a:pt x="3428" y="-254"/>
                          <a:pt x="1780" y="-253"/>
                          <a:pt x="763" y="763"/>
                        </a:cubicBezTo>
                        <a:close/>
                        <a:moveTo>
                          <a:pt x="763" y="763"/>
                        </a:move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254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sp>
              <p:nvSpPr>
                <p:cNvPr id="27" name="îṣḻíḓé">
                  <a:extLst>
                    <a:ext uri="{FF2B5EF4-FFF2-40B4-BE49-F238E27FC236}">
                      <a16:creationId xmlns:a16="http://schemas.microsoft.com/office/drawing/2014/main" id="{ABBF01CD-2723-41D1-B0AB-0D9F7C7670DF}"/>
                    </a:ext>
                  </a:extLst>
                </p:cNvPr>
                <p:cNvSpPr/>
                <p:nvPr/>
              </p:nvSpPr>
              <p:spPr>
                <a:xfrm>
                  <a:off x="6652151" y="3524732"/>
                  <a:ext cx="1549107" cy="309659"/>
                </a:xfrm>
                <a:prstGeom prst="rect">
                  <a:avLst/>
                </a:prstGeom>
              </p:spPr>
              <p:txBody>
                <a:bodyPr wrap="none" lIns="90000" tIns="46800" rIns="90000" bIns="46800">
                  <a:normAutofit fontScale="92500" lnSpcReduction="20000"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</a:rPr>
                    <a:t>Keyword</a:t>
                  </a:r>
                  <a:endParaRPr lang="zh-CN" altLang="en-US" sz="16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" name="îŝḻíḋè">
                <a:extLst>
                  <a:ext uri="{FF2B5EF4-FFF2-40B4-BE49-F238E27FC236}">
                    <a16:creationId xmlns:a16="http://schemas.microsoft.com/office/drawing/2014/main" id="{C9D2ADF2-6FB8-4199-8F36-FCD580CCFBD4}"/>
                  </a:ext>
                </a:extLst>
              </p:cNvPr>
              <p:cNvGrpSpPr/>
              <p:nvPr/>
            </p:nvGrpSpPr>
            <p:grpSpPr>
              <a:xfrm>
                <a:off x="6209202" y="4415850"/>
                <a:ext cx="2213143" cy="915199"/>
                <a:chOff x="1732858" y="4943311"/>
                <a:chExt cx="2213143" cy="915199"/>
              </a:xfrm>
            </p:grpSpPr>
            <p:sp>
              <p:nvSpPr>
                <p:cNvPr id="21" name="ï$liḍê">
                  <a:extLst>
                    <a:ext uri="{FF2B5EF4-FFF2-40B4-BE49-F238E27FC236}">
                      <a16:creationId xmlns:a16="http://schemas.microsoft.com/office/drawing/2014/main" id="{C7A6969C-8D50-43A2-81AF-DA42E497B488}"/>
                    </a:ext>
                  </a:extLst>
                </p:cNvPr>
                <p:cNvSpPr txBox="1"/>
                <p:nvPr/>
              </p:nvSpPr>
              <p:spPr bwMode="auto">
                <a:xfrm>
                  <a:off x="1732858" y="4943311"/>
                  <a:ext cx="2213143" cy="3409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Text here</a:t>
                  </a:r>
                  <a:endParaRPr lang="zh-CN" altLang="en-US" sz="1400" b="1" dirty="0"/>
                </a:p>
              </p:txBody>
            </p:sp>
            <p:sp>
              <p:nvSpPr>
                <p:cNvPr id="22" name="íŝ1ïḍé">
                  <a:extLst>
                    <a:ext uri="{FF2B5EF4-FFF2-40B4-BE49-F238E27FC236}">
                      <a16:creationId xmlns:a16="http://schemas.microsoft.com/office/drawing/2014/main" id="{3717CF44-9FA2-4D15-9A73-AFDF506FCE28}"/>
                    </a:ext>
                  </a:extLst>
                </p:cNvPr>
                <p:cNvSpPr txBox="1"/>
                <p:nvPr/>
              </p:nvSpPr>
              <p:spPr bwMode="auto">
                <a:xfrm>
                  <a:off x="1732858" y="5284280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0000" tIns="46800" rIns="90000" bIns="4680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9" name="íS1ïḑê">
              <a:extLst>
                <a:ext uri="{FF2B5EF4-FFF2-40B4-BE49-F238E27FC236}">
                  <a16:creationId xmlns:a16="http://schemas.microsoft.com/office/drawing/2014/main" id="{C2F11A5B-0B9C-4483-8ADE-A6B6205E774A}"/>
                </a:ext>
              </a:extLst>
            </p:cNvPr>
            <p:cNvGrpSpPr/>
            <p:nvPr/>
          </p:nvGrpSpPr>
          <p:grpSpPr>
            <a:xfrm>
              <a:off x="9180379" y="1409451"/>
              <a:ext cx="2272017" cy="3921598"/>
              <a:chOff x="8589872" y="1409451"/>
              <a:chExt cx="2272017" cy="3921598"/>
            </a:xfrm>
          </p:grpSpPr>
          <p:grpSp>
            <p:nvGrpSpPr>
              <p:cNvPr id="10" name="íṥļïde">
                <a:extLst>
                  <a:ext uri="{FF2B5EF4-FFF2-40B4-BE49-F238E27FC236}">
                    <a16:creationId xmlns:a16="http://schemas.microsoft.com/office/drawing/2014/main" id="{D610B088-F1A7-4DF6-BD79-51D3D386247E}"/>
                  </a:ext>
                </a:extLst>
              </p:cNvPr>
              <p:cNvGrpSpPr/>
              <p:nvPr/>
            </p:nvGrpSpPr>
            <p:grpSpPr>
              <a:xfrm>
                <a:off x="8589872" y="1409451"/>
                <a:ext cx="2272017" cy="2700655"/>
                <a:chOff x="8845325" y="1755251"/>
                <a:chExt cx="2448156" cy="2910018"/>
              </a:xfrm>
            </p:grpSpPr>
            <p:sp>
              <p:nvSpPr>
                <p:cNvPr id="14" name="ïṣ1îḍê">
                  <a:extLst>
                    <a:ext uri="{FF2B5EF4-FFF2-40B4-BE49-F238E27FC236}">
                      <a16:creationId xmlns:a16="http://schemas.microsoft.com/office/drawing/2014/main" id="{E5C740E0-B4E9-4FEB-B51D-B2E735D19B1E}"/>
                    </a:ext>
                  </a:extLst>
                </p:cNvPr>
                <p:cNvSpPr/>
                <p:nvPr/>
              </p:nvSpPr>
              <p:spPr>
                <a:xfrm rot="10800000">
                  <a:off x="8845325" y="2980372"/>
                  <a:ext cx="2448154" cy="106052"/>
                </a:xfrm>
                <a:prstGeom prst="trapezoid">
                  <a:avLst>
                    <a:gd name="adj" fmla="val 75086"/>
                  </a:avLst>
                </a:prstGeom>
                <a:pattFill prst="dkDnDiag">
                  <a:fgClr>
                    <a:schemeClr val="accent4">
                      <a:lumMod val="50000"/>
                    </a:schemeClr>
                  </a:fgClr>
                  <a:bgClr>
                    <a:schemeClr val="accent4">
                      <a:lumMod val="75000"/>
                    </a:schemeClr>
                  </a:bgClr>
                </a:pattFill>
                <a:ln w="3175"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" name="ïṥļíḓê">
                  <a:extLst>
                    <a:ext uri="{FF2B5EF4-FFF2-40B4-BE49-F238E27FC236}">
                      <a16:creationId xmlns:a16="http://schemas.microsoft.com/office/drawing/2014/main" id="{CC1F98C0-FFE1-456B-8C18-F6A04CCF9381}"/>
                    </a:ext>
                  </a:extLst>
                </p:cNvPr>
                <p:cNvSpPr/>
                <p:nvPr/>
              </p:nvSpPr>
              <p:spPr>
                <a:xfrm rot="10800000">
                  <a:off x="9301099" y="4559217"/>
                  <a:ext cx="1549106" cy="106052"/>
                </a:xfrm>
                <a:prstGeom prst="trapezoid">
                  <a:avLst>
                    <a:gd name="adj" fmla="val 75086"/>
                  </a:avLst>
                </a:prstGeom>
                <a:pattFill prst="dkDnDiag">
                  <a:fgClr>
                    <a:schemeClr val="accent4">
                      <a:lumMod val="50000"/>
                    </a:schemeClr>
                  </a:fgClr>
                  <a:bgClr>
                    <a:schemeClr val="accent4">
                      <a:lumMod val="75000"/>
                    </a:schemeClr>
                  </a:bgClr>
                </a:pattFill>
                <a:ln w="3175"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" name="íśľïdê">
                  <a:extLst>
                    <a:ext uri="{FF2B5EF4-FFF2-40B4-BE49-F238E27FC236}">
                      <a16:creationId xmlns:a16="http://schemas.microsoft.com/office/drawing/2014/main" id="{4F5E36F8-1ACF-4632-AE9C-427A92FF238A}"/>
                    </a:ext>
                  </a:extLst>
                </p:cNvPr>
                <p:cNvSpPr/>
                <p:nvPr/>
              </p:nvSpPr>
              <p:spPr>
                <a:xfrm>
                  <a:off x="8845327" y="1755251"/>
                  <a:ext cx="2448154" cy="2801165"/>
                </a:xfrm>
                <a:prstGeom prst="upArrow">
                  <a:avLst>
                    <a:gd name="adj1" fmla="val 63377"/>
                    <a:gd name="adj2" fmla="val 50000"/>
                  </a:avLst>
                </a:prstGeom>
                <a:solidFill>
                  <a:schemeClr val="accent4"/>
                </a:solidFill>
                <a:ln w="3175" cap="flat" cmpd="sng" algn="ctr">
                  <a:noFill/>
                  <a:prstDash val="solid"/>
                </a:ln>
                <a:effectLst>
                  <a:outerShdw dist="25400" dir="5400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" name="iśľïḓê">
                  <a:extLst>
                    <a:ext uri="{FF2B5EF4-FFF2-40B4-BE49-F238E27FC236}">
                      <a16:creationId xmlns:a16="http://schemas.microsoft.com/office/drawing/2014/main" id="{E587B1F7-605D-4B7A-B4C1-D156F7D6FD40}"/>
                    </a:ext>
                  </a:extLst>
                </p:cNvPr>
                <p:cNvSpPr/>
                <p:nvPr/>
              </p:nvSpPr>
              <p:spPr bwMode="auto">
                <a:xfrm>
                  <a:off x="9767895" y="2518501"/>
                  <a:ext cx="603010" cy="379981"/>
                </a:xfrm>
                <a:custGeom>
                  <a:avLst/>
                  <a:gdLst>
                    <a:gd name="T0" fmla="*/ 205817445 w 21600"/>
                    <a:gd name="T1" fmla="*/ 12896655 h 21600"/>
                    <a:gd name="T2" fmla="*/ 205817445 w 21600"/>
                    <a:gd name="T3" fmla="*/ 3873124 h 21600"/>
                    <a:gd name="T4" fmla="*/ 190413453 w 21600"/>
                    <a:gd name="T5" fmla="*/ 0 h 21600"/>
                    <a:gd name="T6" fmla="*/ 15405247 w 21600"/>
                    <a:gd name="T7" fmla="*/ 0 h 21600"/>
                    <a:gd name="T8" fmla="*/ 0 w 21600"/>
                    <a:gd name="T9" fmla="*/ 3873124 h 21600"/>
                    <a:gd name="T10" fmla="*/ 0 w 21600"/>
                    <a:gd name="T11" fmla="*/ 41275556 h 21600"/>
                    <a:gd name="T12" fmla="*/ 15405247 w 21600"/>
                    <a:gd name="T13" fmla="*/ 45148680 h 21600"/>
                    <a:gd name="T14" fmla="*/ 190413453 w 21600"/>
                    <a:gd name="T15" fmla="*/ 45148680 h 21600"/>
                    <a:gd name="T16" fmla="*/ 205817445 w 21600"/>
                    <a:gd name="T17" fmla="*/ 41275556 h 21600"/>
                    <a:gd name="T18" fmla="*/ 205817445 w 21600"/>
                    <a:gd name="T19" fmla="*/ 32367006 h 21600"/>
                    <a:gd name="T20" fmla="*/ 205817445 w 21600"/>
                    <a:gd name="T21" fmla="*/ 32488207 h 21600"/>
                    <a:gd name="T22" fmla="*/ 286355233 w 21600"/>
                    <a:gd name="T23" fmla="*/ 41984108 h 21600"/>
                    <a:gd name="T24" fmla="*/ 286355233 w 21600"/>
                    <a:gd name="T25" fmla="*/ 3315119 h 21600"/>
                    <a:gd name="T26" fmla="*/ 205817445 w 21600"/>
                    <a:gd name="T27" fmla="*/ 12896655 h 21600"/>
                    <a:gd name="T28" fmla="*/ 205817445 w 21600"/>
                    <a:gd name="T29" fmla="*/ 12896655 h 2160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21600" h="21600">
                      <a:moveTo>
                        <a:pt x="15525" y="6170"/>
                      </a:moveTo>
                      <a:lnTo>
                        <a:pt x="15525" y="1853"/>
                      </a:lnTo>
                      <a:cubicBezTo>
                        <a:pt x="15525" y="834"/>
                        <a:pt x="15002" y="0"/>
                        <a:pt x="14363" y="0"/>
                      </a:cubicBezTo>
                      <a:lnTo>
                        <a:pt x="1162" y="0"/>
                      </a:lnTo>
                      <a:cubicBezTo>
                        <a:pt x="523" y="0"/>
                        <a:pt x="0" y="834"/>
                        <a:pt x="0" y="1853"/>
                      </a:cubicBezTo>
                      <a:lnTo>
                        <a:pt x="0" y="19747"/>
                      </a:lnTo>
                      <a:cubicBezTo>
                        <a:pt x="0" y="20766"/>
                        <a:pt x="523" y="21600"/>
                        <a:pt x="1162" y="21600"/>
                      </a:cubicBezTo>
                      <a:lnTo>
                        <a:pt x="14363" y="21600"/>
                      </a:lnTo>
                      <a:cubicBezTo>
                        <a:pt x="15002" y="21600"/>
                        <a:pt x="15525" y="20766"/>
                        <a:pt x="15525" y="19747"/>
                      </a:cubicBezTo>
                      <a:lnTo>
                        <a:pt x="15525" y="15485"/>
                      </a:lnTo>
                      <a:lnTo>
                        <a:pt x="15525" y="15543"/>
                      </a:lnTo>
                      <a:lnTo>
                        <a:pt x="21600" y="20086"/>
                      </a:lnTo>
                      <a:lnTo>
                        <a:pt x="21600" y="1586"/>
                      </a:lnTo>
                      <a:lnTo>
                        <a:pt x="15525" y="6170"/>
                      </a:lnTo>
                      <a:close/>
                      <a:moveTo>
                        <a:pt x="15525" y="6170"/>
                      </a:move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" name="iṩ1ídé">
                  <a:extLst>
                    <a:ext uri="{FF2B5EF4-FFF2-40B4-BE49-F238E27FC236}">
                      <a16:creationId xmlns:a16="http://schemas.microsoft.com/office/drawing/2014/main" id="{040AEE5E-9465-45A5-A53D-9E374230DFE1}"/>
                    </a:ext>
                  </a:extLst>
                </p:cNvPr>
                <p:cNvSpPr/>
                <p:nvPr/>
              </p:nvSpPr>
              <p:spPr>
                <a:xfrm>
                  <a:off x="9301096" y="3524732"/>
                  <a:ext cx="1549107" cy="309659"/>
                </a:xfrm>
                <a:prstGeom prst="rect">
                  <a:avLst/>
                </a:prstGeom>
              </p:spPr>
              <p:txBody>
                <a:bodyPr wrap="none" lIns="90000" tIns="46800" rIns="90000" bIns="46800">
                  <a:normAutofit fontScale="92500" lnSpcReduction="20000"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</a:rPr>
                    <a:t>Keyword</a:t>
                  </a:r>
                  <a:endParaRPr lang="zh-CN" altLang="en-US" sz="16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1" name="íslîdè">
                <a:extLst>
                  <a:ext uri="{FF2B5EF4-FFF2-40B4-BE49-F238E27FC236}">
                    <a16:creationId xmlns:a16="http://schemas.microsoft.com/office/drawing/2014/main" id="{C5677142-FD37-4503-BDDD-9481B68EB7BC}"/>
                  </a:ext>
                </a:extLst>
              </p:cNvPr>
              <p:cNvGrpSpPr/>
              <p:nvPr/>
            </p:nvGrpSpPr>
            <p:grpSpPr>
              <a:xfrm>
                <a:off x="8619309" y="4415850"/>
                <a:ext cx="2213143" cy="915199"/>
                <a:chOff x="1732858" y="4943311"/>
                <a:chExt cx="2213143" cy="915199"/>
              </a:xfrm>
            </p:grpSpPr>
            <p:sp>
              <p:nvSpPr>
                <p:cNvPr id="12" name="iṩḻîḓé">
                  <a:extLst>
                    <a:ext uri="{FF2B5EF4-FFF2-40B4-BE49-F238E27FC236}">
                      <a16:creationId xmlns:a16="http://schemas.microsoft.com/office/drawing/2014/main" id="{312EA6BE-F116-47BC-88E8-FC84CD615D3C}"/>
                    </a:ext>
                  </a:extLst>
                </p:cNvPr>
                <p:cNvSpPr txBox="1"/>
                <p:nvPr/>
              </p:nvSpPr>
              <p:spPr bwMode="auto">
                <a:xfrm>
                  <a:off x="1732858" y="4943311"/>
                  <a:ext cx="2213143" cy="3409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Text here</a:t>
                  </a:r>
                  <a:endParaRPr lang="zh-CN" altLang="en-US" sz="1400" b="1" dirty="0"/>
                </a:p>
              </p:txBody>
            </p:sp>
            <p:sp>
              <p:nvSpPr>
                <p:cNvPr id="13" name="íşliḑè">
                  <a:extLst>
                    <a:ext uri="{FF2B5EF4-FFF2-40B4-BE49-F238E27FC236}">
                      <a16:creationId xmlns:a16="http://schemas.microsoft.com/office/drawing/2014/main" id="{ADFE7459-AB0A-4107-B18D-967347664483}"/>
                    </a:ext>
                  </a:extLst>
                </p:cNvPr>
                <p:cNvSpPr txBox="1"/>
                <p:nvPr/>
              </p:nvSpPr>
              <p:spPr bwMode="auto">
                <a:xfrm>
                  <a:off x="1732858" y="5284280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0000" tIns="46800" rIns="90000" bIns="4680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9646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1daeb538-ba05-44f8-84fd-3560b95d104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40247A7-428C-490C-B9B3-87BEA5FDF29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567934"/>
            <a:ext cx="10807254" cy="4108598"/>
            <a:chOff x="0" y="1567934"/>
            <a:chExt cx="10807254" cy="4108598"/>
          </a:xfrm>
        </p:grpSpPr>
        <p:sp>
          <p:nvSpPr>
            <p:cNvPr id="6" name="iṡľîḑè">
              <a:extLst>
                <a:ext uri="{FF2B5EF4-FFF2-40B4-BE49-F238E27FC236}">
                  <a16:creationId xmlns:a16="http://schemas.microsoft.com/office/drawing/2014/main" id="{37660CBA-EB09-44FD-A4C5-BB672E4ECE35}"/>
                </a:ext>
              </a:extLst>
            </p:cNvPr>
            <p:cNvSpPr/>
            <p:nvPr/>
          </p:nvSpPr>
          <p:spPr>
            <a:xfrm>
              <a:off x="0" y="1705743"/>
              <a:ext cx="4576718" cy="1916489"/>
            </a:xfrm>
            <a:prstGeom prst="rect">
              <a:avLst/>
            </a:prstGeom>
            <a:blipFill>
              <a:blip r:embed="rId3"/>
              <a:stretch>
                <a:fillRect t="-17279" b="-17051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D1DADD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şļiḋé">
              <a:extLst>
                <a:ext uri="{FF2B5EF4-FFF2-40B4-BE49-F238E27FC236}">
                  <a16:creationId xmlns:a16="http://schemas.microsoft.com/office/drawing/2014/main" id="{7F51F393-71EA-4023-9E2E-87016F0CF2AD}"/>
                </a:ext>
              </a:extLst>
            </p:cNvPr>
            <p:cNvSpPr/>
            <p:nvPr/>
          </p:nvSpPr>
          <p:spPr>
            <a:xfrm>
              <a:off x="669925" y="1705743"/>
              <a:ext cx="3906793" cy="1916489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Sḷíďê">
              <a:extLst>
                <a:ext uri="{FF2B5EF4-FFF2-40B4-BE49-F238E27FC236}">
                  <a16:creationId xmlns:a16="http://schemas.microsoft.com/office/drawing/2014/main" id="{181C0AD6-9717-4563-BA3E-809E62B9DEB0}"/>
                </a:ext>
              </a:extLst>
            </p:cNvPr>
            <p:cNvSpPr txBox="1"/>
            <p:nvPr/>
          </p:nvSpPr>
          <p:spPr>
            <a:xfrm>
              <a:off x="2191718" y="2045039"/>
              <a:ext cx="2385000" cy="1237896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en-US" altLang="zh-CN" sz="3200" dirty="0">
                  <a:solidFill>
                    <a:schemeClr val="bg1"/>
                  </a:solidFill>
                </a:rPr>
                <a:t>CONTENTS</a:t>
              </a:r>
            </a:p>
          </p:txBody>
        </p:sp>
        <p:sp>
          <p:nvSpPr>
            <p:cNvPr id="9" name="isliďe">
              <a:extLst>
                <a:ext uri="{FF2B5EF4-FFF2-40B4-BE49-F238E27FC236}">
                  <a16:creationId xmlns:a16="http://schemas.microsoft.com/office/drawing/2014/main" id="{CE09CE4D-A867-484B-90DA-E0704B9F0F22}"/>
                </a:ext>
              </a:extLst>
            </p:cNvPr>
            <p:cNvSpPr/>
            <p:nvPr/>
          </p:nvSpPr>
          <p:spPr>
            <a:xfrm>
              <a:off x="6492083" y="4950429"/>
              <a:ext cx="540000" cy="540000"/>
            </a:xfrm>
            <a:prstGeom prst="ellipse">
              <a:avLst/>
            </a:prstGeom>
            <a:solidFill>
              <a:schemeClr val="accent5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grpSp>
          <p:nvGrpSpPr>
            <p:cNvPr id="10" name="îṧľïḋê">
              <a:extLst>
                <a:ext uri="{FF2B5EF4-FFF2-40B4-BE49-F238E27FC236}">
                  <a16:creationId xmlns:a16="http://schemas.microsoft.com/office/drawing/2014/main" id="{2FE8BFC2-1C0B-43F8-9689-451BCDFB6990}"/>
                </a:ext>
              </a:extLst>
            </p:cNvPr>
            <p:cNvGrpSpPr/>
            <p:nvPr/>
          </p:nvGrpSpPr>
          <p:grpSpPr>
            <a:xfrm>
              <a:off x="7131000" y="4877948"/>
              <a:ext cx="3676254" cy="798584"/>
              <a:chOff x="7189746" y="4435627"/>
              <a:chExt cx="3676254" cy="798584"/>
            </a:xfrm>
          </p:grpSpPr>
          <p:sp>
            <p:nvSpPr>
              <p:cNvPr id="28" name="îṡ1îḍé">
                <a:extLst>
                  <a:ext uri="{FF2B5EF4-FFF2-40B4-BE49-F238E27FC236}">
                    <a16:creationId xmlns:a16="http://schemas.microsoft.com/office/drawing/2014/main" id="{3A796849-CDD9-48E9-8BB3-40D92AFBB885}"/>
                  </a:ext>
                </a:extLst>
              </p:cNvPr>
              <p:cNvSpPr txBox="1"/>
              <p:nvPr/>
            </p:nvSpPr>
            <p:spPr>
              <a:xfrm>
                <a:off x="7189746" y="4435627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  <p:sp>
            <p:nvSpPr>
              <p:cNvPr id="29" name="îŝlïḋe">
                <a:extLst>
                  <a:ext uri="{FF2B5EF4-FFF2-40B4-BE49-F238E27FC236}">
                    <a16:creationId xmlns:a16="http://schemas.microsoft.com/office/drawing/2014/main" id="{F36F680C-1677-41A2-A30C-77A25E17374F}"/>
                  </a:ext>
                </a:extLst>
              </p:cNvPr>
              <p:cNvSpPr txBox="1"/>
              <p:nvPr/>
            </p:nvSpPr>
            <p:spPr>
              <a:xfrm>
                <a:off x="7189746" y="4834919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sp>
          <p:nvSpPr>
            <p:cNvPr id="11" name="ï$1iďê">
              <a:extLst>
                <a:ext uri="{FF2B5EF4-FFF2-40B4-BE49-F238E27FC236}">
                  <a16:creationId xmlns:a16="http://schemas.microsoft.com/office/drawing/2014/main" id="{F4DC4B83-E68F-4FE7-87AA-B121C1ACFF12}"/>
                </a:ext>
              </a:extLst>
            </p:cNvPr>
            <p:cNvSpPr/>
            <p:nvPr/>
          </p:nvSpPr>
          <p:spPr>
            <a:xfrm>
              <a:off x="6492083" y="4122925"/>
              <a:ext cx="540000" cy="540000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grpSp>
          <p:nvGrpSpPr>
            <p:cNvPr id="12" name="ï$ḻíďe">
              <a:extLst>
                <a:ext uri="{FF2B5EF4-FFF2-40B4-BE49-F238E27FC236}">
                  <a16:creationId xmlns:a16="http://schemas.microsoft.com/office/drawing/2014/main" id="{561D7C5C-DA3B-40EE-906E-97678F6E0BA3}"/>
                </a:ext>
              </a:extLst>
            </p:cNvPr>
            <p:cNvGrpSpPr/>
            <p:nvPr/>
          </p:nvGrpSpPr>
          <p:grpSpPr>
            <a:xfrm>
              <a:off x="7131000" y="4050444"/>
              <a:ext cx="3676254" cy="798584"/>
              <a:chOff x="7189746" y="4435627"/>
              <a:chExt cx="3676254" cy="798584"/>
            </a:xfrm>
          </p:grpSpPr>
          <p:sp>
            <p:nvSpPr>
              <p:cNvPr id="26" name="íṡḻídê">
                <a:extLst>
                  <a:ext uri="{FF2B5EF4-FFF2-40B4-BE49-F238E27FC236}">
                    <a16:creationId xmlns:a16="http://schemas.microsoft.com/office/drawing/2014/main" id="{60439B0B-8ED4-46D9-A91B-4E8F19079F84}"/>
                  </a:ext>
                </a:extLst>
              </p:cNvPr>
              <p:cNvSpPr txBox="1"/>
              <p:nvPr/>
            </p:nvSpPr>
            <p:spPr>
              <a:xfrm>
                <a:off x="7189746" y="4435627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  <p:sp>
            <p:nvSpPr>
              <p:cNvPr id="27" name="ïśļidé">
                <a:extLst>
                  <a:ext uri="{FF2B5EF4-FFF2-40B4-BE49-F238E27FC236}">
                    <a16:creationId xmlns:a16="http://schemas.microsoft.com/office/drawing/2014/main" id="{EF8CDEAD-4D17-407C-B2D7-5E91E27699BE}"/>
                  </a:ext>
                </a:extLst>
              </p:cNvPr>
              <p:cNvSpPr txBox="1"/>
              <p:nvPr/>
            </p:nvSpPr>
            <p:spPr>
              <a:xfrm>
                <a:off x="7189746" y="4834919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sp>
          <p:nvSpPr>
            <p:cNvPr id="13" name="iSľídè">
              <a:extLst>
                <a:ext uri="{FF2B5EF4-FFF2-40B4-BE49-F238E27FC236}">
                  <a16:creationId xmlns:a16="http://schemas.microsoft.com/office/drawing/2014/main" id="{30DE7CA7-85C2-450E-8C88-AE9B0D003487}"/>
                </a:ext>
              </a:extLst>
            </p:cNvPr>
            <p:cNvSpPr/>
            <p:nvPr/>
          </p:nvSpPr>
          <p:spPr>
            <a:xfrm>
              <a:off x="6492083" y="3295421"/>
              <a:ext cx="540000" cy="540000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grpSp>
          <p:nvGrpSpPr>
            <p:cNvPr id="14" name="ïšḷîḓê">
              <a:extLst>
                <a:ext uri="{FF2B5EF4-FFF2-40B4-BE49-F238E27FC236}">
                  <a16:creationId xmlns:a16="http://schemas.microsoft.com/office/drawing/2014/main" id="{B673C448-BABC-44A0-8888-1536AB69223E}"/>
                </a:ext>
              </a:extLst>
            </p:cNvPr>
            <p:cNvGrpSpPr/>
            <p:nvPr/>
          </p:nvGrpSpPr>
          <p:grpSpPr>
            <a:xfrm>
              <a:off x="7131000" y="3222940"/>
              <a:ext cx="3676254" cy="798584"/>
              <a:chOff x="7189746" y="4435627"/>
              <a:chExt cx="3676254" cy="798584"/>
            </a:xfrm>
          </p:grpSpPr>
          <p:sp>
            <p:nvSpPr>
              <p:cNvPr id="24" name="íŝľïḑé">
                <a:extLst>
                  <a:ext uri="{FF2B5EF4-FFF2-40B4-BE49-F238E27FC236}">
                    <a16:creationId xmlns:a16="http://schemas.microsoft.com/office/drawing/2014/main" id="{0C46F980-4EF5-47B2-82DA-4478A9E51B39}"/>
                  </a:ext>
                </a:extLst>
              </p:cNvPr>
              <p:cNvSpPr txBox="1"/>
              <p:nvPr/>
            </p:nvSpPr>
            <p:spPr>
              <a:xfrm>
                <a:off x="7189746" y="4435627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  <p:sp>
            <p:nvSpPr>
              <p:cNvPr id="25" name="íṡḷíḑé">
                <a:extLst>
                  <a:ext uri="{FF2B5EF4-FFF2-40B4-BE49-F238E27FC236}">
                    <a16:creationId xmlns:a16="http://schemas.microsoft.com/office/drawing/2014/main" id="{699CF100-98EF-47D8-B2A4-7A020D066F17}"/>
                  </a:ext>
                </a:extLst>
              </p:cNvPr>
              <p:cNvSpPr txBox="1"/>
              <p:nvPr/>
            </p:nvSpPr>
            <p:spPr>
              <a:xfrm>
                <a:off x="7189746" y="4834919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sp>
          <p:nvSpPr>
            <p:cNvPr id="15" name="ïṧlíḓé">
              <a:extLst>
                <a:ext uri="{FF2B5EF4-FFF2-40B4-BE49-F238E27FC236}">
                  <a16:creationId xmlns:a16="http://schemas.microsoft.com/office/drawing/2014/main" id="{A396F87D-F5C0-4FDF-B65D-D5165713C2DB}"/>
                </a:ext>
              </a:extLst>
            </p:cNvPr>
            <p:cNvSpPr/>
            <p:nvPr/>
          </p:nvSpPr>
          <p:spPr>
            <a:xfrm>
              <a:off x="6492083" y="2467918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grpSp>
          <p:nvGrpSpPr>
            <p:cNvPr id="16" name="îSḻïdè">
              <a:extLst>
                <a:ext uri="{FF2B5EF4-FFF2-40B4-BE49-F238E27FC236}">
                  <a16:creationId xmlns:a16="http://schemas.microsoft.com/office/drawing/2014/main" id="{E26ECE4A-D4EA-44B4-8F53-058171114665}"/>
                </a:ext>
              </a:extLst>
            </p:cNvPr>
            <p:cNvGrpSpPr/>
            <p:nvPr/>
          </p:nvGrpSpPr>
          <p:grpSpPr>
            <a:xfrm>
              <a:off x="7131000" y="2395437"/>
              <a:ext cx="3676254" cy="798584"/>
              <a:chOff x="7189746" y="4435627"/>
              <a:chExt cx="3676254" cy="798584"/>
            </a:xfrm>
          </p:grpSpPr>
          <p:sp>
            <p:nvSpPr>
              <p:cNvPr id="22" name="i$liḓe">
                <a:extLst>
                  <a:ext uri="{FF2B5EF4-FFF2-40B4-BE49-F238E27FC236}">
                    <a16:creationId xmlns:a16="http://schemas.microsoft.com/office/drawing/2014/main" id="{CFB02A59-F239-4EBB-A149-12C64934FFFB}"/>
                  </a:ext>
                </a:extLst>
              </p:cNvPr>
              <p:cNvSpPr txBox="1"/>
              <p:nvPr/>
            </p:nvSpPr>
            <p:spPr>
              <a:xfrm>
                <a:off x="7189746" y="4435627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  <p:sp>
            <p:nvSpPr>
              <p:cNvPr id="23" name="iṩļíḑe">
                <a:extLst>
                  <a:ext uri="{FF2B5EF4-FFF2-40B4-BE49-F238E27FC236}">
                    <a16:creationId xmlns:a16="http://schemas.microsoft.com/office/drawing/2014/main" id="{0A802309-EB8E-4D37-BB9F-735E2470C86D}"/>
                  </a:ext>
                </a:extLst>
              </p:cNvPr>
              <p:cNvSpPr txBox="1"/>
              <p:nvPr/>
            </p:nvSpPr>
            <p:spPr>
              <a:xfrm>
                <a:off x="7189746" y="4834919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sp>
          <p:nvSpPr>
            <p:cNvPr id="17" name="ïṥ1îḓe">
              <a:extLst>
                <a:ext uri="{FF2B5EF4-FFF2-40B4-BE49-F238E27FC236}">
                  <a16:creationId xmlns:a16="http://schemas.microsoft.com/office/drawing/2014/main" id="{AFB81118-987F-4C9A-A0C6-969BE897E268}"/>
                </a:ext>
              </a:extLst>
            </p:cNvPr>
            <p:cNvSpPr/>
            <p:nvPr/>
          </p:nvSpPr>
          <p:spPr>
            <a:xfrm>
              <a:off x="6492083" y="1640415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grpSp>
          <p:nvGrpSpPr>
            <p:cNvPr id="18" name="ïṧlîdè">
              <a:extLst>
                <a:ext uri="{FF2B5EF4-FFF2-40B4-BE49-F238E27FC236}">
                  <a16:creationId xmlns:a16="http://schemas.microsoft.com/office/drawing/2014/main" id="{1B070DAB-A0C6-4367-A177-CB779681FAE0}"/>
                </a:ext>
              </a:extLst>
            </p:cNvPr>
            <p:cNvGrpSpPr/>
            <p:nvPr/>
          </p:nvGrpSpPr>
          <p:grpSpPr>
            <a:xfrm>
              <a:off x="7131000" y="1567934"/>
              <a:ext cx="3676254" cy="798584"/>
              <a:chOff x="7189746" y="4435627"/>
              <a:chExt cx="3676254" cy="798584"/>
            </a:xfrm>
          </p:grpSpPr>
          <p:sp>
            <p:nvSpPr>
              <p:cNvPr id="20" name="íṩḷídé">
                <a:extLst>
                  <a:ext uri="{FF2B5EF4-FFF2-40B4-BE49-F238E27FC236}">
                    <a16:creationId xmlns:a16="http://schemas.microsoft.com/office/drawing/2014/main" id="{5D1BAF02-62EF-4C22-A186-F6C435336F05}"/>
                  </a:ext>
                </a:extLst>
              </p:cNvPr>
              <p:cNvSpPr txBox="1"/>
              <p:nvPr/>
            </p:nvSpPr>
            <p:spPr>
              <a:xfrm>
                <a:off x="7189746" y="4435627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  <p:sp>
            <p:nvSpPr>
              <p:cNvPr id="21" name="iśḷïḋe">
                <a:extLst>
                  <a:ext uri="{FF2B5EF4-FFF2-40B4-BE49-F238E27FC236}">
                    <a16:creationId xmlns:a16="http://schemas.microsoft.com/office/drawing/2014/main" id="{4CAC92CF-D8C3-42ED-BFC9-8277D6D17B27}"/>
                  </a:ext>
                </a:extLst>
              </p:cNvPr>
              <p:cNvSpPr txBox="1"/>
              <p:nvPr/>
            </p:nvSpPr>
            <p:spPr>
              <a:xfrm>
                <a:off x="7189746" y="4834919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12DF501-4D00-4101-B6D3-5BA3F5DD8BFF}"/>
                </a:ext>
              </a:extLst>
            </p:cNvPr>
            <p:cNvCxnSpPr/>
            <p:nvPr/>
          </p:nvCxnSpPr>
          <p:spPr>
            <a:xfrm>
              <a:off x="6186000" y="1768233"/>
              <a:ext cx="0" cy="3708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7571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D359F57-F914-445A-B752-CBD4C3D34405}"/>
              </a:ext>
            </a:extLst>
          </p:cNvPr>
          <p:cNvCxnSpPr>
            <a:cxnSpLocks/>
          </p:cNvCxnSpPr>
          <p:nvPr/>
        </p:nvCxnSpPr>
        <p:spPr>
          <a:xfrm>
            <a:off x="669925" y="3257710"/>
            <a:ext cx="5315923" cy="0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6A684F0-652D-4138-906D-8E647CDBCEB0}"/>
              </a:ext>
            </a:extLst>
          </p:cNvPr>
          <p:cNvSpPr txBox="1"/>
          <p:nvPr/>
        </p:nvSpPr>
        <p:spPr>
          <a:xfrm>
            <a:off x="829804" y="220442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标题 21">
            <a:extLst>
              <a:ext uri="{FF2B5EF4-FFF2-40B4-BE49-F238E27FC236}">
                <a16:creationId xmlns:a16="http://schemas.microsoft.com/office/drawing/2014/main" id="{35530EA4-F40E-4156-AB38-9913BBA9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29C5B88F-52F8-49B6-A2B5-4E786754D3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060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C9669-3501-4301-8080-67777262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D46315-9021-4E06-913C-A5D48644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A3B0CE-7D5D-4688-833E-FE631EDC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grpSp>
        <p:nvGrpSpPr>
          <p:cNvPr id="5" name="fe7d6a2a-6b39-48c2-bebb-d7b41482bc5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156B45C-C87A-4854-B9E0-F82FA7E5383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146697"/>
            <a:ext cx="10850563" cy="5044486"/>
            <a:chOff x="669925" y="1146697"/>
            <a:chExt cx="10850563" cy="5044486"/>
          </a:xfrm>
        </p:grpSpPr>
        <p:grpSp>
          <p:nvGrpSpPr>
            <p:cNvPr id="6" name="ïṧḷiḑé">
              <a:extLst>
                <a:ext uri="{FF2B5EF4-FFF2-40B4-BE49-F238E27FC236}">
                  <a16:creationId xmlns:a16="http://schemas.microsoft.com/office/drawing/2014/main" id="{70F0718A-406E-4634-B5FE-3941598FB983}"/>
                </a:ext>
              </a:extLst>
            </p:cNvPr>
            <p:cNvGrpSpPr/>
            <p:nvPr/>
          </p:nvGrpSpPr>
          <p:grpSpPr>
            <a:xfrm>
              <a:off x="4185284" y="1600200"/>
              <a:ext cx="3821434" cy="4076696"/>
              <a:chOff x="7041000" y="1424253"/>
              <a:chExt cx="4151293" cy="4428595"/>
            </a:xfrm>
          </p:grpSpPr>
          <p:sp>
            <p:nvSpPr>
              <p:cNvPr id="17" name="iṥľîḑè">
                <a:extLst>
                  <a:ext uri="{FF2B5EF4-FFF2-40B4-BE49-F238E27FC236}">
                    <a16:creationId xmlns:a16="http://schemas.microsoft.com/office/drawing/2014/main" id="{FF121B4F-2FA0-4102-88FE-5BD0BC114620}"/>
                  </a:ext>
                </a:extLst>
              </p:cNvPr>
              <p:cNvSpPr/>
              <p:nvPr/>
            </p:nvSpPr>
            <p:spPr bwMode="auto">
              <a:xfrm>
                <a:off x="7649834" y="2400933"/>
                <a:ext cx="560986" cy="346827"/>
              </a:xfrm>
              <a:custGeom>
                <a:avLst/>
                <a:gdLst>
                  <a:gd name="T0" fmla="*/ 73 w 85"/>
                  <a:gd name="T1" fmla="*/ 48 h 53"/>
                  <a:gd name="T2" fmla="*/ 52 w 85"/>
                  <a:gd name="T3" fmla="*/ 15 h 53"/>
                  <a:gd name="T4" fmla="*/ 0 w 85"/>
                  <a:gd name="T5" fmla="*/ 0 h 53"/>
                  <a:gd name="T6" fmla="*/ 27 w 85"/>
                  <a:gd name="T7" fmla="*/ 38 h 53"/>
                  <a:gd name="T8" fmla="*/ 54 w 85"/>
                  <a:gd name="T9" fmla="*/ 45 h 53"/>
                  <a:gd name="T10" fmla="*/ 85 w 85"/>
                  <a:gd name="T11" fmla="*/ 53 h 53"/>
                  <a:gd name="T12" fmla="*/ 73 w 85"/>
                  <a:gd name="T13" fmla="*/ 48 h 53"/>
                  <a:gd name="T14" fmla="*/ 73 w 85"/>
                  <a:gd name="T15" fmla="*/ 4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5" h="53">
                    <a:moveTo>
                      <a:pt x="73" y="48"/>
                    </a:moveTo>
                    <a:cubicBezTo>
                      <a:pt x="62" y="41"/>
                      <a:pt x="55" y="28"/>
                      <a:pt x="52" y="1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16"/>
                      <a:pt x="12" y="31"/>
                      <a:pt x="27" y="38"/>
                    </a:cubicBezTo>
                    <a:cubicBezTo>
                      <a:pt x="36" y="41"/>
                      <a:pt x="45" y="43"/>
                      <a:pt x="54" y="45"/>
                    </a:cubicBezTo>
                    <a:cubicBezTo>
                      <a:pt x="64" y="48"/>
                      <a:pt x="74" y="51"/>
                      <a:pt x="85" y="53"/>
                    </a:cubicBezTo>
                    <a:cubicBezTo>
                      <a:pt x="81" y="52"/>
                      <a:pt x="77" y="51"/>
                      <a:pt x="73" y="48"/>
                    </a:cubicBezTo>
                    <a:cubicBezTo>
                      <a:pt x="70" y="46"/>
                      <a:pt x="77" y="51"/>
                      <a:pt x="73" y="48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" name="íṧḻîḓê">
                <a:extLst>
                  <a:ext uri="{FF2B5EF4-FFF2-40B4-BE49-F238E27FC236}">
                    <a16:creationId xmlns:a16="http://schemas.microsoft.com/office/drawing/2014/main" id="{D84989A0-AAAA-45F7-B235-C7A12240E6E0}"/>
                  </a:ext>
                </a:extLst>
              </p:cNvPr>
              <p:cNvSpPr/>
              <p:nvPr/>
            </p:nvSpPr>
            <p:spPr bwMode="auto">
              <a:xfrm>
                <a:off x="7351191" y="5157557"/>
                <a:ext cx="641834" cy="204498"/>
              </a:xfrm>
              <a:custGeom>
                <a:avLst/>
                <a:gdLst>
                  <a:gd name="T0" fmla="*/ 43 w 97"/>
                  <a:gd name="T1" fmla="*/ 0 h 31"/>
                  <a:gd name="T2" fmla="*/ 0 w 97"/>
                  <a:gd name="T3" fmla="*/ 29 h 31"/>
                  <a:gd name="T4" fmla="*/ 57 w 97"/>
                  <a:gd name="T5" fmla="*/ 31 h 31"/>
                  <a:gd name="T6" fmla="*/ 97 w 97"/>
                  <a:gd name="T7" fmla="*/ 3 h 31"/>
                  <a:gd name="T8" fmla="*/ 43 w 97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31">
                    <a:moveTo>
                      <a:pt x="43" y="0"/>
                    </a:moveTo>
                    <a:cubicBezTo>
                      <a:pt x="34" y="16"/>
                      <a:pt x="19" y="30"/>
                      <a:pt x="0" y="29"/>
                    </a:cubicBezTo>
                    <a:cubicBezTo>
                      <a:pt x="19" y="30"/>
                      <a:pt x="38" y="31"/>
                      <a:pt x="57" y="31"/>
                    </a:cubicBezTo>
                    <a:cubicBezTo>
                      <a:pt x="75" y="30"/>
                      <a:pt x="89" y="17"/>
                      <a:pt x="97" y="3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" name="îṧḻîḋé">
                <a:extLst>
                  <a:ext uri="{FF2B5EF4-FFF2-40B4-BE49-F238E27FC236}">
                    <a16:creationId xmlns:a16="http://schemas.microsoft.com/office/drawing/2014/main" id="{7F7459DE-562E-4BD8-9FF3-9DE5BC098A26}"/>
                  </a:ext>
                </a:extLst>
              </p:cNvPr>
              <p:cNvSpPr/>
              <p:nvPr/>
            </p:nvSpPr>
            <p:spPr bwMode="auto">
              <a:xfrm>
                <a:off x="7575585" y="3493766"/>
                <a:ext cx="721032" cy="714923"/>
              </a:xfrm>
              <a:custGeom>
                <a:avLst/>
                <a:gdLst>
                  <a:gd name="T0" fmla="*/ 108 w 109"/>
                  <a:gd name="T1" fmla="*/ 99 h 109"/>
                  <a:gd name="T2" fmla="*/ 72 w 109"/>
                  <a:gd name="T3" fmla="*/ 10 h 109"/>
                  <a:gd name="T4" fmla="*/ 18 w 109"/>
                  <a:gd name="T5" fmla="*/ 0 h 109"/>
                  <a:gd name="T6" fmla="*/ 41 w 109"/>
                  <a:gd name="T7" fmla="*/ 101 h 109"/>
                  <a:gd name="T8" fmla="*/ 60 w 109"/>
                  <a:gd name="T9" fmla="*/ 102 h 109"/>
                  <a:gd name="T10" fmla="*/ 65 w 109"/>
                  <a:gd name="T11" fmla="*/ 104 h 109"/>
                  <a:gd name="T12" fmla="*/ 109 w 109"/>
                  <a:gd name="T13" fmla="*/ 99 h 109"/>
                  <a:gd name="T14" fmla="*/ 108 w 109"/>
                  <a:gd name="T15" fmla="*/ 99 h 109"/>
                  <a:gd name="T16" fmla="*/ 108 w 109"/>
                  <a:gd name="T17" fmla="*/ 9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" h="109">
                    <a:moveTo>
                      <a:pt x="108" y="99"/>
                    </a:moveTo>
                    <a:cubicBezTo>
                      <a:pt x="68" y="95"/>
                      <a:pt x="61" y="41"/>
                      <a:pt x="72" y="1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7" y="32"/>
                      <a:pt x="0" y="95"/>
                      <a:pt x="41" y="101"/>
                    </a:cubicBezTo>
                    <a:cubicBezTo>
                      <a:pt x="41" y="101"/>
                      <a:pt x="61" y="109"/>
                      <a:pt x="60" y="102"/>
                    </a:cubicBezTo>
                    <a:cubicBezTo>
                      <a:pt x="60" y="102"/>
                      <a:pt x="65" y="104"/>
                      <a:pt x="65" y="104"/>
                    </a:cubicBezTo>
                    <a:cubicBezTo>
                      <a:pt x="109" y="99"/>
                      <a:pt x="109" y="99"/>
                      <a:pt x="109" y="99"/>
                    </a:cubicBez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99"/>
                      <a:pt x="108" y="99"/>
                      <a:pt x="108" y="9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" name="ïṡlidê">
                <a:extLst>
                  <a:ext uri="{FF2B5EF4-FFF2-40B4-BE49-F238E27FC236}">
                    <a16:creationId xmlns:a16="http://schemas.microsoft.com/office/drawing/2014/main" id="{6D2229F1-6B8C-47BD-81BD-F491D92CB286}"/>
                  </a:ext>
                </a:extLst>
              </p:cNvPr>
              <p:cNvSpPr/>
              <p:nvPr/>
            </p:nvSpPr>
            <p:spPr bwMode="auto">
              <a:xfrm>
                <a:off x="7953426" y="3480678"/>
                <a:ext cx="694633" cy="610221"/>
              </a:xfrm>
              <a:custGeom>
                <a:avLst/>
                <a:gdLst>
                  <a:gd name="T0" fmla="*/ 103 w 105"/>
                  <a:gd name="T1" fmla="*/ 25 h 93"/>
                  <a:gd name="T2" fmla="*/ 100 w 105"/>
                  <a:gd name="T3" fmla="*/ 11 h 93"/>
                  <a:gd name="T4" fmla="*/ 48 w 105"/>
                  <a:gd name="T5" fmla="*/ 0 h 93"/>
                  <a:gd name="T6" fmla="*/ 44 w 105"/>
                  <a:gd name="T7" fmla="*/ 50 h 93"/>
                  <a:gd name="T8" fmla="*/ 0 w 105"/>
                  <a:gd name="T9" fmla="*/ 80 h 93"/>
                  <a:gd name="T10" fmla="*/ 53 w 105"/>
                  <a:gd name="T11" fmla="*/ 88 h 93"/>
                  <a:gd name="T12" fmla="*/ 103 w 105"/>
                  <a:gd name="T13" fmla="*/ 25 h 93"/>
                  <a:gd name="T14" fmla="*/ 103 w 105"/>
                  <a:gd name="T15" fmla="*/ 2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5" h="93">
                    <a:moveTo>
                      <a:pt x="103" y="25"/>
                    </a:moveTo>
                    <a:cubicBezTo>
                      <a:pt x="103" y="20"/>
                      <a:pt x="102" y="15"/>
                      <a:pt x="100" y="11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3" y="17"/>
                      <a:pt x="52" y="35"/>
                      <a:pt x="44" y="50"/>
                    </a:cubicBezTo>
                    <a:cubicBezTo>
                      <a:pt x="37" y="67"/>
                      <a:pt x="20" y="83"/>
                      <a:pt x="0" y="80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86" y="93"/>
                      <a:pt x="105" y="53"/>
                      <a:pt x="103" y="25"/>
                    </a:cubicBezTo>
                    <a:cubicBezTo>
                      <a:pt x="103" y="24"/>
                      <a:pt x="103" y="26"/>
                      <a:pt x="103" y="25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" name="ïṡļïḍê">
                <a:extLst>
                  <a:ext uri="{FF2B5EF4-FFF2-40B4-BE49-F238E27FC236}">
                    <a16:creationId xmlns:a16="http://schemas.microsoft.com/office/drawing/2014/main" id="{73489F9F-AD3B-45C3-8E38-A33F49E1BA86}"/>
                  </a:ext>
                </a:extLst>
              </p:cNvPr>
              <p:cNvSpPr/>
              <p:nvPr/>
            </p:nvSpPr>
            <p:spPr bwMode="auto">
              <a:xfrm>
                <a:off x="8428614" y="2026293"/>
                <a:ext cx="925627" cy="1087926"/>
              </a:xfrm>
              <a:custGeom>
                <a:avLst/>
                <a:gdLst>
                  <a:gd name="T0" fmla="*/ 90 w 140"/>
                  <a:gd name="T1" fmla="*/ 15 h 166"/>
                  <a:gd name="T2" fmla="*/ 1 w 140"/>
                  <a:gd name="T3" fmla="*/ 85 h 166"/>
                  <a:gd name="T4" fmla="*/ 29 w 140"/>
                  <a:gd name="T5" fmla="*/ 155 h 166"/>
                  <a:gd name="T6" fmla="*/ 64 w 140"/>
                  <a:gd name="T7" fmla="*/ 157 h 166"/>
                  <a:gd name="T8" fmla="*/ 101 w 140"/>
                  <a:gd name="T9" fmla="*/ 166 h 166"/>
                  <a:gd name="T10" fmla="*/ 67 w 140"/>
                  <a:gd name="T11" fmla="*/ 79 h 166"/>
                  <a:gd name="T12" fmla="*/ 140 w 140"/>
                  <a:gd name="T13" fmla="*/ 32 h 166"/>
                  <a:gd name="T14" fmla="*/ 90 w 140"/>
                  <a:gd name="T15" fmla="*/ 15 h 166"/>
                  <a:gd name="T16" fmla="*/ 90 w 140"/>
                  <a:gd name="T17" fmla="*/ 15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66">
                    <a:moveTo>
                      <a:pt x="90" y="15"/>
                    </a:moveTo>
                    <a:cubicBezTo>
                      <a:pt x="47" y="0"/>
                      <a:pt x="4" y="48"/>
                      <a:pt x="1" y="85"/>
                    </a:cubicBezTo>
                    <a:cubicBezTo>
                      <a:pt x="0" y="107"/>
                      <a:pt x="11" y="141"/>
                      <a:pt x="29" y="155"/>
                    </a:cubicBezTo>
                    <a:cubicBezTo>
                      <a:pt x="38" y="162"/>
                      <a:pt x="53" y="154"/>
                      <a:pt x="64" y="157"/>
                    </a:cubicBezTo>
                    <a:cubicBezTo>
                      <a:pt x="76" y="160"/>
                      <a:pt x="88" y="163"/>
                      <a:pt x="101" y="166"/>
                    </a:cubicBezTo>
                    <a:cubicBezTo>
                      <a:pt x="64" y="157"/>
                      <a:pt x="56" y="110"/>
                      <a:pt x="67" y="79"/>
                    </a:cubicBezTo>
                    <a:cubicBezTo>
                      <a:pt x="77" y="50"/>
                      <a:pt x="107" y="21"/>
                      <a:pt x="140" y="32"/>
                    </a:cubicBezTo>
                    <a:cubicBezTo>
                      <a:pt x="124" y="27"/>
                      <a:pt x="107" y="21"/>
                      <a:pt x="90" y="15"/>
                    </a:cubicBezTo>
                    <a:cubicBezTo>
                      <a:pt x="89" y="15"/>
                      <a:pt x="107" y="21"/>
                      <a:pt x="90" y="15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" name="îşļîḑê">
                <a:extLst>
                  <a:ext uri="{FF2B5EF4-FFF2-40B4-BE49-F238E27FC236}">
                    <a16:creationId xmlns:a16="http://schemas.microsoft.com/office/drawing/2014/main" id="{EE5B704F-6CED-4502-9F1C-08A557744664}"/>
                  </a:ext>
                </a:extLst>
              </p:cNvPr>
              <p:cNvSpPr/>
              <p:nvPr/>
            </p:nvSpPr>
            <p:spPr bwMode="auto">
              <a:xfrm>
                <a:off x="9044047" y="1476603"/>
                <a:ext cx="428989" cy="765638"/>
              </a:xfrm>
              <a:custGeom>
                <a:avLst/>
                <a:gdLst>
                  <a:gd name="T0" fmla="*/ 0 w 260"/>
                  <a:gd name="T1" fmla="*/ 400 h 468"/>
                  <a:gd name="T2" fmla="*/ 200 w 260"/>
                  <a:gd name="T3" fmla="*/ 468 h 468"/>
                  <a:gd name="T4" fmla="*/ 260 w 260"/>
                  <a:gd name="T5" fmla="*/ 84 h 468"/>
                  <a:gd name="T6" fmla="*/ 64 w 260"/>
                  <a:gd name="T7" fmla="*/ 0 h 468"/>
                  <a:gd name="T8" fmla="*/ 0 w 260"/>
                  <a:gd name="T9" fmla="*/ 40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468">
                    <a:moveTo>
                      <a:pt x="0" y="400"/>
                    </a:moveTo>
                    <a:lnTo>
                      <a:pt x="200" y="468"/>
                    </a:lnTo>
                    <a:lnTo>
                      <a:pt x="260" y="84"/>
                    </a:lnTo>
                    <a:lnTo>
                      <a:pt x="64" y="0"/>
                    </a:lnTo>
                    <a:lnTo>
                      <a:pt x="0" y="40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" name="ïṥḻîdè">
                <a:extLst>
                  <a:ext uri="{FF2B5EF4-FFF2-40B4-BE49-F238E27FC236}">
                    <a16:creationId xmlns:a16="http://schemas.microsoft.com/office/drawing/2014/main" id="{AF31A896-7908-48FE-9CB1-B6AC76E19652}"/>
                  </a:ext>
                </a:extLst>
              </p:cNvPr>
              <p:cNvSpPr/>
              <p:nvPr/>
            </p:nvSpPr>
            <p:spPr bwMode="auto">
              <a:xfrm>
                <a:off x="8813053" y="3029148"/>
                <a:ext cx="415789" cy="595496"/>
              </a:xfrm>
              <a:custGeom>
                <a:avLst/>
                <a:gdLst>
                  <a:gd name="T0" fmla="*/ 0 w 252"/>
                  <a:gd name="T1" fmla="*/ 324 h 364"/>
                  <a:gd name="T2" fmla="*/ 204 w 252"/>
                  <a:gd name="T3" fmla="*/ 364 h 364"/>
                  <a:gd name="T4" fmla="*/ 252 w 252"/>
                  <a:gd name="T5" fmla="*/ 52 h 364"/>
                  <a:gd name="T6" fmla="*/ 52 w 252"/>
                  <a:gd name="T7" fmla="*/ 0 h 364"/>
                  <a:gd name="T8" fmla="*/ 0 w 252"/>
                  <a:gd name="T9" fmla="*/ 32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364">
                    <a:moveTo>
                      <a:pt x="0" y="324"/>
                    </a:moveTo>
                    <a:lnTo>
                      <a:pt x="204" y="364"/>
                    </a:lnTo>
                    <a:lnTo>
                      <a:pt x="252" y="52"/>
                    </a:lnTo>
                    <a:lnTo>
                      <a:pt x="52" y="0"/>
                    </a:lnTo>
                    <a:lnTo>
                      <a:pt x="0" y="324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" name="îSlïďê">
                <a:extLst>
                  <a:ext uri="{FF2B5EF4-FFF2-40B4-BE49-F238E27FC236}">
                    <a16:creationId xmlns:a16="http://schemas.microsoft.com/office/drawing/2014/main" id="{B46A8685-BE0B-4102-9AB5-942BBD7B186D}"/>
                  </a:ext>
                </a:extLst>
              </p:cNvPr>
              <p:cNvSpPr/>
              <p:nvPr/>
            </p:nvSpPr>
            <p:spPr bwMode="auto">
              <a:xfrm>
                <a:off x="8270218" y="3480678"/>
                <a:ext cx="879428" cy="143966"/>
              </a:xfrm>
              <a:custGeom>
                <a:avLst/>
                <a:gdLst>
                  <a:gd name="T0" fmla="*/ 329 w 533"/>
                  <a:gd name="T1" fmla="*/ 48 h 88"/>
                  <a:gd name="T2" fmla="*/ 52 w 533"/>
                  <a:gd name="T3" fmla="*/ 8 h 88"/>
                  <a:gd name="T4" fmla="*/ 0 w 533"/>
                  <a:gd name="T5" fmla="*/ 0 h 88"/>
                  <a:gd name="T6" fmla="*/ 209 w 533"/>
                  <a:gd name="T7" fmla="*/ 44 h 88"/>
                  <a:gd name="T8" fmla="*/ 261 w 533"/>
                  <a:gd name="T9" fmla="*/ 48 h 88"/>
                  <a:gd name="T10" fmla="*/ 533 w 533"/>
                  <a:gd name="T11" fmla="*/ 88 h 88"/>
                  <a:gd name="T12" fmla="*/ 329 w 533"/>
                  <a:gd name="T13" fmla="*/ 4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3" h="88">
                    <a:moveTo>
                      <a:pt x="329" y="48"/>
                    </a:moveTo>
                    <a:lnTo>
                      <a:pt x="52" y="8"/>
                    </a:lnTo>
                    <a:lnTo>
                      <a:pt x="0" y="0"/>
                    </a:lnTo>
                    <a:lnTo>
                      <a:pt x="209" y="44"/>
                    </a:lnTo>
                    <a:lnTo>
                      <a:pt x="261" y="48"/>
                    </a:lnTo>
                    <a:lnTo>
                      <a:pt x="533" y="88"/>
                    </a:lnTo>
                    <a:lnTo>
                      <a:pt x="329" y="48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" name="iš1ïďe">
                <a:extLst>
                  <a:ext uri="{FF2B5EF4-FFF2-40B4-BE49-F238E27FC236}">
                    <a16:creationId xmlns:a16="http://schemas.microsoft.com/office/drawing/2014/main" id="{CDE31E5D-C88B-4262-AFEA-6D9A7556F5B7}"/>
                  </a:ext>
                </a:extLst>
              </p:cNvPr>
              <p:cNvSpPr/>
              <p:nvPr/>
            </p:nvSpPr>
            <p:spPr bwMode="auto">
              <a:xfrm>
                <a:off x="8667857" y="3650821"/>
                <a:ext cx="461988" cy="819626"/>
              </a:xfrm>
              <a:custGeom>
                <a:avLst/>
                <a:gdLst>
                  <a:gd name="T0" fmla="*/ 76 w 280"/>
                  <a:gd name="T1" fmla="*/ 0 h 501"/>
                  <a:gd name="T2" fmla="*/ 12 w 280"/>
                  <a:gd name="T3" fmla="*/ 405 h 501"/>
                  <a:gd name="T4" fmla="*/ 0 w 280"/>
                  <a:gd name="T5" fmla="*/ 477 h 501"/>
                  <a:gd name="T6" fmla="*/ 208 w 280"/>
                  <a:gd name="T7" fmla="*/ 501 h 501"/>
                  <a:gd name="T8" fmla="*/ 220 w 280"/>
                  <a:gd name="T9" fmla="*/ 429 h 501"/>
                  <a:gd name="T10" fmla="*/ 280 w 280"/>
                  <a:gd name="T11" fmla="*/ 40 h 501"/>
                  <a:gd name="T12" fmla="*/ 76 w 280"/>
                  <a:gd name="T13" fmla="*/ 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0" h="501">
                    <a:moveTo>
                      <a:pt x="76" y="0"/>
                    </a:moveTo>
                    <a:lnTo>
                      <a:pt x="12" y="405"/>
                    </a:lnTo>
                    <a:lnTo>
                      <a:pt x="0" y="477"/>
                    </a:lnTo>
                    <a:lnTo>
                      <a:pt x="208" y="501"/>
                    </a:lnTo>
                    <a:lnTo>
                      <a:pt x="220" y="429"/>
                    </a:lnTo>
                    <a:lnTo>
                      <a:pt x="280" y="4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" name="îşľîḓe">
                <a:extLst>
                  <a:ext uri="{FF2B5EF4-FFF2-40B4-BE49-F238E27FC236}">
                    <a16:creationId xmlns:a16="http://schemas.microsoft.com/office/drawing/2014/main" id="{9D926061-E9DC-4EE5-A992-506151A13AC5}"/>
                  </a:ext>
                </a:extLst>
              </p:cNvPr>
              <p:cNvSpPr/>
              <p:nvPr/>
            </p:nvSpPr>
            <p:spPr bwMode="auto">
              <a:xfrm>
                <a:off x="8780054" y="2891725"/>
                <a:ext cx="547786" cy="150510"/>
              </a:xfrm>
              <a:custGeom>
                <a:avLst/>
                <a:gdLst>
                  <a:gd name="T0" fmla="*/ 33 w 83"/>
                  <a:gd name="T1" fmla="*/ 0 h 23"/>
                  <a:gd name="T2" fmla="*/ 0 w 83"/>
                  <a:gd name="T3" fmla="*/ 7 h 23"/>
                  <a:gd name="T4" fmla="*/ 51 w 83"/>
                  <a:gd name="T5" fmla="*/ 20 h 23"/>
                  <a:gd name="T6" fmla="*/ 83 w 83"/>
                  <a:gd name="T7" fmla="*/ 14 h 23"/>
                  <a:gd name="T8" fmla="*/ 33 w 83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23">
                    <a:moveTo>
                      <a:pt x="33" y="0"/>
                    </a:moveTo>
                    <a:cubicBezTo>
                      <a:pt x="23" y="7"/>
                      <a:pt x="11" y="10"/>
                      <a:pt x="0" y="7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62" y="23"/>
                      <a:pt x="74" y="20"/>
                      <a:pt x="83" y="14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" name="ïṥľiďê">
                <a:extLst>
                  <a:ext uri="{FF2B5EF4-FFF2-40B4-BE49-F238E27FC236}">
                    <a16:creationId xmlns:a16="http://schemas.microsoft.com/office/drawing/2014/main" id="{7179DC87-BBC4-441A-ACE8-1445DD2C8F26}"/>
                  </a:ext>
                </a:extLst>
              </p:cNvPr>
              <p:cNvSpPr/>
              <p:nvPr/>
            </p:nvSpPr>
            <p:spPr bwMode="auto">
              <a:xfrm>
                <a:off x="8448413" y="4993958"/>
                <a:ext cx="470238" cy="754187"/>
              </a:xfrm>
              <a:custGeom>
                <a:avLst/>
                <a:gdLst>
                  <a:gd name="T0" fmla="*/ 76 w 285"/>
                  <a:gd name="T1" fmla="*/ 0 h 461"/>
                  <a:gd name="T2" fmla="*/ 64 w 285"/>
                  <a:gd name="T3" fmla="*/ 72 h 461"/>
                  <a:gd name="T4" fmla="*/ 0 w 285"/>
                  <a:gd name="T5" fmla="*/ 461 h 461"/>
                  <a:gd name="T6" fmla="*/ 213 w 285"/>
                  <a:gd name="T7" fmla="*/ 461 h 461"/>
                  <a:gd name="T8" fmla="*/ 277 w 285"/>
                  <a:gd name="T9" fmla="*/ 84 h 461"/>
                  <a:gd name="T10" fmla="*/ 285 w 285"/>
                  <a:gd name="T11" fmla="*/ 12 h 461"/>
                  <a:gd name="T12" fmla="*/ 76 w 285"/>
                  <a:gd name="T13" fmla="*/ 0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" h="461">
                    <a:moveTo>
                      <a:pt x="76" y="0"/>
                    </a:moveTo>
                    <a:lnTo>
                      <a:pt x="64" y="72"/>
                    </a:lnTo>
                    <a:lnTo>
                      <a:pt x="0" y="461"/>
                    </a:lnTo>
                    <a:lnTo>
                      <a:pt x="213" y="461"/>
                    </a:lnTo>
                    <a:lnTo>
                      <a:pt x="277" y="84"/>
                    </a:lnTo>
                    <a:lnTo>
                      <a:pt x="285" y="12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" name="íşlïḓé">
                <a:extLst>
                  <a:ext uri="{FF2B5EF4-FFF2-40B4-BE49-F238E27FC236}">
                    <a16:creationId xmlns:a16="http://schemas.microsoft.com/office/drawing/2014/main" id="{CBD09BB1-BA88-4BD5-A760-2FCCE21A5B07}"/>
                  </a:ext>
                </a:extLst>
              </p:cNvPr>
              <p:cNvSpPr/>
              <p:nvPr/>
            </p:nvSpPr>
            <p:spPr bwMode="auto">
              <a:xfrm>
                <a:off x="8621658" y="5170643"/>
                <a:ext cx="514787" cy="152147"/>
              </a:xfrm>
              <a:custGeom>
                <a:avLst/>
                <a:gdLst>
                  <a:gd name="T0" fmla="*/ 76 w 78"/>
                  <a:gd name="T1" fmla="*/ 12 h 23"/>
                  <a:gd name="T2" fmla="*/ 53 w 78"/>
                  <a:gd name="T3" fmla="*/ 3 h 23"/>
                  <a:gd name="T4" fmla="*/ 0 w 78"/>
                  <a:gd name="T5" fmla="*/ 0 h 23"/>
                  <a:gd name="T6" fmla="*/ 34 w 78"/>
                  <a:gd name="T7" fmla="*/ 23 h 23"/>
                  <a:gd name="T8" fmla="*/ 78 w 78"/>
                  <a:gd name="T9" fmla="*/ 12 h 23"/>
                  <a:gd name="T10" fmla="*/ 76 w 78"/>
                  <a:gd name="T11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23">
                    <a:moveTo>
                      <a:pt x="76" y="12"/>
                    </a:moveTo>
                    <a:cubicBezTo>
                      <a:pt x="68" y="11"/>
                      <a:pt x="60" y="8"/>
                      <a:pt x="53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8"/>
                      <a:pt x="21" y="22"/>
                      <a:pt x="34" y="23"/>
                    </a:cubicBezTo>
                    <a:cubicBezTo>
                      <a:pt x="48" y="23"/>
                      <a:pt x="64" y="11"/>
                      <a:pt x="78" y="12"/>
                    </a:cubicBezTo>
                    <a:cubicBezTo>
                      <a:pt x="78" y="12"/>
                      <a:pt x="77" y="12"/>
                      <a:pt x="76" y="12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" name="îśľïḑe">
                <a:extLst>
                  <a:ext uri="{FF2B5EF4-FFF2-40B4-BE49-F238E27FC236}">
                    <a16:creationId xmlns:a16="http://schemas.microsoft.com/office/drawing/2014/main" id="{20988773-640E-41F7-BF60-7000C2851AAF}"/>
                  </a:ext>
                </a:extLst>
              </p:cNvPr>
              <p:cNvSpPr/>
              <p:nvPr/>
            </p:nvSpPr>
            <p:spPr bwMode="auto">
              <a:xfrm>
                <a:off x="8793254" y="4372286"/>
                <a:ext cx="692982" cy="785270"/>
              </a:xfrm>
              <a:custGeom>
                <a:avLst/>
                <a:gdLst>
                  <a:gd name="T0" fmla="*/ 101 w 105"/>
                  <a:gd name="T1" fmla="*/ 49 h 120"/>
                  <a:gd name="T2" fmla="*/ 63 w 105"/>
                  <a:gd name="T3" fmla="*/ 6 h 120"/>
                  <a:gd name="T4" fmla="*/ 62 w 105"/>
                  <a:gd name="T5" fmla="*/ 6 h 120"/>
                  <a:gd name="T6" fmla="*/ 11 w 105"/>
                  <a:gd name="T7" fmla="*/ 0 h 120"/>
                  <a:gd name="T8" fmla="*/ 11 w 105"/>
                  <a:gd name="T9" fmla="*/ 0 h 120"/>
                  <a:gd name="T10" fmla="*/ 12 w 105"/>
                  <a:gd name="T11" fmla="*/ 0 h 120"/>
                  <a:gd name="T12" fmla="*/ 12 w 105"/>
                  <a:gd name="T13" fmla="*/ 0 h 120"/>
                  <a:gd name="T14" fmla="*/ 51 w 105"/>
                  <a:gd name="T15" fmla="*/ 62 h 120"/>
                  <a:gd name="T16" fmla="*/ 0 w 105"/>
                  <a:gd name="T17" fmla="*/ 117 h 120"/>
                  <a:gd name="T18" fmla="*/ 41 w 105"/>
                  <a:gd name="T19" fmla="*/ 119 h 120"/>
                  <a:gd name="T20" fmla="*/ 75 w 105"/>
                  <a:gd name="T21" fmla="*/ 113 h 120"/>
                  <a:gd name="T22" fmla="*/ 101 w 105"/>
                  <a:gd name="T23" fmla="*/ 49 h 120"/>
                  <a:gd name="T24" fmla="*/ 101 w 105"/>
                  <a:gd name="T25" fmla="*/ 4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5" h="120">
                    <a:moveTo>
                      <a:pt x="101" y="49"/>
                    </a:moveTo>
                    <a:cubicBezTo>
                      <a:pt x="97" y="29"/>
                      <a:pt x="84" y="10"/>
                      <a:pt x="63" y="6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40" y="6"/>
                      <a:pt x="53" y="36"/>
                      <a:pt x="51" y="62"/>
                    </a:cubicBezTo>
                    <a:cubicBezTo>
                      <a:pt x="48" y="88"/>
                      <a:pt x="30" y="118"/>
                      <a:pt x="0" y="117"/>
                    </a:cubicBezTo>
                    <a:cubicBezTo>
                      <a:pt x="14" y="117"/>
                      <a:pt x="27" y="118"/>
                      <a:pt x="41" y="119"/>
                    </a:cubicBezTo>
                    <a:cubicBezTo>
                      <a:pt x="53" y="119"/>
                      <a:pt x="64" y="120"/>
                      <a:pt x="75" y="113"/>
                    </a:cubicBezTo>
                    <a:cubicBezTo>
                      <a:pt x="96" y="100"/>
                      <a:pt x="105" y="72"/>
                      <a:pt x="101" y="49"/>
                    </a:cubicBezTo>
                    <a:cubicBezTo>
                      <a:pt x="100" y="42"/>
                      <a:pt x="102" y="56"/>
                      <a:pt x="101" y="4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" name="îSļïḑé">
                <a:extLst>
                  <a:ext uri="{FF2B5EF4-FFF2-40B4-BE49-F238E27FC236}">
                    <a16:creationId xmlns:a16="http://schemas.microsoft.com/office/drawing/2014/main" id="{354C623D-343D-4643-8503-478F7F72FE52}"/>
                  </a:ext>
                </a:extLst>
              </p:cNvPr>
              <p:cNvSpPr/>
              <p:nvPr/>
            </p:nvSpPr>
            <p:spPr bwMode="auto">
              <a:xfrm>
                <a:off x="9705681" y="1587850"/>
                <a:ext cx="640183" cy="327196"/>
              </a:xfrm>
              <a:custGeom>
                <a:avLst/>
                <a:gdLst>
                  <a:gd name="T0" fmla="*/ 85 w 97"/>
                  <a:gd name="T1" fmla="*/ 41 h 50"/>
                  <a:gd name="T2" fmla="*/ 0 w 97"/>
                  <a:gd name="T3" fmla="*/ 0 h 50"/>
                  <a:gd name="T4" fmla="*/ 50 w 97"/>
                  <a:gd name="T5" fmla="*/ 30 h 50"/>
                  <a:gd name="T6" fmla="*/ 97 w 97"/>
                  <a:gd name="T7" fmla="*/ 50 h 50"/>
                  <a:gd name="T8" fmla="*/ 85 w 97"/>
                  <a:gd name="T9" fmla="*/ 41 h 50"/>
                  <a:gd name="T10" fmla="*/ 85 w 97"/>
                  <a:gd name="T11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7" h="50">
                    <a:moveTo>
                      <a:pt x="85" y="41"/>
                    </a:moveTo>
                    <a:cubicBezTo>
                      <a:pt x="59" y="23"/>
                      <a:pt x="29" y="12"/>
                      <a:pt x="0" y="0"/>
                    </a:cubicBezTo>
                    <a:cubicBezTo>
                      <a:pt x="18" y="8"/>
                      <a:pt x="35" y="18"/>
                      <a:pt x="50" y="30"/>
                    </a:cubicBezTo>
                    <a:cubicBezTo>
                      <a:pt x="97" y="50"/>
                      <a:pt x="97" y="50"/>
                      <a:pt x="97" y="50"/>
                    </a:cubicBezTo>
                    <a:cubicBezTo>
                      <a:pt x="93" y="47"/>
                      <a:pt x="90" y="44"/>
                      <a:pt x="85" y="41"/>
                    </a:cubicBezTo>
                    <a:cubicBezTo>
                      <a:pt x="82" y="38"/>
                      <a:pt x="90" y="44"/>
                      <a:pt x="85" y="41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" name="ïṧḻíďé">
                <a:extLst>
                  <a:ext uri="{FF2B5EF4-FFF2-40B4-BE49-F238E27FC236}">
                    <a16:creationId xmlns:a16="http://schemas.microsoft.com/office/drawing/2014/main" id="{75CDF56C-AE8F-4050-B70A-EE908D4550AC}"/>
                  </a:ext>
                </a:extLst>
              </p:cNvPr>
              <p:cNvSpPr/>
              <p:nvPr/>
            </p:nvSpPr>
            <p:spPr bwMode="auto">
              <a:xfrm>
                <a:off x="9393838" y="2957166"/>
                <a:ext cx="879428" cy="746006"/>
              </a:xfrm>
              <a:custGeom>
                <a:avLst/>
                <a:gdLst>
                  <a:gd name="T0" fmla="*/ 133 w 133"/>
                  <a:gd name="T1" fmla="*/ 32 h 114"/>
                  <a:gd name="T2" fmla="*/ 40 w 133"/>
                  <a:gd name="T3" fmla="*/ 19 h 114"/>
                  <a:gd name="T4" fmla="*/ 2 w 133"/>
                  <a:gd name="T5" fmla="*/ 104 h 114"/>
                  <a:gd name="T6" fmla="*/ 52 w 133"/>
                  <a:gd name="T7" fmla="*/ 114 h 114"/>
                  <a:gd name="T8" fmla="*/ 133 w 133"/>
                  <a:gd name="T9" fmla="*/ 32 h 114"/>
                  <a:gd name="T10" fmla="*/ 133 w 133"/>
                  <a:gd name="T11" fmla="*/ 3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114">
                    <a:moveTo>
                      <a:pt x="133" y="32"/>
                    </a:moveTo>
                    <a:cubicBezTo>
                      <a:pt x="103" y="24"/>
                      <a:pt x="70" y="0"/>
                      <a:pt x="40" y="19"/>
                    </a:cubicBezTo>
                    <a:cubicBezTo>
                      <a:pt x="15" y="35"/>
                      <a:pt x="0" y="74"/>
                      <a:pt x="2" y="104"/>
                    </a:cubicBezTo>
                    <a:cubicBezTo>
                      <a:pt x="19" y="108"/>
                      <a:pt x="35" y="111"/>
                      <a:pt x="52" y="114"/>
                    </a:cubicBezTo>
                    <a:cubicBezTo>
                      <a:pt x="49" y="71"/>
                      <a:pt x="85" y="19"/>
                      <a:pt x="133" y="32"/>
                    </a:cubicBezTo>
                    <a:cubicBezTo>
                      <a:pt x="120" y="28"/>
                      <a:pt x="131" y="31"/>
                      <a:pt x="133" y="3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2" name="í$ḷïḓè">
                <a:extLst>
                  <a:ext uri="{FF2B5EF4-FFF2-40B4-BE49-F238E27FC236}">
                    <a16:creationId xmlns:a16="http://schemas.microsoft.com/office/drawing/2014/main" id="{DC205E69-542A-4392-921F-D3AE4A11EC47}"/>
                  </a:ext>
                </a:extLst>
              </p:cNvPr>
              <p:cNvSpPr/>
              <p:nvPr/>
            </p:nvSpPr>
            <p:spPr bwMode="auto">
              <a:xfrm>
                <a:off x="8865852" y="5630354"/>
                <a:ext cx="1024624" cy="176686"/>
              </a:xfrm>
              <a:custGeom>
                <a:avLst/>
                <a:gdLst>
                  <a:gd name="T0" fmla="*/ 0 w 155"/>
                  <a:gd name="T1" fmla="*/ 27 h 27"/>
                  <a:gd name="T2" fmla="*/ 53 w 155"/>
                  <a:gd name="T3" fmla="*/ 26 h 27"/>
                  <a:gd name="T4" fmla="*/ 79 w 155"/>
                  <a:gd name="T5" fmla="*/ 24 h 27"/>
                  <a:gd name="T6" fmla="*/ 105 w 155"/>
                  <a:gd name="T7" fmla="*/ 19 h 27"/>
                  <a:gd name="T8" fmla="*/ 130 w 155"/>
                  <a:gd name="T9" fmla="*/ 11 h 27"/>
                  <a:gd name="T10" fmla="*/ 155 w 155"/>
                  <a:gd name="T11" fmla="*/ 0 h 27"/>
                  <a:gd name="T12" fmla="*/ 105 w 155"/>
                  <a:gd name="T13" fmla="*/ 0 h 27"/>
                  <a:gd name="T14" fmla="*/ 80 w 155"/>
                  <a:gd name="T15" fmla="*/ 11 h 27"/>
                  <a:gd name="T16" fmla="*/ 53 w 155"/>
                  <a:gd name="T17" fmla="*/ 20 h 27"/>
                  <a:gd name="T18" fmla="*/ 27 w 155"/>
                  <a:gd name="T19" fmla="*/ 25 h 27"/>
                  <a:gd name="T20" fmla="*/ 0 w 155"/>
                  <a:gd name="T21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5" h="27">
                    <a:moveTo>
                      <a:pt x="0" y="27"/>
                    </a:moveTo>
                    <a:cubicBezTo>
                      <a:pt x="18" y="27"/>
                      <a:pt x="35" y="27"/>
                      <a:pt x="53" y="26"/>
                    </a:cubicBezTo>
                    <a:cubicBezTo>
                      <a:pt x="61" y="26"/>
                      <a:pt x="70" y="26"/>
                      <a:pt x="79" y="24"/>
                    </a:cubicBezTo>
                    <a:cubicBezTo>
                      <a:pt x="87" y="23"/>
                      <a:pt x="96" y="22"/>
                      <a:pt x="105" y="19"/>
                    </a:cubicBezTo>
                    <a:cubicBezTo>
                      <a:pt x="113" y="17"/>
                      <a:pt x="122" y="14"/>
                      <a:pt x="130" y="11"/>
                    </a:cubicBezTo>
                    <a:cubicBezTo>
                      <a:pt x="139" y="8"/>
                      <a:pt x="147" y="4"/>
                      <a:pt x="15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7" y="4"/>
                      <a:pt x="88" y="8"/>
                      <a:pt x="80" y="11"/>
                    </a:cubicBezTo>
                    <a:cubicBezTo>
                      <a:pt x="71" y="15"/>
                      <a:pt x="62" y="18"/>
                      <a:pt x="53" y="20"/>
                    </a:cubicBezTo>
                    <a:cubicBezTo>
                      <a:pt x="45" y="22"/>
                      <a:pt x="36" y="24"/>
                      <a:pt x="27" y="25"/>
                    </a:cubicBezTo>
                    <a:cubicBezTo>
                      <a:pt x="18" y="26"/>
                      <a:pt x="9" y="27"/>
                      <a:pt x="0" y="2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3" name="iṩ1íḑê">
                <a:extLst>
                  <a:ext uri="{FF2B5EF4-FFF2-40B4-BE49-F238E27FC236}">
                    <a16:creationId xmlns:a16="http://schemas.microsoft.com/office/drawing/2014/main" id="{2E476B4A-3923-43E7-AC28-C241E0FD5070}"/>
                  </a:ext>
                </a:extLst>
              </p:cNvPr>
              <p:cNvSpPr/>
              <p:nvPr/>
            </p:nvSpPr>
            <p:spPr bwMode="auto">
              <a:xfrm>
                <a:off x="8865852" y="5630354"/>
                <a:ext cx="1024624" cy="176686"/>
              </a:xfrm>
              <a:custGeom>
                <a:avLst/>
                <a:gdLst>
                  <a:gd name="T0" fmla="*/ 0 w 155"/>
                  <a:gd name="T1" fmla="*/ 27 h 27"/>
                  <a:gd name="T2" fmla="*/ 53 w 155"/>
                  <a:gd name="T3" fmla="*/ 26 h 27"/>
                  <a:gd name="T4" fmla="*/ 79 w 155"/>
                  <a:gd name="T5" fmla="*/ 24 h 27"/>
                  <a:gd name="T6" fmla="*/ 105 w 155"/>
                  <a:gd name="T7" fmla="*/ 19 h 27"/>
                  <a:gd name="T8" fmla="*/ 130 w 155"/>
                  <a:gd name="T9" fmla="*/ 11 h 27"/>
                  <a:gd name="T10" fmla="*/ 155 w 155"/>
                  <a:gd name="T11" fmla="*/ 0 h 27"/>
                  <a:gd name="T12" fmla="*/ 105 w 155"/>
                  <a:gd name="T13" fmla="*/ 0 h 27"/>
                  <a:gd name="T14" fmla="*/ 80 w 155"/>
                  <a:gd name="T15" fmla="*/ 11 h 27"/>
                  <a:gd name="T16" fmla="*/ 53 w 155"/>
                  <a:gd name="T17" fmla="*/ 20 h 27"/>
                  <a:gd name="T18" fmla="*/ 27 w 155"/>
                  <a:gd name="T19" fmla="*/ 25 h 27"/>
                  <a:gd name="T20" fmla="*/ 0 w 155"/>
                  <a:gd name="T21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5" h="27">
                    <a:moveTo>
                      <a:pt x="0" y="27"/>
                    </a:moveTo>
                    <a:cubicBezTo>
                      <a:pt x="53" y="26"/>
                      <a:pt x="53" y="26"/>
                      <a:pt x="53" y="26"/>
                    </a:cubicBezTo>
                    <a:cubicBezTo>
                      <a:pt x="61" y="26"/>
                      <a:pt x="70" y="26"/>
                      <a:pt x="79" y="24"/>
                    </a:cubicBezTo>
                    <a:cubicBezTo>
                      <a:pt x="87" y="23"/>
                      <a:pt x="96" y="22"/>
                      <a:pt x="105" y="19"/>
                    </a:cubicBezTo>
                    <a:cubicBezTo>
                      <a:pt x="113" y="17"/>
                      <a:pt x="122" y="14"/>
                      <a:pt x="130" y="11"/>
                    </a:cubicBezTo>
                    <a:cubicBezTo>
                      <a:pt x="139" y="8"/>
                      <a:pt x="147" y="4"/>
                      <a:pt x="15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7" y="4"/>
                      <a:pt x="88" y="8"/>
                      <a:pt x="80" y="11"/>
                    </a:cubicBezTo>
                    <a:cubicBezTo>
                      <a:pt x="71" y="15"/>
                      <a:pt x="62" y="18"/>
                      <a:pt x="53" y="20"/>
                    </a:cubicBezTo>
                    <a:cubicBezTo>
                      <a:pt x="45" y="22"/>
                      <a:pt x="36" y="24"/>
                      <a:pt x="27" y="25"/>
                    </a:cubicBezTo>
                    <a:cubicBezTo>
                      <a:pt x="18" y="26"/>
                      <a:pt x="9" y="27"/>
                      <a:pt x="0" y="27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4" name="íś1ídé">
                <a:extLst>
                  <a:ext uri="{FF2B5EF4-FFF2-40B4-BE49-F238E27FC236}">
                    <a16:creationId xmlns:a16="http://schemas.microsoft.com/office/drawing/2014/main" id="{78E8B290-DC39-4C04-B204-E7CD093AD8FE}"/>
                  </a:ext>
                </a:extLst>
              </p:cNvPr>
              <p:cNvSpPr/>
              <p:nvPr/>
            </p:nvSpPr>
            <p:spPr bwMode="auto">
              <a:xfrm>
                <a:off x="9301441" y="4588235"/>
                <a:ext cx="846429" cy="1042119"/>
              </a:xfrm>
              <a:custGeom>
                <a:avLst/>
                <a:gdLst>
                  <a:gd name="T0" fmla="*/ 69 w 128"/>
                  <a:gd name="T1" fmla="*/ 55 h 159"/>
                  <a:gd name="T2" fmla="*/ 128 w 128"/>
                  <a:gd name="T3" fmla="*/ 20 h 159"/>
                  <a:gd name="T4" fmla="*/ 97 w 128"/>
                  <a:gd name="T5" fmla="*/ 17 h 159"/>
                  <a:gd name="T6" fmla="*/ 62 w 128"/>
                  <a:gd name="T7" fmla="*/ 2 h 159"/>
                  <a:gd name="T8" fmla="*/ 18 w 128"/>
                  <a:gd name="T9" fmla="*/ 51 h 159"/>
                  <a:gd name="T10" fmla="*/ 39 w 128"/>
                  <a:gd name="T11" fmla="*/ 159 h 159"/>
                  <a:gd name="T12" fmla="*/ 89 w 128"/>
                  <a:gd name="T13" fmla="*/ 159 h 159"/>
                  <a:gd name="T14" fmla="*/ 69 w 128"/>
                  <a:gd name="T15" fmla="*/ 55 h 159"/>
                  <a:gd name="T16" fmla="*/ 69 w 128"/>
                  <a:gd name="T17" fmla="*/ 55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159">
                    <a:moveTo>
                      <a:pt x="69" y="55"/>
                    </a:moveTo>
                    <a:cubicBezTo>
                      <a:pt x="80" y="33"/>
                      <a:pt x="103" y="17"/>
                      <a:pt x="128" y="20"/>
                    </a:cubicBezTo>
                    <a:cubicBezTo>
                      <a:pt x="118" y="19"/>
                      <a:pt x="107" y="18"/>
                      <a:pt x="97" y="17"/>
                    </a:cubicBezTo>
                    <a:cubicBezTo>
                      <a:pt x="86" y="16"/>
                      <a:pt x="73" y="0"/>
                      <a:pt x="62" y="2"/>
                    </a:cubicBezTo>
                    <a:cubicBezTo>
                      <a:pt x="43" y="6"/>
                      <a:pt x="27" y="34"/>
                      <a:pt x="18" y="51"/>
                    </a:cubicBezTo>
                    <a:cubicBezTo>
                      <a:pt x="0" y="86"/>
                      <a:pt x="6" y="135"/>
                      <a:pt x="39" y="159"/>
                    </a:cubicBezTo>
                    <a:cubicBezTo>
                      <a:pt x="89" y="159"/>
                      <a:pt x="89" y="159"/>
                      <a:pt x="89" y="159"/>
                    </a:cubicBezTo>
                    <a:cubicBezTo>
                      <a:pt x="58" y="136"/>
                      <a:pt x="51" y="89"/>
                      <a:pt x="69" y="55"/>
                    </a:cubicBezTo>
                    <a:cubicBezTo>
                      <a:pt x="73" y="47"/>
                      <a:pt x="65" y="63"/>
                      <a:pt x="69" y="55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5" name="ïşľídé">
                <a:extLst>
                  <a:ext uri="{FF2B5EF4-FFF2-40B4-BE49-F238E27FC236}">
                    <a16:creationId xmlns:a16="http://schemas.microsoft.com/office/drawing/2014/main" id="{31B447C9-3E38-4EC8-9C64-E9EBB45CCE69}"/>
                  </a:ext>
                </a:extLst>
              </p:cNvPr>
              <p:cNvSpPr/>
              <p:nvPr/>
            </p:nvSpPr>
            <p:spPr bwMode="auto">
              <a:xfrm>
                <a:off x="9923475" y="3179659"/>
                <a:ext cx="574185" cy="714923"/>
              </a:xfrm>
              <a:custGeom>
                <a:avLst/>
                <a:gdLst>
                  <a:gd name="T0" fmla="*/ 83 w 87"/>
                  <a:gd name="T1" fmla="*/ 54 h 109"/>
                  <a:gd name="T2" fmla="*/ 49 w 87"/>
                  <a:gd name="T3" fmla="*/ 12 h 109"/>
                  <a:gd name="T4" fmla="*/ 0 w 87"/>
                  <a:gd name="T5" fmla="*/ 0 h 109"/>
                  <a:gd name="T6" fmla="*/ 20 w 87"/>
                  <a:gd name="T7" fmla="*/ 100 h 109"/>
                  <a:gd name="T8" fmla="*/ 68 w 87"/>
                  <a:gd name="T9" fmla="*/ 109 h 109"/>
                  <a:gd name="T10" fmla="*/ 83 w 87"/>
                  <a:gd name="T11" fmla="*/ 54 h 109"/>
                  <a:gd name="T12" fmla="*/ 83 w 87"/>
                  <a:gd name="T13" fmla="*/ 54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" h="109">
                    <a:moveTo>
                      <a:pt x="83" y="54"/>
                    </a:moveTo>
                    <a:cubicBezTo>
                      <a:pt x="80" y="35"/>
                      <a:pt x="68" y="17"/>
                      <a:pt x="49" y="1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4" y="11"/>
                      <a:pt x="13" y="82"/>
                      <a:pt x="20" y="100"/>
                    </a:cubicBezTo>
                    <a:cubicBezTo>
                      <a:pt x="68" y="109"/>
                      <a:pt x="68" y="109"/>
                      <a:pt x="68" y="109"/>
                    </a:cubicBezTo>
                    <a:cubicBezTo>
                      <a:pt x="81" y="94"/>
                      <a:pt x="87" y="73"/>
                      <a:pt x="83" y="54"/>
                    </a:cubicBezTo>
                    <a:cubicBezTo>
                      <a:pt x="82" y="47"/>
                      <a:pt x="85" y="61"/>
                      <a:pt x="83" y="54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6" name="îSḻïḋe">
                <a:extLst>
                  <a:ext uri="{FF2B5EF4-FFF2-40B4-BE49-F238E27FC236}">
                    <a16:creationId xmlns:a16="http://schemas.microsoft.com/office/drawing/2014/main" id="{A8B2A62A-5935-4732-BD1D-94F6678263D4}"/>
                  </a:ext>
                </a:extLst>
              </p:cNvPr>
              <p:cNvSpPr/>
              <p:nvPr/>
            </p:nvSpPr>
            <p:spPr bwMode="auto">
              <a:xfrm>
                <a:off x="10510860" y="1424253"/>
                <a:ext cx="681433" cy="1055207"/>
              </a:xfrm>
              <a:custGeom>
                <a:avLst/>
                <a:gdLst>
                  <a:gd name="T0" fmla="*/ 102 w 103"/>
                  <a:gd name="T1" fmla="*/ 71 h 161"/>
                  <a:gd name="T2" fmla="*/ 96 w 103"/>
                  <a:gd name="T3" fmla="*/ 50 h 161"/>
                  <a:gd name="T4" fmla="*/ 85 w 103"/>
                  <a:gd name="T5" fmla="*/ 34 h 161"/>
                  <a:gd name="T6" fmla="*/ 70 w 103"/>
                  <a:gd name="T7" fmla="*/ 23 h 161"/>
                  <a:gd name="T8" fmla="*/ 25 w 103"/>
                  <a:gd name="T9" fmla="*/ 0 h 161"/>
                  <a:gd name="T10" fmla="*/ 40 w 103"/>
                  <a:gd name="T11" fmla="*/ 12 h 161"/>
                  <a:gd name="T12" fmla="*/ 51 w 103"/>
                  <a:gd name="T13" fmla="*/ 29 h 161"/>
                  <a:gd name="T14" fmla="*/ 57 w 103"/>
                  <a:gd name="T15" fmla="*/ 50 h 161"/>
                  <a:gd name="T16" fmla="*/ 57 w 103"/>
                  <a:gd name="T17" fmla="*/ 74 h 161"/>
                  <a:gd name="T18" fmla="*/ 50 w 103"/>
                  <a:gd name="T19" fmla="*/ 98 h 161"/>
                  <a:gd name="T20" fmla="*/ 37 w 103"/>
                  <a:gd name="T21" fmla="*/ 118 h 161"/>
                  <a:gd name="T22" fmla="*/ 20 w 103"/>
                  <a:gd name="T23" fmla="*/ 134 h 161"/>
                  <a:gd name="T24" fmla="*/ 0 w 103"/>
                  <a:gd name="T25" fmla="*/ 144 h 161"/>
                  <a:gd name="T26" fmla="*/ 46 w 103"/>
                  <a:gd name="T27" fmla="*/ 161 h 161"/>
                  <a:gd name="T28" fmla="*/ 66 w 103"/>
                  <a:gd name="T29" fmla="*/ 151 h 161"/>
                  <a:gd name="T30" fmla="*/ 82 w 103"/>
                  <a:gd name="T31" fmla="*/ 136 h 161"/>
                  <a:gd name="T32" fmla="*/ 95 w 103"/>
                  <a:gd name="T33" fmla="*/ 117 h 161"/>
                  <a:gd name="T34" fmla="*/ 102 w 103"/>
                  <a:gd name="T35" fmla="*/ 94 h 161"/>
                  <a:gd name="T36" fmla="*/ 102 w 103"/>
                  <a:gd name="T37" fmla="*/ 7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3" h="161">
                    <a:moveTo>
                      <a:pt x="102" y="71"/>
                    </a:moveTo>
                    <a:cubicBezTo>
                      <a:pt x="101" y="63"/>
                      <a:pt x="99" y="56"/>
                      <a:pt x="96" y="50"/>
                    </a:cubicBezTo>
                    <a:cubicBezTo>
                      <a:pt x="93" y="44"/>
                      <a:pt x="90" y="39"/>
                      <a:pt x="85" y="34"/>
                    </a:cubicBezTo>
                    <a:cubicBezTo>
                      <a:pt x="81" y="29"/>
                      <a:pt x="76" y="25"/>
                      <a:pt x="70" y="23"/>
                    </a:cubicBezTo>
                    <a:cubicBezTo>
                      <a:pt x="55" y="15"/>
                      <a:pt x="40" y="8"/>
                      <a:pt x="25" y="0"/>
                    </a:cubicBezTo>
                    <a:cubicBezTo>
                      <a:pt x="30" y="3"/>
                      <a:pt x="36" y="7"/>
                      <a:pt x="40" y="12"/>
                    </a:cubicBezTo>
                    <a:cubicBezTo>
                      <a:pt x="45" y="17"/>
                      <a:pt x="49" y="22"/>
                      <a:pt x="51" y="29"/>
                    </a:cubicBezTo>
                    <a:cubicBezTo>
                      <a:pt x="54" y="35"/>
                      <a:pt x="56" y="42"/>
                      <a:pt x="57" y="50"/>
                    </a:cubicBezTo>
                    <a:cubicBezTo>
                      <a:pt x="58" y="57"/>
                      <a:pt x="58" y="65"/>
                      <a:pt x="57" y="74"/>
                    </a:cubicBezTo>
                    <a:cubicBezTo>
                      <a:pt x="55" y="82"/>
                      <a:pt x="53" y="90"/>
                      <a:pt x="50" y="98"/>
                    </a:cubicBezTo>
                    <a:cubicBezTo>
                      <a:pt x="46" y="105"/>
                      <a:pt x="42" y="112"/>
                      <a:pt x="37" y="118"/>
                    </a:cubicBezTo>
                    <a:cubicBezTo>
                      <a:pt x="32" y="124"/>
                      <a:pt x="26" y="129"/>
                      <a:pt x="20" y="134"/>
                    </a:cubicBezTo>
                    <a:cubicBezTo>
                      <a:pt x="14" y="138"/>
                      <a:pt x="7" y="141"/>
                      <a:pt x="0" y="144"/>
                    </a:cubicBezTo>
                    <a:cubicBezTo>
                      <a:pt x="46" y="161"/>
                      <a:pt x="46" y="161"/>
                      <a:pt x="46" y="161"/>
                    </a:cubicBezTo>
                    <a:cubicBezTo>
                      <a:pt x="53" y="159"/>
                      <a:pt x="60" y="156"/>
                      <a:pt x="66" y="151"/>
                    </a:cubicBezTo>
                    <a:cubicBezTo>
                      <a:pt x="72" y="147"/>
                      <a:pt x="77" y="142"/>
                      <a:pt x="82" y="136"/>
                    </a:cubicBezTo>
                    <a:cubicBezTo>
                      <a:pt x="87" y="130"/>
                      <a:pt x="91" y="124"/>
                      <a:pt x="95" y="117"/>
                    </a:cubicBezTo>
                    <a:cubicBezTo>
                      <a:pt x="98" y="109"/>
                      <a:pt x="100" y="102"/>
                      <a:pt x="102" y="94"/>
                    </a:cubicBezTo>
                    <a:cubicBezTo>
                      <a:pt x="103" y="86"/>
                      <a:pt x="103" y="78"/>
                      <a:pt x="102" y="71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7" name="ïşḻïḍé">
                <a:extLst>
                  <a:ext uri="{FF2B5EF4-FFF2-40B4-BE49-F238E27FC236}">
                    <a16:creationId xmlns:a16="http://schemas.microsoft.com/office/drawing/2014/main" id="{7E26D9CA-C3D0-4E9A-8055-EA2FD2266C9D}"/>
                  </a:ext>
                </a:extLst>
              </p:cNvPr>
              <p:cNvSpPr/>
              <p:nvPr/>
            </p:nvSpPr>
            <p:spPr bwMode="auto">
              <a:xfrm>
                <a:off x="10510860" y="2368212"/>
                <a:ext cx="562636" cy="1519825"/>
              </a:xfrm>
              <a:custGeom>
                <a:avLst/>
                <a:gdLst>
                  <a:gd name="T0" fmla="*/ 80 w 85"/>
                  <a:gd name="T1" fmla="*/ 117 h 232"/>
                  <a:gd name="T2" fmla="*/ 67 w 85"/>
                  <a:gd name="T3" fmla="*/ 64 h 232"/>
                  <a:gd name="T4" fmla="*/ 46 w 85"/>
                  <a:gd name="T5" fmla="*/ 17 h 232"/>
                  <a:gd name="T6" fmla="*/ 0 w 85"/>
                  <a:gd name="T7" fmla="*/ 0 h 232"/>
                  <a:gd name="T8" fmla="*/ 21 w 85"/>
                  <a:gd name="T9" fmla="*/ 49 h 232"/>
                  <a:gd name="T10" fmla="*/ 34 w 85"/>
                  <a:gd name="T11" fmla="*/ 103 h 232"/>
                  <a:gd name="T12" fmla="*/ 39 w 85"/>
                  <a:gd name="T13" fmla="*/ 161 h 232"/>
                  <a:gd name="T14" fmla="*/ 35 w 85"/>
                  <a:gd name="T15" fmla="*/ 222 h 232"/>
                  <a:gd name="T16" fmla="*/ 81 w 85"/>
                  <a:gd name="T17" fmla="*/ 232 h 232"/>
                  <a:gd name="T18" fmla="*/ 85 w 85"/>
                  <a:gd name="T19" fmla="*/ 173 h 232"/>
                  <a:gd name="T20" fmla="*/ 80 w 85"/>
                  <a:gd name="T21" fmla="*/ 117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232">
                    <a:moveTo>
                      <a:pt x="80" y="117"/>
                    </a:moveTo>
                    <a:cubicBezTo>
                      <a:pt x="77" y="99"/>
                      <a:pt x="72" y="81"/>
                      <a:pt x="67" y="64"/>
                    </a:cubicBezTo>
                    <a:cubicBezTo>
                      <a:pt x="61" y="48"/>
                      <a:pt x="54" y="32"/>
                      <a:pt x="46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15"/>
                      <a:pt x="15" y="31"/>
                      <a:pt x="21" y="49"/>
                    </a:cubicBezTo>
                    <a:cubicBezTo>
                      <a:pt x="27" y="66"/>
                      <a:pt x="31" y="84"/>
                      <a:pt x="34" y="103"/>
                    </a:cubicBezTo>
                    <a:cubicBezTo>
                      <a:pt x="37" y="122"/>
                      <a:pt x="39" y="141"/>
                      <a:pt x="39" y="161"/>
                    </a:cubicBezTo>
                    <a:cubicBezTo>
                      <a:pt x="39" y="181"/>
                      <a:pt x="38" y="202"/>
                      <a:pt x="35" y="222"/>
                    </a:cubicBezTo>
                    <a:cubicBezTo>
                      <a:pt x="81" y="232"/>
                      <a:pt x="81" y="232"/>
                      <a:pt x="81" y="232"/>
                    </a:cubicBezTo>
                    <a:cubicBezTo>
                      <a:pt x="84" y="212"/>
                      <a:pt x="85" y="193"/>
                      <a:pt x="85" y="173"/>
                    </a:cubicBezTo>
                    <a:cubicBezTo>
                      <a:pt x="84" y="154"/>
                      <a:pt x="83" y="135"/>
                      <a:pt x="80" y="117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8" name="ïşļïḓe">
                <a:extLst>
                  <a:ext uri="{FF2B5EF4-FFF2-40B4-BE49-F238E27FC236}">
                    <a16:creationId xmlns:a16="http://schemas.microsoft.com/office/drawing/2014/main" id="{8027AB68-E573-4828-A095-45423A1831BC}"/>
                  </a:ext>
                </a:extLst>
              </p:cNvPr>
              <p:cNvSpPr/>
              <p:nvPr/>
            </p:nvSpPr>
            <p:spPr bwMode="auto">
              <a:xfrm>
                <a:off x="10207268" y="3927299"/>
                <a:ext cx="826629" cy="1184449"/>
              </a:xfrm>
              <a:custGeom>
                <a:avLst/>
                <a:gdLst>
                  <a:gd name="T0" fmla="*/ 79 w 125"/>
                  <a:gd name="T1" fmla="*/ 0 h 181"/>
                  <a:gd name="T2" fmla="*/ 66 w 125"/>
                  <a:gd name="T3" fmla="*/ 50 h 181"/>
                  <a:gd name="T4" fmla="*/ 49 w 125"/>
                  <a:gd name="T5" fmla="*/ 97 h 181"/>
                  <a:gd name="T6" fmla="*/ 26 w 125"/>
                  <a:gd name="T7" fmla="*/ 140 h 181"/>
                  <a:gd name="T8" fmla="*/ 0 w 125"/>
                  <a:gd name="T9" fmla="*/ 178 h 181"/>
                  <a:gd name="T10" fmla="*/ 48 w 125"/>
                  <a:gd name="T11" fmla="*/ 181 h 181"/>
                  <a:gd name="T12" fmla="*/ 74 w 125"/>
                  <a:gd name="T13" fmla="*/ 144 h 181"/>
                  <a:gd name="T14" fmla="*/ 96 w 125"/>
                  <a:gd name="T15" fmla="*/ 103 h 181"/>
                  <a:gd name="T16" fmla="*/ 113 w 125"/>
                  <a:gd name="T17" fmla="*/ 58 h 181"/>
                  <a:gd name="T18" fmla="*/ 125 w 125"/>
                  <a:gd name="T19" fmla="*/ 10 h 181"/>
                  <a:gd name="T20" fmla="*/ 79 w 125"/>
                  <a:gd name="T21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5" h="181">
                    <a:moveTo>
                      <a:pt x="79" y="0"/>
                    </a:moveTo>
                    <a:cubicBezTo>
                      <a:pt x="76" y="18"/>
                      <a:pt x="71" y="34"/>
                      <a:pt x="66" y="50"/>
                    </a:cubicBezTo>
                    <a:cubicBezTo>
                      <a:pt x="61" y="67"/>
                      <a:pt x="56" y="82"/>
                      <a:pt x="49" y="97"/>
                    </a:cubicBezTo>
                    <a:cubicBezTo>
                      <a:pt x="42" y="112"/>
                      <a:pt x="35" y="126"/>
                      <a:pt x="26" y="140"/>
                    </a:cubicBezTo>
                    <a:cubicBezTo>
                      <a:pt x="18" y="153"/>
                      <a:pt x="9" y="166"/>
                      <a:pt x="0" y="178"/>
                    </a:cubicBezTo>
                    <a:cubicBezTo>
                      <a:pt x="48" y="181"/>
                      <a:pt x="48" y="181"/>
                      <a:pt x="48" y="181"/>
                    </a:cubicBezTo>
                    <a:cubicBezTo>
                      <a:pt x="57" y="169"/>
                      <a:pt x="66" y="157"/>
                      <a:pt x="74" y="144"/>
                    </a:cubicBezTo>
                    <a:cubicBezTo>
                      <a:pt x="82" y="131"/>
                      <a:pt x="89" y="117"/>
                      <a:pt x="96" y="103"/>
                    </a:cubicBezTo>
                    <a:cubicBezTo>
                      <a:pt x="102" y="89"/>
                      <a:pt x="108" y="74"/>
                      <a:pt x="113" y="58"/>
                    </a:cubicBezTo>
                    <a:cubicBezTo>
                      <a:pt x="118" y="42"/>
                      <a:pt x="122" y="26"/>
                      <a:pt x="125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" name="ï$ļîḍè">
                <a:extLst>
                  <a:ext uri="{FF2B5EF4-FFF2-40B4-BE49-F238E27FC236}">
                    <a16:creationId xmlns:a16="http://schemas.microsoft.com/office/drawing/2014/main" id="{D2BCE10D-01F6-48C5-AEB8-DB5F1F281021}"/>
                  </a:ext>
                </a:extLst>
              </p:cNvPr>
              <p:cNvSpPr/>
              <p:nvPr/>
            </p:nvSpPr>
            <p:spPr bwMode="auto">
              <a:xfrm>
                <a:off x="7278593" y="1476603"/>
                <a:ext cx="1871052" cy="2535767"/>
              </a:xfrm>
              <a:custGeom>
                <a:avLst/>
                <a:gdLst>
                  <a:gd name="T0" fmla="*/ 243 w 283"/>
                  <a:gd name="T1" fmla="*/ 4 h 387"/>
                  <a:gd name="T2" fmla="*/ 168 w 283"/>
                  <a:gd name="T3" fmla="*/ 31 h 387"/>
                  <a:gd name="T4" fmla="*/ 146 w 283"/>
                  <a:gd name="T5" fmla="*/ 64 h 387"/>
                  <a:gd name="T6" fmla="*/ 158 w 283"/>
                  <a:gd name="T7" fmla="*/ 98 h 387"/>
                  <a:gd name="T8" fmla="*/ 149 w 283"/>
                  <a:gd name="T9" fmla="*/ 144 h 387"/>
                  <a:gd name="T10" fmla="*/ 115 w 283"/>
                  <a:gd name="T11" fmla="*/ 178 h 387"/>
                  <a:gd name="T12" fmla="*/ 80 w 283"/>
                  <a:gd name="T13" fmla="*/ 178 h 387"/>
                  <a:gd name="T14" fmla="*/ 61 w 283"/>
                  <a:gd name="T15" fmla="*/ 156 h 387"/>
                  <a:gd name="T16" fmla="*/ 37 w 283"/>
                  <a:gd name="T17" fmla="*/ 174 h 387"/>
                  <a:gd name="T18" fmla="*/ 9 w 283"/>
                  <a:gd name="T19" fmla="*/ 246 h 387"/>
                  <a:gd name="T20" fmla="*/ 69 w 283"/>
                  <a:gd name="T21" fmla="*/ 295 h 387"/>
                  <a:gd name="T22" fmla="*/ 79 w 283"/>
                  <a:gd name="T23" fmla="*/ 300 h 387"/>
                  <a:gd name="T24" fmla="*/ 75 w 283"/>
                  <a:gd name="T25" fmla="*/ 306 h 387"/>
                  <a:gd name="T26" fmla="*/ 72 w 283"/>
                  <a:gd name="T27" fmla="*/ 313 h 387"/>
                  <a:gd name="T28" fmla="*/ 70 w 283"/>
                  <a:gd name="T29" fmla="*/ 321 h 387"/>
                  <a:gd name="T30" fmla="*/ 69 w 283"/>
                  <a:gd name="T31" fmla="*/ 347 h 387"/>
                  <a:gd name="T32" fmla="*/ 86 w 283"/>
                  <a:gd name="T33" fmla="*/ 379 h 387"/>
                  <a:gd name="T34" fmla="*/ 118 w 283"/>
                  <a:gd name="T35" fmla="*/ 384 h 387"/>
                  <a:gd name="T36" fmla="*/ 145 w 283"/>
                  <a:gd name="T37" fmla="*/ 359 h 387"/>
                  <a:gd name="T38" fmla="*/ 153 w 283"/>
                  <a:gd name="T39" fmla="*/ 333 h 387"/>
                  <a:gd name="T40" fmla="*/ 153 w 283"/>
                  <a:gd name="T41" fmla="*/ 325 h 387"/>
                  <a:gd name="T42" fmla="*/ 153 w 283"/>
                  <a:gd name="T43" fmla="*/ 317 h 387"/>
                  <a:gd name="T44" fmla="*/ 151 w 283"/>
                  <a:gd name="T45" fmla="*/ 310 h 387"/>
                  <a:gd name="T46" fmla="*/ 163 w 283"/>
                  <a:gd name="T47" fmla="*/ 308 h 387"/>
                  <a:gd name="T48" fmla="*/ 245 w 283"/>
                  <a:gd name="T49" fmla="*/ 237 h 387"/>
                  <a:gd name="T50" fmla="*/ 237 w 283"/>
                  <a:gd name="T51" fmla="*/ 238 h 387"/>
                  <a:gd name="T52" fmla="*/ 230 w 283"/>
                  <a:gd name="T53" fmla="*/ 238 h 387"/>
                  <a:gd name="T54" fmla="*/ 194 w 283"/>
                  <a:gd name="T55" fmla="*/ 213 h 387"/>
                  <a:gd name="T56" fmla="*/ 186 w 283"/>
                  <a:gd name="T57" fmla="*/ 163 h 387"/>
                  <a:gd name="T58" fmla="*/ 210 w 283"/>
                  <a:gd name="T59" fmla="*/ 115 h 387"/>
                  <a:gd name="T60" fmla="*/ 253 w 283"/>
                  <a:gd name="T61" fmla="*/ 97 h 387"/>
                  <a:gd name="T62" fmla="*/ 260 w 283"/>
                  <a:gd name="T63" fmla="*/ 98 h 387"/>
                  <a:gd name="T64" fmla="*/ 267 w 283"/>
                  <a:gd name="T65" fmla="*/ 100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3" h="387">
                    <a:moveTo>
                      <a:pt x="283" y="0"/>
                    </a:moveTo>
                    <a:cubicBezTo>
                      <a:pt x="270" y="0"/>
                      <a:pt x="256" y="1"/>
                      <a:pt x="243" y="4"/>
                    </a:cubicBezTo>
                    <a:cubicBezTo>
                      <a:pt x="230" y="6"/>
                      <a:pt x="217" y="10"/>
                      <a:pt x="205" y="15"/>
                    </a:cubicBezTo>
                    <a:cubicBezTo>
                      <a:pt x="192" y="19"/>
                      <a:pt x="180" y="25"/>
                      <a:pt x="168" y="31"/>
                    </a:cubicBezTo>
                    <a:cubicBezTo>
                      <a:pt x="157" y="38"/>
                      <a:pt x="146" y="45"/>
                      <a:pt x="135" y="54"/>
                    </a:cubicBezTo>
                    <a:cubicBezTo>
                      <a:pt x="139" y="56"/>
                      <a:pt x="143" y="60"/>
                      <a:pt x="146" y="64"/>
                    </a:cubicBezTo>
                    <a:cubicBezTo>
                      <a:pt x="149" y="69"/>
                      <a:pt x="152" y="74"/>
                      <a:pt x="154" y="79"/>
                    </a:cubicBezTo>
                    <a:cubicBezTo>
                      <a:pt x="156" y="85"/>
                      <a:pt x="157" y="91"/>
                      <a:pt x="158" y="98"/>
                    </a:cubicBezTo>
                    <a:cubicBezTo>
                      <a:pt x="159" y="104"/>
                      <a:pt x="158" y="111"/>
                      <a:pt x="157" y="118"/>
                    </a:cubicBezTo>
                    <a:cubicBezTo>
                      <a:pt x="156" y="128"/>
                      <a:pt x="153" y="136"/>
                      <a:pt x="149" y="144"/>
                    </a:cubicBezTo>
                    <a:cubicBezTo>
                      <a:pt x="145" y="152"/>
                      <a:pt x="140" y="159"/>
                      <a:pt x="134" y="165"/>
                    </a:cubicBezTo>
                    <a:cubicBezTo>
                      <a:pt x="128" y="171"/>
                      <a:pt x="122" y="175"/>
                      <a:pt x="115" y="178"/>
                    </a:cubicBezTo>
                    <a:cubicBezTo>
                      <a:pt x="108" y="181"/>
                      <a:pt x="101" y="182"/>
                      <a:pt x="94" y="182"/>
                    </a:cubicBezTo>
                    <a:cubicBezTo>
                      <a:pt x="89" y="181"/>
                      <a:pt x="85" y="180"/>
                      <a:pt x="80" y="178"/>
                    </a:cubicBezTo>
                    <a:cubicBezTo>
                      <a:pt x="76" y="175"/>
                      <a:pt x="72" y="172"/>
                      <a:pt x="69" y="169"/>
                    </a:cubicBezTo>
                    <a:cubicBezTo>
                      <a:pt x="66" y="165"/>
                      <a:pt x="63" y="161"/>
                      <a:pt x="61" y="156"/>
                    </a:cubicBezTo>
                    <a:cubicBezTo>
                      <a:pt x="59" y="152"/>
                      <a:pt x="57" y="146"/>
                      <a:pt x="56" y="141"/>
                    </a:cubicBezTo>
                    <a:cubicBezTo>
                      <a:pt x="49" y="151"/>
                      <a:pt x="43" y="162"/>
                      <a:pt x="37" y="174"/>
                    </a:cubicBezTo>
                    <a:cubicBezTo>
                      <a:pt x="31" y="185"/>
                      <a:pt x="26" y="197"/>
                      <a:pt x="21" y="209"/>
                    </a:cubicBezTo>
                    <a:cubicBezTo>
                      <a:pt x="17" y="221"/>
                      <a:pt x="12" y="233"/>
                      <a:pt x="9" y="246"/>
                    </a:cubicBezTo>
                    <a:cubicBezTo>
                      <a:pt x="5" y="259"/>
                      <a:pt x="2" y="272"/>
                      <a:pt x="0" y="285"/>
                    </a:cubicBezTo>
                    <a:cubicBezTo>
                      <a:pt x="69" y="295"/>
                      <a:pt x="69" y="295"/>
                      <a:pt x="69" y="295"/>
                    </a:cubicBezTo>
                    <a:cubicBezTo>
                      <a:pt x="81" y="297"/>
                      <a:pt x="81" y="297"/>
                      <a:pt x="81" y="297"/>
                    </a:cubicBezTo>
                    <a:cubicBezTo>
                      <a:pt x="80" y="298"/>
                      <a:pt x="80" y="299"/>
                      <a:pt x="79" y="300"/>
                    </a:cubicBezTo>
                    <a:cubicBezTo>
                      <a:pt x="78" y="301"/>
                      <a:pt x="78" y="302"/>
                      <a:pt x="77" y="303"/>
                    </a:cubicBezTo>
                    <a:cubicBezTo>
                      <a:pt x="77" y="304"/>
                      <a:pt x="76" y="305"/>
                      <a:pt x="75" y="306"/>
                    </a:cubicBezTo>
                    <a:cubicBezTo>
                      <a:pt x="75" y="307"/>
                      <a:pt x="74" y="308"/>
                      <a:pt x="74" y="310"/>
                    </a:cubicBezTo>
                    <a:cubicBezTo>
                      <a:pt x="73" y="311"/>
                      <a:pt x="73" y="312"/>
                      <a:pt x="72" y="313"/>
                    </a:cubicBezTo>
                    <a:cubicBezTo>
                      <a:pt x="72" y="315"/>
                      <a:pt x="72" y="316"/>
                      <a:pt x="71" y="317"/>
                    </a:cubicBezTo>
                    <a:cubicBezTo>
                      <a:pt x="71" y="318"/>
                      <a:pt x="71" y="320"/>
                      <a:pt x="70" y="321"/>
                    </a:cubicBezTo>
                    <a:cubicBezTo>
                      <a:pt x="70" y="322"/>
                      <a:pt x="70" y="324"/>
                      <a:pt x="69" y="325"/>
                    </a:cubicBezTo>
                    <a:cubicBezTo>
                      <a:pt x="68" y="333"/>
                      <a:pt x="68" y="340"/>
                      <a:pt x="69" y="347"/>
                    </a:cubicBezTo>
                    <a:cubicBezTo>
                      <a:pt x="70" y="353"/>
                      <a:pt x="72" y="360"/>
                      <a:pt x="75" y="365"/>
                    </a:cubicBezTo>
                    <a:cubicBezTo>
                      <a:pt x="78" y="371"/>
                      <a:pt x="82" y="375"/>
                      <a:pt x="86" y="379"/>
                    </a:cubicBezTo>
                    <a:cubicBezTo>
                      <a:pt x="90" y="383"/>
                      <a:pt x="96" y="385"/>
                      <a:pt x="101" y="386"/>
                    </a:cubicBezTo>
                    <a:cubicBezTo>
                      <a:pt x="107" y="387"/>
                      <a:pt x="113" y="386"/>
                      <a:pt x="118" y="384"/>
                    </a:cubicBezTo>
                    <a:cubicBezTo>
                      <a:pt x="124" y="382"/>
                      <a:pt x="129" y="379"/>
                      <a:pt x="133" y="375"/>
                    </a:cubicBezTo>
                    <a:cubicBezTo>
                      <a:pt x="138" y="370"/>
                      <a:pt x="142" y="365"/>
                      <a:pt x="145" y="359"/>
                    </a:cubicBezTo>
                    <a:cubicBezTo>
                      <a:pt x="149" y="352"/>
                      <a:pt x="151" y="345"/>
                      <a:pt x="152" y="338"/>
                    </a:cubicBezTo>
                    <a:cubicBezTo>
                      <a:pt x="152" y="336"/>
                      <a:pt x="153" y="335"/>
                      <a:pt x="153" y="333"/>
                    </a:cubicBezTo>
                    <a:cubicBezTo>
                      <a:pt x="153" y="332"/>
                      <a:pt x="153" y="331"/>
                      <a:pt x="153" y="329"/>
                    </a:cubicBezTo>
                    <a:cubicBezTo>
                      <a:pt x="153" y="328"/>
                      <a:pt x="153" y="326"/>
                      <a:pt x="153" y="325"/>
                    </a:cubicBezTo>
                    <a:cubicBezTo>
                      <a:pt x="153" y="324"/>
                      <a:pt x="153" y="322"/>
                      <a:pt x="153" y="321"/>
                    </a:cubicBezTo>
                    <a:cubicBezTo>
                      <a:pt x="153" y="320"/>
                      <a:pt x="153" y="318"/>
                      <a:pt x="153" y="317"/>
                    </a:cubicBezTo>
                    <a:cubicBezTo>
                      <a:pt x="152" y="316"/>
                      <a:pt x="152" y="315"/>
                      <a:pt x="152" y="313"/>
                    </a:cubicBezTo>
                    <a:cubicBezTo>
                      <a:pt x="152" y="312"/>
                      <a:pt x="151" y="311"/>
                      <a:pt x="151" y="310"/>
                    </a:cubicBezTo>
                    <a:cubicBezTo>
                      <a:pt x="151" y="309"/>
                      <a:pt x="151" y="307"/>
                      <a:pt x="150" y="306"/>
                    </a:cubicBezTo>
                    <a:cubicBezTo>
                      <a:pt x="163" y="308"/>
                      <a:pt x="163" y="308"/>
                      <a:pt x="163" y="308"/>
                    </a:cubicBezTo>
                    <a:cubicBezTo>
                      <a:pt x="232" y="318"/>
                      <a:pt x="232" y="318"/>
                      <a:pt x="232" y="318"/>
                    </a:cubicBezTo>
                    <a:cubicBezTo>
                      <a:pt x="245" y="237"/>
                      <a:pt x="245" y="237"/>
                      <a:pt x="245" y="237"/>
                    </a:cubicBezTo>
                    <a:cubicBezTo>
                      <a:pt x="243" y="238"/>
                      <a:pt x="242" y="238"/>
                      <a:pt x="241" y="238"/>
                    </a:cubicBezTo>
                    <a:cubicBezTo>
                      <a:pt x="240" y="238"/>
                      <a:pt x="238" y="238"/>
                      <a:pt x="237" y="238"/>
                    </a:cubicBezTo>
                    <a:cubicBezTo>
                      <a:pt x="236" y="238"/>
                      <a:pt x="235" y="238"/>
                      <a:pt x="233" y="238"/>
                    </a:cubicBezTo>
                    <a:cubicBezTo>
                      <a:pt x="232" y="238"/>
                      <a:pt x="231" y="238"/>
                      <a:pt x="230" y="238"/>
                    </a:cubicBezTo>
                    <a:cubicBezTo>
                      <a:pt x="222" y="237"/>
                      <a:pt x="215" y="234"/>
                      <a:pt x="209" y="230"/>
                    </a:cubicBezTo>
                    <a:cubicBezTo>
                      <a:pt x="203" y="226"/>
                      <a:pt x="198" y="220"/>
                      <a:pt x="194" y="213"/>
                    </a:cubicBezTo>
                    <a:cubicBezTo>
                      <a:pt x="190" y="207"/>
                      <a:pt x="187" y="199"/>
                      <a:pt x="186" y="190"/>
                    </a:cubicBezTo>
                    <a:cubicBezTo>
                      <a:pt x="184" y="182"/>
                      <a:pt x="184" y="172"/>
                      <a:pt x="186" y="163"/>
                    </a:cubicBezTo>
                    <a:cubicBezTo>
                      <a:pt x="187" y="153"/>
                      <a:pt x="191" y="144"/>
                      <a:pt x="195" y="136"/>
                    </a:cubicBezTo>
                    <a:cubicBezTo>
                      <a:pt x="199" y="128"/>
                      <a:pt x="204" y="121"/>
                      <a:pt x="210" y="115"/>
                    </a:cubicBezTo>
                    <a:cubicBezTo>
                      <a:pt x="216" y="109"/>
                      <a:pt x="223" y="104"/>
                      <a:pt x="230" y="101"/>
                    </a:cubicBezTo>
                    <a:cubicBezTo>
                      <a:pt x="237" y="98"/>
                      <a:pt x="245" y="96"/>
                      <a:pt x="253" y="97"/>
                    </a:cubicBezTo>
                    <a:cubicBezTo>
                      <a:pt x="254" y="97"/>
                      <a:pt x="255" y="97"/>
                      <a:pt x="256" y="97"/>
                    </a:cubicBezTo>
                    <a:cubicBezTo>
                      <a:pt x="258" y="97"/>
                      <a:pt x="259" y="98"/>
                      <a:pt x="260" y="98"/>
                    </a:cubicBezTo>
                    <a:cubicBezTo>
                      <a:pt x="261" y="98"/>
                      <a:pt x="262" y="99"/>
                      <a:pt x="264" y="99"/>
                    </a:cubicBezTo>
                    <a:cubicBezTo>
                      <a:pt x="265" y="99"/>
                      <a:pt x="266" y="100"/>
                      <a:pt x="267" y="100"/>
                    </a:cubicBezTo>
                    <a:lnTo>
                      <a:pt x="283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" name="íṡḷíḑe">
                <a:extLst>
                  <a:ext uri="{FF2B5EF4-FFF2-40B4-BE49-F238E27FC236}">
                    <a16:creationId xmlns:a16="http://schemas.microsoft.com/office/drawing/2014/main" id="{1EA84E2E-F34A-4A1B-8CA8-E554ACE22DF6}"/>
                  </a:ext>
                </a:extLst>
              </p:cNvPr>
              <p:cNvSpPr/>
              <p:nvPr/>
            </p:nvSpPr>
            <p:spPr bwMode="auto">
              <a:xfrm>
                <a:off x="7041000" y="3428326"/>
                <a:ext cx="2088847" cy="2319818"/>
              </a:xfrm>
              <a:custGeom>
                <a:avLst/>
                <a:gdLst>
                  <a:gd name="T0" fmla="*/ 29 w 316"/>
                  <a:gd name="T1" fmla="*/ 42 h 354"/>
                  <a:gd name="T2" fmla="*/ 33 w 316"/>
                  <a:gd name="T3" fmla="*/ 121 h 354"/>
                  <a:gd name="T4" fmla="*/ 28 w 316"/>
                  <a:gd name="T5" fmla="*/ 166 h 354"/>
                  <a:gd name="T6" fmla="*/ 7 w 316"/>
                  <a:gd name="T7" fmla="*/ 195 h 354"/>
                  <a:gd name="T8" fmla="*/ 1 w 316"/>
                  <a:gd name="T9" fmla="*/ 240 h 354"/>
                  <a:gd name="T10" fmla="*/ 21 w 316"/>
                  <a:gd name="T11" fmla="*/ 282 h 354"/>
                  <a:gd name="T12" fmla="*/ 53 w 316"/>
                  <a:gd name="T13" fmla="*/ 293 h 354"/>
                  <a:gd name="T14" fmla="*/ 80 w 316"/>
                  <a:gd name="T15" fmla="*/ 278 h 354"/>
                  <a:gd name="T16" fmla="*/ 115 w 316"/>
                  <a:gd name="T17" fmla="*/ 294 h 354"/>
                  <a:gd name="T18" fmla="*/ 177 w 316"/>
                  <a:gd name="T19" fmla="*/ 340 h 354"/>
                  <a:gd name="T20" fmla="*/ 229 w 316"/>
                  <a:gd name="T21" fmla="*/ 257 h 354"/>
                  <a:gd name="T22" fmla="*/ 234 w 316"/>
                  <a:gd name="T23" fmla="*/ 242 h 354"/>
                  <a:gd name="T24" fmla="*/ 239 w 316"/>
                  <a:gd name="T25" fmla="*/ 248 h 354"/>
                  <a:gd name="T26" fmla="*/ 246 w 316"/>
                  <a:gd name="T27" fmla="*/ 254 h 354"/>
                  <a:gd name="T28" fmla="*/ 254 w 316"/>
                  <a:gd name="T29" fmla="*/ 258 h 354"/>
                  <a:gd name="T30" fmla="*/ 278 w 316"/>
                  <a:gd name="T31" fmla="*/ 259 h 354"/>
                  <a:gd name="T32" fmla="*/ 308 w 316"/>
                  <a:gd name="T33" fmla="*/ 233 h 354"/>
                  <a:gd name="T34" fmla="*/ 315 w 316"/>
                  <a:gd name="T35" fmla="*/ 188 h 354"/>
                  <a:gd name="T36" fmla="*/ 295 w 316"/>
                  <a:gd name="T37" fmla="*/ 152 h 354"/>
                  <a:gd name="T38" fmla="*/ 273 w 316"/>
                  <a:gd name="T39" fmla="*/ 144 h 354"/>
                  <a:gd name="T40" fmla="*/ 264 w 316"/>
                  <a:gd name="T41" fmla="*/ 144 h 354"/>
                  <a:gd name="T42" fmla="*/ 256 w 316"/>
                  <a:gd name="T43" fmla="*/ 147 h 354"/>
                  <a:gd name="T44" fmla="*/ 249 w 316"/>
                  <a:gd name="T45" fmla="*/ 150 h 354"/>
                  <a:gd name="T46" fmla="*/ 249 w 316"/>
                  <a:gd name="T47" fmla="*/ 135 h 354"/>
                  <a:gd name="T48" fmla="*/ 200 w 316"/>
                  <a:gd name="T49" fmla="*/ 25 h 354"/>
                  <a:gd name="T50" fmla="*/ 200 w 316"/>
                  <a:gd name="T51" fmla="*/ 33 h 354"/>
                  <a:gd name="T52" fmla="*/ 199 w 316"/>
                  <a:gd name="T53" fmla="*/ 41 h 354"/>
                  <a:gd name="T54" fmla="*/ 175 w 316"/>
                  <a:gd name="T55" fmla="*/ 88 h 354"/>
                  <a:gd name="T56" fmla="*/ 135 w 316"/>
                  <a:gd name="T57" fmla="*/ 102 h 354"/>
                  <a:gd name="T58" fmla="*/ 102 w 316"/>
                  <a:gd name="T59" fmla="*/ 76 h 354"/>
                  <a:gd name="T60" fmla="*/ 95 w 316"/>
                  <a:gd name="T61" fmla="*/ 26 h 354"/>
                  <a:gd name="T62" fmla="*/ 97 w 316"/>
                  <a:gd name="T63" fmla="*/ 18 h 354"/>
                  <a:gd name="T64" fmla="*/ 99 w 316"/>
                  <a:gd name="T65" fmla="*/ 1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6" h="354">
                    <a:moveTo>
                      <a:pt x="33" y="0"/>
                    </a:moveTo>
                    <a:cubicBezTo>
                      <a:pt x="31" y="14"/>
                      <a:pt x="30" y="28"/>
                      <a:pt x="29" y="42"/>
                    </a:cubicBezTo>
                    <a:cubicBezTo>
                      <a:pt x="29" y="55"/>
                      <a:pt x="29" y="69"/>
                      <a:pt x="29" y="82"/>
                    </a:cubicBezTo>
                    <a:cubicBezTo>
                      <a:pt x="30" y="95"/>
                      <a:pt x="31" y="109"/>
                      <a:pt x="33" y="121"/>
                    </a:cubicBezTo>
                    <a:cubicBezTo>
                      <a:pt x="35" y="134"/>
                      <a:pt x="38" y="147"/>
                      <a:pt x="41" y="159"/>
                    </a:cubicBezTo>
                    <a:cubicBezTo>
                      <a:pt x="36" y="161"/>
                      <a:pt x="32" y="163"/>
                      <a:pt x="28" y="166"/>
                    </a:cubicBezTo>
                    <a:cubicBezTo>
                      <a:pt x="23" y="170"/>
                      <a:pt x="19" y="174"/>
                      <a:pt x="16" y="179"/>
                    </a:cubicBezTo>
                    <a:cubicBezTo>
                      <a:pt x="13" y="183"/>
                      <a:pt x="10" y="189"/>
                      <a:pt x="7" y="195"/>
                    </a:cubicBezTo>
                    <a:cubicBezTo>
                      <a:pt x="5" y="200"/>
                      <a:pt x="3" y="207"/>
                      <a:pt x="2" y="214"/>
                    </a:cubicBezTo>
                    <a:cubicBezTo>
                      <a:pt x="0" y="223"/>
                      <a:pt x="0" y="232"/>
                      <a:pt x="1" y="240"/>
                    </a:cubicBezTo>
                    <a:cubicBezTo>
                      <a:pt x="2" y="249"/>
                      <a:pt x="5" y="257"/>
                      <a:pt x="8" y="264"/>
                    </a:cubicBezTo>
                    <a:cubicBezTo>
                      <a:pt x="11" y="271"/>
                      <a:pt x="16" y="277"/>
                      <a:pt x="21" y="282"/>
                    </a:cubicBezTo>
                    <a:cubicBezTo>
                      <a:pt x="26" y="287"/>
                      <a:pt x="32" y="290"/>
                      <a:pt x="39" y="292"/>
                    </a:cubicBezTo>
                    <a:cubicBezTo>
                      <a:pt x="44" y="293"/>
                      <a:pt x="48" y="293"/>
                      <a:pt x="53" y="293"/>
                    </a:cubicBezTo>
                    <a:cubicBezTo>
                      <a:pt x="58" y="292"/>
                      <a:pt x="63" y="290"/>
                      <a:pt x="67" y="288"/>
                    </a:cubicBezTo>
                    <a:cubicBezTo>
                      <a:pt x="72" y="286"/>
                      <a:pt x="76" y="282"/>
                      <a:pt x="80" y="278"/>
                    </a:cubicBezTo>
                    <a:cubicBezTo>
                      <a:pt x="84" y="274"/>
                      <a:pt x="87" y="270"/>
                      <a:pt x="90" y="264"/>
                    </a:cubicBezTo>
                    <a:cubicBezTo>
                      <a:pt x="98" y="275"/>
                      <a:pt x="106" y="285"/>
                      <a:pt x="115" y="294"/>
                    </a:cubicBezTo>
                    <a:cubicBezTo>
                      <a:pt x="124" y="303"/>
                      <a:pt x="134" y="312"/>
                      <a:pt x="144" y="319"/>
                    </a:cubicBezTo>
                    <a:cubicBezTo>
                      <a:pt x="154" y="327"/>
                      <a:pt x="165" y="334"/>
                      <a:pt x="177" y="340"/>
                    </a:cubicBezTo>
                    <a:cubicBezTo>
                      <a:pt x="188" y="346"/>
                      <a:pt x="200" y="351"/>
                      <a:pt x="213" y="354"/>
                    </a:cubicBezTo>
                    <a:cubicBezTo>
                      <a:pt x="229" y="257"/>
                      <a:pt x="229" y="257"/>
                      <a:pt x="229" y="257"/>
                    </a:cubicBezTo>
                    <a:cubicBezTo>
                      <a:pt x="232" y="239"/>
                      <a:pt x="232" y="239"/>
                      <a:pt x="232" y="239"/>
                    </a:cubicBezTo>
                    <a:cubicBezTo>
                      <a:pt x="233" y="240"/>
                      <a:pt x="233" y="241"/>
                      <a:pt x="234" y="242"/>
                    </a:cubicBezTo>
                    <a:cubicBezTo>
                      <a:pt x="235" y="243"/>
                      <a:pt x="236" y="245"/>
                      <a:pt x="237" y="245"/>
                    </a:cubicBezTo>
                    <a:cubicBezTo>
                      <a:pt x="237" y="246"/>
                      <a:pt x="238" y="247"/>
                      <a:pt x="239" y="248"/>
                    </a:cubicBezTo>
                    <a:cubicBezTo>
                      <a:pt x="240" y="249"/>
                      <a:pt x="241" y="250"/>
                      <a:pt x="242" y="251"/>
                    </a:cubicBezTo>
                    <a:cubicBezTo>
                      <a:pt x="243" y="252"/>
                      <a:pt x="244" y="253"/>
                      <a:pt x="246" y="254"/>
                    </a:cubicBezTo>
                    <a:cubicBezTo>
                      <a:pt x="247" y="255"/>
                      <a:pt x="248" y="256"/>
                      <a:pt x="250" y="256"/>
                    </a:cubicBezTo>
                    <a:cubicBezTo>
                      <a:pt x="251" y="257"/>
                      <a:pt x="253" y="258"/>
                      <a:pt x="254" y="258"/>
                    </a:cubicBezTo>
                    <a:cubicBezTo>
                      <a:pt x="256" y="259"/>
                      <a:pt x="257" y="259"/>
                      <a:pt x="259" y="260"/>
                    </a:cubicBezTo>
                    <a:cubicBezTo>
                      <a:pt x="265" y="261"/>
                      <a:pt x="272" y="261"/>
                      <a:pt x="278" y="259"/>
                    </a:cubicBezTo>
                    <a:cubicBezTo>
                      <a:pt x="284" y="257"/>
                      <a:pt x="289" y="254"/>
                      <a:pt x="294" y="250"/>
                    </a:cubicBezTo>
                    <a:cubicBezTo>
                      <a:pt x="300" y="246"/>
                      <a:pt x="304" y="240"/>
                      <a:pt x="308" y="233"/>
                    </a:cubicBezTo>
                    <a:cubicBezTo>
                      <a:pt x="311" y="227"/>
                      <a:pt x="314" y="219"/>
                      <a:pt x="315" y="211"/>
                    </a:cubicBezTo>
                    <a:cubicBezTo>
                      <a:pt x="316" y="203"/>
                      <a:pt x="316" y="195"/>
                      <a:pt x="315" y="188"/>
                    </a:cubicBezTo>
                    <a:cubicBezTo>
                      <a:pt x="314" y="180"/>
                      <a:pt x="311" y="173"/>
                      <a:pt x="308" y="167"/>
                    </a:cubicBezTo>
                    <a:cubicBezTo>
                      <a:pt x="304" y="161"/>
                      <a:pt x="300" y="156"/>
                      <a:pt x="295" y="152"/>
                    </a:cubicBezTo>
                    <a:cubicBezTo>
                      <a:pt x="290" y="148"/>
                      <a:pt x="284" y="145"/>
                      <a:pt x="278" y="144"/>
                    </a:cubicBezTo>
                    <a:cubicBezTo>
                      <a:pt x="276" y="144"/>
                      <a:pt x="275" y="144"/>
                      <a:pt x="273" y="144"/>
                    </a:cubicBezTo>
                    <a:cubicBezTo>
                      <a:pt x="271" y="143"/>
                      <a:pt x="270" y="144"/>
                      <a:pt x="268" y="144"/>
                    </a:cubicBezTo>
                    <a:cubicBezTo>
                      <a:pt x="267" y="144"/>
                      <a:pt x="265" y="144"/>
                      <a:pt x="264" y="144"/>
                    </a:cubicBezTo>
                    <a:cubicBezTo>
                      <a:pt x="262" y="145"/>
                      <a:pt x="260" y="145"/>
                      <a:pt x="259" y="146"/>
                    </a:cubicBezTo>
                    <a:cubicBezTo>
                      <a:pt x="258" y="146"/>
                      <a:pt x="257" y="146"/>
                      <a:pt x="256" y="147"/>
                    </a:cubicBezTo>
                    <a:cubicBezTo>
                      <a:pt x="254" y="147"/>
                      <a:pt x="253" y="148"/>
                      <a:pt x="252" y="148"/>
                    </a:cubicBezTo>
                    <a:cubicBezTo>
                      <a:pt x="251" y="149"/>
                      <a:pt x="250" y="150"/>
                      <a:pt x="249" y="150"/>
                    </a:cubicBezTo>
                    <a:cubicBezTo>
                      <a:pt x="248" y="151"/>
                      <a:pt x="247" y="152"/>
                      <a:pt x="246" y="153"/>
                    </a:cubicBezTo>
                    <a:cubicBezTo>
                      <a:pt x="249" y="135"/>
                      <a:pt x="249" y="135"/>
                      <a:pt x="249" y="135"/>
                    </a:cubicBezTo>
                    <a:cubicBezTo>
                      <a:pt x="265" y="34"/>
                      <a:pt x="265" y="34"/>
                      <a:pt x="265" y="34"/>
                    </a:cubicBezTo>
                    <a:cubicBezTo>
                      <a:pt x="200" y="25"/>
                      <a:pt x="200" y="25"/>
                      <a:pt x="200" y="25"/>
                    </a:cubicBezTo>
                    <a:cubicBezTo>
                      <a:pt x="200" y="26"/>
                      <a:pt x="200" y="27"/>
                      <a:pt x="200" y="29"/>
                    </a:cubicBezTo>
                    <a:cubicBezTo>
                      <a:pt x="200" y="30"/>
                      <a:pt x="200" y="32"/>
                      <a:pt x="200" y="33"/>
                    </a:cubicBezTo>
                    <a:cubicBezTo>
                      <a:pt x="200" y="34"/>
                      <a:pt x="200" y="36"/>
                      <a:pt x="200" y="37"/>
                    </a:cubicBezTo>
                    <a:cubicBezTo>
                      <a:pt x="200" y="39"/>
                      <a:pt x="199" y="40"/>
                      <a:pt x="199" y="41"/>
                    </a:cubicBezTo>
                    <a:cubicBezTo>
                      <a:pt x="198" y="51"/>
                      <a:pt x="195" y="60"/>
                      <a:pt x="190" y="68"/>
                    </a:cubicBezTo>
                    <a:cubicBezTo>
                      <a:pt x="186" y="76"/>
                      <a:pt x="181" y="83"/>
                      <a:pt x="175" y="88"/>
                    </a:cubicBezTo>
                    <a:cubicBezTo>
                      <a:pt x="170" y="93"/>
                      <a:pt x="163" y="98"/>
                      <a:pt x="156" y="100"/>
                    </a:cubicBezTo>
                    <a:cubicBezTo>
                      <a:pt x="149" y="102"/>
                      <a:pt x="142" y="103"/>
                      <a:pt x="135" y="102"/>
                    </a:cubicBezTo>
                    <a:cubicBezTo>
                      <a:pt x="128" y="101"/>
                      <a:pt x="121" y="97"/>
                      <a:pt x="116" y="93"/>
                    </a:cubicBezTo>
                    <a:cubicBezTo>
                      <a:pt x="110" y="88"/>
                      <a:pt x="106" y="82"/>
                      <a:pt x="102" y="76"/>
                    </a:cubicBezTo>
                    <a:cubicBezTo>
                      <a:pt x="99" y="69"/>
                      <a:pt x="96" y="61"/>
                      <a:pt x="95" y="52"/>
                    </a:cubicBezTo>
                    <a:cubicBezTo>
                      <a:pt x="94" y="44"/>
                      <a:pt x="94" y="35"/>
                      <a:pt x="95" y="26"/>
                    </a:cubicBezTo>
                    <a:cubicBezTo>
                      <a:pt x="96" y="24"/>
                      <a:pt x="96" y="23"/>
                      <a:pt x="96" y="22"/>
                    </a:cubicBezTo>
                    <a:cubicBezTo>
                      <a:pt x="96" y="20"/>
                      <a:pt x="97" y="19"/>
                      <a:pt x="97" y="18"/>
                    </a:cubicBezTo>
                    <a:cubicBezTo>
                      <a:pt x="97" y="16"/>
                      <a:pt x="98" y="15"/>
                      <a:pt x="98" y="14"/>
                    </a:cubicBezTo>
                    <a:cubicBezTo>
                      <a:pt x="99" y="13"/>
                      <a:pt x="99" y="11"/>
                      <a:pt x="99" y="10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" name="iSlidé">
                <a:extLst>
                  <a:ext uri="{FF2B5EF4-FFF2-40B4-BE49-F238E27FC236}">
                    <a16:creationId xmlns:a16="http://schemas.microsoft.com/office/drawing/2014/main" id="{4A6289F1-09E9-445D-BDE8-6EBF764945ED}"/>
                  </a:ext>
                </a:extLst>
              </p:cNvPr>
              <p:cNvSpPr/>
              <p:nvPr/>
            </p:nvSpPr>
            <p:spPr bwMode="auto">
              <a:xfrm>
                <a:off x="8671230" y="1433779"/>
                <a:ext cx="2328091" cy="2431064"/>
              </a:xfrm>
              <a:custGeom>
                <a:avLst/>
                <a:gdLst>
                  <a:gd name="T0" fmla="*/ 271 w 352"/>
                  <a:gd name="T1" fmla="*/ 4 h 371"/>
                  <a:gd name="T2" fmla="*/ 233 w 352"/>
                  <a:gd name="T3" fmla="*/ 36 h 371"/>
                  <a:gd name="T4" fmla="*/ 193 w 352"/>
                  <a:gd name="T5" fmla="*/ 41 h 371"/>
                  <a:gd name="T6" fmla="*/ 132 w 352"/>
                  <a:gd name="T7" fmla="*/ 18 h 371"/>
                  <a:gd name="T8" fmla="*/ 82 w 352"/>
                  <a:gd name="T9" fmla="*/ 119 h 371"/>
                  <a:gd name="T10" fmla="*/ 77 w 352"/>
                  <a:gd name="T11" fmla="*/ 134 h 371"/>
                  <a:gd name="T12" fmla="*/ 71 w 352"/>
                  <a:gd name="T13" fmla="*/ 130 h 371"/>
                  <a:gd name="T14" fmla="*/ 65 w 352"/>
                  <a:gd name="T15" fmla="*/ 127 h 371"/>
                  <a:gd name="T16" fmla="*/ 58 w 352"/>
                  <a:gd name="T17" fmla="*/ 125 h 371"/>
                  <a:gd name="T18" fmla="*/ 36 w 352"/>
                  <a:gd name="T19" fmla="*/ 127 h 371"/>
                  <a:gd name="T20" fmla="*/ 8 w 352"/>
                  <a:gd name="T21" fmla="*/ 155 h 371"/>
                  <a:gd name="T22" fmla="*/ 1 w 352"/>
                  <a:gd name="T23" fmla="*/ 199 h 371"/>
                  <a:gd name="T24" fmla="*/ 19 w 352"/>
                  <a:gd name="T25" fmla="*/ 231 h 371"/>
                  <a:gd name="T26" fmla="*/ 40 w 352"/>
                  <a:gd name="T27" fmla="*/ 237 h 371"/>
                  <a:gd name="T28" fmla="*/ 47 w 352"/>
                  <a:gd name="T29" fmla="*/ 236 h 371"/>
                  <a:gd name="T30" fmla="*/ 54 w 352"/>
                  <a:gd name="T31" fmla="*/ 234 h 371"/>
                  <a:gd name="T32" fmla="*/ 61 w 352"/>
                  <a:gd name="T33" fmla="*/ 231 h 371"/>
                  <a:gd name="T34" fmla="*/ 61 w 352"/>
                  <a:gd name="T35" fmla="*/ 246 h 371"/>
                  <a:gd name="T36" fmla="*/ 126 w 352"/>
                  <a:gd name="T37" fmla="*/ 343 h 371"/>
                  <a:gd name="T38" fmla="*/ 126 w 352"/>
                  <a:gd name="T39" fmla="*/ 333 h 371"/>
                  <a:gd name="T40" fmla="*/ 127 w 352"/>
                  <a:gd name="T41" fmla="*/ 323 h 371"/>
                  <a:gd name="T42" fmla="*/ 153 w 352"/>
                  <a:gd name="T43" fmla="*/ 273 h 371"/>
                  <a:gd name="T44" fmla="*/ 201 w 352"/>
                  <a:gd name="T45" fmla="*/ 256 h 371"/>
                  <a:gd name="T46" fmla="*/ 242 w 352"/>
                  <a:gd name="T47" fmla="*/ 283 h 371"/>
                  <a:gd name="T48" fmla="*/ 253 w 352"/>
                  <a:gd name="T49" fmla="*/ 340 h 371"/>
                  <a:gd name="T50" fmla="*/ 251 w 352"/>
                  <a:gd name="T51" fmla="*/ 350 h 371"/>
                  <a:gd name="T52" fmla="*/ 247 w 352"/>
                  <a:gd name="T53" fmla="*/ 360 h 371"/>
                  <a:gd name="T54" fmla="*/ 332 w 352"/>
                  <a:gd name="T55" fmla="*/ 310 h 371"/>
                  <a:gd name="T56" fmla="*/ 314 w 352"/>
                  <a:gd name="T57" fmla="*/ 198 h 371"/>
                  <a:gd name="T58" fmla="*/ 313 w 352"/>
                  <a:gd name="T59" fmla="*/ 139 h 371"/>
                  <a:gd name="T60" fmla="*/ 343 w 352"/>
                  <a:gd name="T61" fmla="*/ 103 h 371"/>
                  <a:gd name="T62" fmla="*/ 349 w 352"/>
                  <a:gd name="T63" fmla="*/ 48 h 371"/>
                  <a:gd name="T64" fmla="*/ 320 w 352"/>
                  <a:gd name="T65" fmla="*/ 6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2" h="371">
                    <a:moveTo>
                      <a:pt x="295" y="0"/>
                    </a:moveTo>
                    <a:cubicBezTo>
                      <a:pt x="286" y="0"/>
                      <a:pt x="278" y="1"/>
                      <a:pt x="271" y="4"/>
                    </a:cubicBezTo>
                    <a:cubicBezTo>
                      <a:pt x="263" y="7"/>
                      <a:pt x="256" y="11"/>
                      <a:pt x="250" y="17"/>
                    </a:cubicBezTo>
                    <a:cubicBezTo>
                      <a:pt x="243" y="22"/>
                      <a:pt x="237" y="29"/>
                      <a:pt x="233" y="36"/>
                    </a:cubicBezTo>
                    <a:cubicBezTo>
                      <a:pt x="228" y="43"/>
                      <a:pt x="224" y="51"/>
                      <a:pt x="221" y="60"/>
                    </a:cubicBezTo>
                    <a:cubicBezTo>
                      <a:pt x="212" y="53"/>
                      <a:pt x="203" y="47"/>
                      <a:pt x="193" y="41"/>
                    </a:cubicBezTo>
                    <a:cubicBezTo>
                      <a:pt x="184" y="36"/>
                      <a:pt x="174" y="31"/>
                      <a:pt x="163" y="27"/>
                    </a:cubicBezTo>
                    <a:cubicBezTo>
                      <a:pt x="153" y="23"/>
                      <a:pt x="143" y="20"/>
                      <a:pt x="132" y="18"/>
                    </a:cubicBezTo>
                    <a:cubicBezTo>
                      <a:pt x="121" y="15"/>
                      <a:pt x="110" y="14"/>
                      <a:pt x="99" y="13"/>
                    </a:cubicBezTo>
                    <a:cubicBezTo>
                      <a:pt x="82" y="119"/>
                      <a:pt x="82" y="119"/>
                      <a:pt x="82" y="119"/>
                    </a:cubicBezTo>
                    <a:cubicBezTo>
                      <a:pt x="79" y="136"/>
                      <a:pt x="79" y="136"/>
                      <a:pt x="79" y="136"/>
                    </a:cubicBezTo>
                    <a:cubicBezTo>
                      <a:pt x="78" y="135"/>
                      <a:pt x="77" y="135"/>
                      <a:pt x="77" y="134"/>
                    </a:cubicBezTo>
                    <a:cubicBezTo>
                      <a:pt x="76" y="133"/>
                      <a:pt x="75" y="132"/>
                      <a:pt x="74" y="132"/>
                    </a:cubicBezTo>
                    <a:cubicBezTo>
                      <a:pt x="73" y="131"/>
                      <a:pt x="72" y="130"/>
                      <a:pt x="71" y="130"/>
                    </a:cubicBezTo>
                    <a:cubicBezTo>
                      <a:pt x="70" y="129"/>
                      <a:pt x="69" y="129"/>
                      <a:pt x="69" y="128"/>
                    </a:cubicBezTo>
                    <a:cubicBezTo>
                      <a:pt x="67" y="128"/>
                      <a:pt x="66" y="127"/>
                      <a:pt x="65" y="127"/>
                    </a:cubicBezTo>
                    <a:cubicBezTo>
                      <a:pt x="64" y="126"/>
                      <a:pt x="63" y="126"/>
                      <a:pt x="62" y="125"/>
                    </a:cubicBezTo>
                    <a:cubicBezTo>
                      <a:pt x="61" y="125"/>
                      <a:pt x="59" y="125"/>
                      <a:pt x="58" y="125"/>
                    </a:cubicBezTo>
                    <a:cubicBezTo>
                      <a:pt x="57" y="124"/>
                      <a:pt x="56" y="124"/>
                      <a:pt x="54" y="124"/>
                    </a:cubicBezTo>
                    <a:cubicBezTo>
                      <a:pt x="48" y="124"/>
                      <a:pt x="42" y="125"/>
                      <a:pt x="36" y="127"/>
                    </a:cubicBezTo>
                    <a:cubicBezTo>
                      <a:pt x="30" y="130"/>
                      <a:pt x="25" y="134"/>
                      <a:pt x="20" y="138"/>
                    </a:cubicBezTo>
                    <a:cubicBezTo>
                      <a:pt x="15" y="143"/>
                      <a:pt x="11" y="149"/>
                      <a:pt x="8" y="155"/>
                    </a:cubicBezTo>
                    <a:cubicBezTo>
                      <a:pt x="5" y="162"/>
                      <a:pt x="2" y="169"/>
                      <a:pt x="1" y="177"/>
                    </a:cubicBezTo>
                    <a:cubicBezTo>
                      <a:pt x="0" y="184"/>
                      <a:pt x="0" y="192"/>
                      <a:pt x="1" y="199"/>
                    </a:cubicBezTo>
                    <a:cubicBezTo>
                      <a:pt x="2" y="205"/>
                      <a:pt x="4" y="212"/>
                      <a:pt x="7" y="217"/>
                    </a:cubicBezTo>
                    <a:cubicBezTo>
                      <a:pt x="11" y="223"/>
                      <a:pt x="15" y="227"/>
                      <a:pt x="19" y="231"/>
                    </a:cubicBezTo>
                    <a:cubicBezTo>
                      <a:pt x="24" y="234"/>
                      <a:pt x="30" y="236"/>
                      <a:pt x="36" y="237"/>
                    </a:cubicBezTo>
                    <a:cubicBezTo>
                      <a:pt x="37" y="237"/>
                      <a:pt x="39" y="237"/>
                      <a:pt x="40" y="237"/>
                    </a:cubicBezTo>
                    <a:cubicBezTo>
                      <a:pt x="41" y="237"/>
                      <a:pt x="42" y="237"/>
                      <a:pt x="44" y="237"/>
                    </a:cubicBezTo>
                    <a:cubicBezTo>
                      <a:pt x="45" y="237"/>
                      <a:pt x="46" y="236"/>
                      <a:pt x="47" y="236"/>
                    </a:cubicBezTo>
                    <a:cubicBezTo>
                      <a:pt x="49" y="236"/>
                      <a:pt x="50" y="236"/>
                      <a:pt x="51" y="235"/>
                    </a:cubicBezTo>
                    <a:cubicBezTo>
                      <a:pt x="52" y="235"/>
                      <a:pt x="53" y="235"/>
                      <a:pt x="54" y="234"/>
                    </a:cubicBezTo>
                    <a:cubicBezTo>
                      <a:pt x="56" y="234"/>
                      <a:pt x="57" y="233"/>
                      <a:pt x="58" y="233"/>
                    </a:cubicBezTo>
                    <a:cubicBezTo>
                      <a:pt x="59" y="232"/>
                      <a:pt x="60" y="232"/>
                      <a:pt x="61" y="231"/>
                    </a:cubicBezTo>
                    <a:cubicBezTo>
                      <a:pt x="62" y="230"/>
                      <a:pt x="63" y="230"/>
                      <a:pt x="64" y="229"/>
                    </a:cubicBezTo>
                    <a:cubicBezTo>
                      <a:pt x="61" y="246"/>
                      <a:pt x="61" y="246"/>
                      <a:pt x="61" y="246"/>
                    </a:cubicBezTo>
                    <a:cubicBezTo>
                      <a:pt x="47" y="332"/>
                      <a:pt x="47" y="332"/>
                      <a:pt x="47" y="332"/>
                    </a:cubicBezTo>
                    <a:cubicBezTo>
                      <a:pt x="126" y="343"/>
                      <a:pt x="126" y="343"/>
                      <a:pt x="126" y="343"/>
                    </a:cubicBezTo>
                    <a:cubicBezTo>
                      <a:pt x="126" y="342"/>
                      <a:pt x="126" y="340"/>
                      <a:pt x="126" y="338"/>
                    </a:cubicBezTo>
                    <a:cubicBezTo>
                      <a:pt x="126" y="337"/>
                      <a:pt x="126" y="335"/>
                      <a:pt x="126" y="333"/>
                    </a:cubicBezTo>
                    <a:cubicBezTo>
                      <a:pt x="126" y="332"/>
                      <a:pt x="126" y="330"/>
                      <a:pt x="126" y="328"/>
                    </a:cubicBezTo>
                    <a:cubicBezTo>
                      <a:pt x="127" y="327"/>
                      <a:pt x="127" y="325"/>
                      <a:pt x="127" y="323"/>
                    </a:cubicBezTo>
                    <a:cubicBezTo>
                      <a:pt x="129" y="313"/>
                      <a:pt x="132" y="303"/>
                      <a:pt x="136" y="295"/>
                    </a:cubicBezTo>
                    <a:cubicBezTo>
                      <a:pt x="141" y="287"/>
                      <a:pt x="147" y="279"/>
                      <a:pt x="153" y="273"/>
                    </a:cubicBezTo>
                    <a:cubicBezTo>
                      <a:pt x="160" y="267"/>
                      <a:pt x="167" y="262"/>
                      <a:pt x="175" y="259"/>
                    </a:cubicBezTo>
                    <a:cubicBezTo>
                      <a:pt x="183" y="256"/>
                      <a:pt x="192" y="255"/>
                      <a:pt x="201" y="256"/>
                    </a:cubicBezTo>
                    <a:cubicBezTo>
                      <a:pt x="209" y="257"/>
                      <a:pt x="217" y="260"/>
                      <a:pt x="225" y="265"/>
                    </a:cubicBezTo>
                    <a:cubicBezTo>
                      <a:pt x="232" y="269"/>
                      <a:pt x="238" y="276"/>
                      <a:pt x="242" y="283"/>
                    </a:cubicBezTo>
                    <a:cubicBezTo>
                      <a:pt x="247" y="291"/>
                      <a:pt x="251" y="300"/>
                      <a:pt x="253" y="309"/>
                    </a:cubicBezTo>
                    <a:cubicBezTo>
                      <a:pt x="254" y="319"/>
                      <a:pt x="255" y="329"/>
                      <a:pt x="253" y="340"/>
                    </a:cubicBezTo>
                    <a:cubicBezTo>
                      <a:pt x="253" y="342"/>
                      <a:pt x="252" y="343"/>
                      <a:pt x="252" y="345"/>
                    </a:cubicBezTo>
                    <a:cubicBezTo>
                      <a:pt x="252" y="347"/>
                      <a:pt x="251" y="349"/>
                      <a:pt x="251" y="350"/>
                    </a:cubicBezTo>
                    <a:cubicBezTo>
                      <a:pt x="250" y="352"/>
                      <a:pt x="250" y="354"/>
                      <a:pt x="249" y="355"/>
                    </a:cubicBezTo>
                    <a:cubicBezTo>
                      <a:pt x="248" y="357"/>
                      <a:pt x="248" y="359"/>
                      <a:pt x="247" y="360"/>
                    </a:cubicBezTo>
                    <a:cubicBezTo>
                      <a:pt x="328" y="371"/>
                      <a:pt x="328" y="371"/>
                      <a:pt x="328" y="371"/>
                    </a:cubicBezTo>
                    <a:cubicBezTo>
                      <a:pt x="331" y="351"/>
                      <a:pt x="332" y="330"/>
                      <a:pt x="332" y="310"/>
                    </a:cubicBezTo>
                    <a:cubicBezTo>
                      <a:pt x="332" y="290"/>
                      <a:pt x="330" y="271"/>
                      <a:pt x="327" y="252"/>
                    </a:cubicBezTo>
                    <a:cubicBezTo>
                      <a:pt x="324" y="233"/>
                      <a:pt x="320" y="215"/>
                      <a:pt x="314" y="198"/>
                    </a:cubicBezTo>
                    <a:cubicBezTo>
                      <a:pt x="308" y="180"/>
                      <a:pt x="301" y="164"/>
                      <a:pt x="293" y="149"/>
                    </a:cubicBezTo>
                    <a:cubicBezTo>
                      <a:pt x="300" y="146"/>
                      <a:pt x="307" y="143"/>
                      <a:pt x="313" y="139"/>
                    </a:cubicBezTo>
                    <a:cubicBezTo>
                      <a:pt x="319" y="134"/>
                      <a:pt x="325" y="129"/>
                      <a:pt x="330" y="123"/>
                    </a:cubicBezTo>
                    <a:cubicBezTo>
                      <a:pt x="335" y="117"/>
                      <a:pt x="339" y="110"/>
                      <a:pt x="343" y="103"/>
                    </a:cubicBezTo>
                    <a:cubicBezTo>
                      <a:pt x="346" y="95"/>
                      <a:pt x="348" y="87"/>
                      <a:pt x="350" y="79"/>
                    </a:cubicBezTo>
                    <a:cubicBezTo>
                      <a:pt x="352" y="68"/>
                      <a:pt x="351" y="58"/>
                      <a:pt x="349" y="48"/>
                    </a:cubicBezTo>
                    <a:cubicBezTo>
                      <a:pt x="347" y="39"/>
                      <a:pt x="343" y="30"/>
                      <a:pt x="338" y="23"/>
                    </a:cubicBezTo>
                    <a:cubicBezTo>
                      <a:pt x="333" y="16"/>
                      <a:pt x="327" y="10"/>
                      <a:pt x="320" y="6"/>
                    </a:cubicBezTo>
                    <a:cubicBezTo>
                      <a:pt x="312" y="2"/>
                      <a:pt x="304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" name="í$1ïḍé">
                <a:extLst>
                  <a:ext uri="{FF2B5EF4-FFF2-40B4-BE49-F238E27FC236}">
                    <a16:creationId xmlns:a16="http://schemas.microsoft.com/office/drawing/2014/main" id="{AD79D758-9606-4945-BF10-8A1AC313C747}"/>
                  </a:ext>
                </a:extLst>
              </p:cNvPr>
              <p:cNvSpPr/>
              <p:nvPr/>
            </p:nvSpPr>
            <p:spPr bwMode="auto">
              <a:xfrm>
                <a:off x="8527611" y="3166571"/>
                <a:ext cx="2202694" cy="2686277"/>
              </a:xfrm>
              <a:custGeom>
                <a:avLst/>
                <a:gdLst>
                  <a:gd name="T0" fmla="*/ 205 w 333"/>
                  <a:gd name="T1" fmla="*/ 0 h 410"/>
                  <a:gd name="T2" fmla="*/ 185 w 333"/>
                  <a:gd name="T3" fmla="*/ 3 h 410"/>
                  <a:gd name="T4" fmla="*/ 167 w 333"/>
                  <a:gd name="T5" fmla="*/ 14 h 410"/>
                  <a:gd name="T6" fmla="*/ 154 w 333"/>
                  <a:gd name="T7" fmla="*/ 31 h 410"/>
                  <a:gd name="T8" fmla="*/ 146 w 333"/>
                  <a:gd name="T9" fmla="*/ 54 h 410"/>
                  <a:gd name="T10" fmla="*/ 146 w 333"/>
                  <a:gd name="T11" fmla="*/ 59 h 410"/>
                  <a:gd name="T12" fmla="*/ 145 w 333"/>
                  <a:gd name="T13" fmla="*/ 64 h 410"/>
                  <a:gd name="T14" fmla="*/ 146 w 333"/>
                  <a:gd name="T15" fmla="*/ 69 h 410"/>
                  <a:gd name="T16" fmla="*/ 146 w 333"/>
                  <a:gd name="T17" fmla="*/ 74 h 410"/>
                  <a:gd name="T18" fmla="*/ 150 w 333"/>
                  <a:gd name="T19" fmla="*/ 90 h 410"/>
                  <a:gd name="T20" fmla="*/ 136 w 333"/>
                  <a:gd name="T21" fmla="*/ 88 h 410"/>
                  <a:gd name="T22" fmla="*/ 52 w 333"/>
                  <a:gd name="T23" fmla="*/ 76 h 410"/>
                  <a:gd name="T24" fmla="*/ 36 w 333"/>
                  <a:gd name="T25" fmla="*/ 170 h 410"/>
                  <a:gd name="T26" fmla="*/ 41 w 333"/>
                  <a:gd name="T27" fmla="*/ 169 h 410"/>
                  <a:gd name="T28" fmla="*/ 46 w 333"/>
                  <a:gd name="T29" fmla="*/ 169 h 410"/>
                  <a:gd name="T30" fmla="*/ 50 w 333"/>
                  <a:gd name="T31" fmla="*/ 169 h 410"/>
                  <a:gd name="T32" fmla="*/ 55 w 333"/>
                  <a:gd name="T33" fmla="*/ 169 h 410"/>
                  <a:gd name="T34" fmla="*/ 77 w 333"/>
                  <a:gd name="T35" fmla="*/ 179 h 410"/>
                  <a:gd name="T36" fmla="*/ 93 w 333"/>
                  <a:gd name="T37" fmla="*/ 198 h 410"/>
                  <a:gd name="T38" fmla="*/ 102 w 333"/>
                  <a:gd name="T39" fmla="*/ 224 h 410"/>
                  <a:gd name="T40" fmla="*/ 102 w 333"/>
                  <a:gd name="T41" fmla="*/ 254 h 410"/>
                  <a:gd name="T42" fmla="*/ 93 w 333"/>
                  <a:gd name="T43" fmla="*/ 282 h 410"/>
                  <a:gd name="T44" fmla="*/ 76 w 333"/>
                  <a:gd name="T45" fmla="*/ 302 h 410"/>
                  <a:gd name="T46" fmla="*/ 55 w 333"/>
                  <a:gd name="T47" fmla="*/ 314 h 410"/>
                  <a:gd name="T48" fmla="*/ 32 w 333"/>
                  <a:gd name="T49" fmla="*/ 314 h 410"/>
                  <a:gd name="T50" fmla="*/ 14 w 333"/>
                  <a:gd name="T51" fmla="*/ 306 h 410"/>
                  <a:gd name="T52" fmla="*/ 0 w 333"/>
                  <a:gd name="T53" fmla="*/ 397 h 410"/>
                  <a:gd name="T54" fmla="*/ 156 w 333"/>
                  <a:gd name="T55" fmla="*/ 376 h 410"/>
                  <a:gd name="T56" fmla="*/ 141 w 333"/>
                  <a:gd name="T57" fmla="*/ 361 h 410"/>
                  <a:gd name="T58" fmla="*/ 131 w 333"/>
                  <a:gd name="T59" fmla="*/ 342 h 410"/>
                  <a:gd name="T60" fmla="*/ 126 w 333"/>
                  <a:gd name="T61" fmla="*/ 319 h 410"/>
                  <a:gd name="T62" fmla="*/ 126 w 333"/>
                  <a:gd name="T63" fmla="*/ 295 h 410"/>
                  <a:gd name="T64" fmla="*/ 136 w 333"/>
                  <a:gd name="T65" fmla="*/ 267 h 410"/>
                  <a:gd name="T66" fmla="*/ 153 w 333"/>
                  <a:gd name="T67" fmla="*/ 246 h 410"/>
                  <a:gd name="T68" fmla="*/ 175 w 333"/>
                  <a:gd name="T69" fmla="*/ 234 h 410"/>
                  <a:gd name="T70" fmla="*/ 201 w 333"/>
                  <a:gd name="T71" fmla="*/ 233 h 410"/>
                  <a:gd name="T72" fmla="*/ 254 w 333"/>
                  <a:gd name="T73" fmla="*/ 294 h 410"/>
                  <a:gd name="T74" fmla="*/ 333 w 333"/>
                  <a:gd name="T75" fmla="*/ 116 h 410"/>
                  <a:gd name="T76" fmla="*/ 246 w 333"/>
                  <a:gd name="T77" fmla="*/ 104 h 410"/>
                  <a:gd name="T78" fmla="*/ 231 w 333"/>
                  <a:gd name="T79" fmla="*/ 102 h 410"/>
                  <a:gd name="T80" fmla="*/ 234 w 333"/>
                  <a:gd name="T81" fmla="*/ 98 h 410"/>
                  <a:gd name="T82" fmla="*/ 236 w 333"/>
                  <a:gd name="T83" fmla="*/ 95 h 410"/>
                  <a:gd name="T84" fmla="*/ 238 w 333"/>
                  <a:gd name="T85" fmla="*/ 91 h 410"/>
                  <a:gd name="T86" fmla="*/ 240 w 333"/>
                  <a:gd name="T87" fmla="*/ 87 h 410"/>
                  <a:gd name="T88" fmla="*/ 242 w 333"/>
                  <a:gd name="T89" fmla="*/ 82 h 410"/>
                  <a:gd name="T90" fmla="*/ 244 w 333"/>
                  <a:gd name="T91" fmla="*/ 78 h 410"/>
                  <a:gd name="T92" fmla="*/ 246 w 333"/>
                  <a:gd name="T93" fmla="*/ 72 h 410"/>
                  <a:gd name="T94" fmla="*/ 247 w 333"/>
                  <a:gd name="T95" fmla="*/ 67 h 410"/>
                  <a:gd name="T96" fmla="*/ 246 w 333"/>
                  <a:gd name="T97" fmla="*/ 43 h 410"/>
                  <a:gd name="T98" fmla="*/ 238 w 333"/>
                  <a:gd name="T99" fmla="*/ 22 h 410"/>
                  <a:gd name="T100" fmla="*/ 224 w 333"/>
                  <a:gd name="T101" fmla="*/ 7 h 410"/>
                  <a:gd name="T102" fmla="*/ 205 w 333"/>
                  <a:gd name="T103" fmla="*/ 0 h 410"/>
                  <a:gd name="T104" fmla="*/ 205 w 333"/>
                  <a:gd name="T10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3" h="410">
                    <a:moveTo>
                      <a:pt x="205" y="0"/>
                    </a:moveTo>
                    <a:cubicBezTo>
                      <a:pt x="198" y="0"/>
                      <a:pt x="192" y="1"/>
                      <a:pt x="185" y="3"/>
                    </a:cubicBezTo>
                    <a:cubicBezTo>
                      <a:pt x="179" y="5"/>
                      <a:pt x="173" y="9"/>
                      <a:pt x="167" y="14"/>
                    </a:cubicBezTo>
                    <a:cubicBezTo>
                      <a:pt x="162" y="19"/>
                      <a:pt x="157" y="25"/>
                      <a:pt x="154" y="31"/>
                    </a:cubicBezTo>
                    <a:cubicBezTo>
                      <a:pt x="150" y="38"/>
                      <a:pt x="148" y="46"/>
                      <a:pt x="146" y="54"/>
                    </a:cubicBezTo>
                    <a:cubicBezTo>
                      <a:pt x="146" y="55"/>
                      <a:pt x="146" y="57"/>
                      <a:pt x="146" y="59"/>
                    </a:cubicBezTo>
                    <a:cubicBezTo>
                      <a:pt x="146" y="61"/>
                      <a:pt x="145" y="62"/>
                      <a:pt x="145" y="64"/>
                    </a:cubicBezTo>
                    <a:cubicBezTo>
                      <a:pt x="145" y="66"/>
                      <a:pt x="145" y="67"/>
                      <a:pt x="146" y="69"/>
                    </a:cubicBezTo>
                    <a:cubicBezTo>
                      <a:pt x="146" y="71"/>
                      <a:pt x="146" y="72"/>
                      <a:pt x="146" y="74"/>
                    </a:cubicBezTo>
                    <a:cubicBezTo>
                      <a:pt x="147" y="80"/>
                      <a:pt x="148" y="85"/>
                      <a:pt x="150" y="90"/>
                    </a:cubicBezTo>
                    <a:cubicBezTo>
                      <a:pt x="136" y="88"/>
                      <a:pt x="136" y="88"/>
                      <a:pt x="136" y="88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36" y="170"/>
                      <a:pt x="36" y="170"/>
                      <a:pt x="36" y="170"/>
                    </a:cubicBezTo>
                    <a:cubicBezTo>
                      <a:pt x="38" y="170"/>
                      <a:pt x="40" y="169"/>
                      <a:pt x="41" y="169"/>
                    </a:cubicBezTo>
                    <a:cubicBezTo>
                      <a:pt x="43" y="169"/>
                      <a:pt x="44" y="169"/>
                      <a:pt x="46" y="169"/>
                    </a:cubicBezTo>
                    <a:cubicBezTo>
                      <a:pt x="47" y="169"/>
                      <a:pt x="49" y="169"/>
                      <a:pt x="50" y="169"/>
                    </a:cubicBezTo>
                    <a:cubicBezTo>
                      <a:pt x="52" y="169"/>
                      <a:pt x="54" y="169"/>
                      <a:pt x="55" y="169"/>
                    </a:cubicBezTo>
                    <a:cubicBezTo>
                      <a:pt x="63" y="171"/>
                      <a:pt x="70" y="174"/>
                      <a:pt x="77" y="179"/>
                    </a:cubicBezTo>
                    <a:cubicBezTo>
                      <a:pt x="83" y="184"/>
                      <a:pt x="89" y="191"/>
                      <a:pt x="93" y="198"/>
                    </a:cubicBezTo>
                    <a:cubicBezTo>
                      <a:pt x="97" y="206"/>
                      <a:pt x="100" y="215"/>
                      <a:pt x="102" y="224"/>
                    </a:cubicBezTo>
                    <a:cubicBezTo>
                      <a:pt x="104" y="234"/>
                      <a:pt x="104" y="244"/>
                      <a:pt x="102" y="254"/>
                    </a:cubicBezTo>
                    <a:cubicBezTo>
                      <a:pt x="100" y="264"/>
                      <a:pt x="97" y="273"/>
                      <a:pt x="93" y="282"/>
                    </a:cubicBezTo>
                    <a:cubicBezTo>
                      <a:pt x="88" y="290"/>
                      <a:pt x="83" y="297"/>
                      <a:pt x="76" y="302"/>
                    </a:cubicBezTo>
                    <a:cubicBezTo>
                      <a:pt x="70" y="308"/>
                      <a:pt x="63" y="312"/>
                      <a:pt x="55" y="314"/>
                    </a:cubicBezTo>
                    <a:cubicBezTo>
                      <a:pt x="48" y="316"/>
                      <a:pt x="40" y="316"/>
                      <a:pt x="32" y="314"/>
                    </a:cubicBezTo>
                    <a:cubicBezTo>
                      <a:pt x="25" y="313"/>
                      <a:pt x="20" y="310"/>
                      <a:pt x="14" y="306"/>
                    </a:cubicBezTo>
                    <a:cubicBezTo>
                      <a:pt x="0" y="397"/>
                      <a:pt x="0" y="397"/>
                      <a:pt x="0" y="397"/>
                    </a:cubicBezTo>
                    <a:cubicBezTo>
                      <a:pt x="53" y="410"/>
                      <a:pt x="108" y="401"/>
                      <a:pt x="156" y="376"/>
                    </a:cubicBezTo>
                    <a:cubicBezTo>
                      <a:pt x="150" y="372"/>
                      <a:pt x="145" y="367"/>
                      <a:pt x="141" y="361"/>
                    </a:cubicBezTo>
                    <a:cubicBezTo>
                      <a:pt x="137" y="355"/>
                      <a:pt x="134" y="349"/>
                      <a:pt x="131" y="342"/>
                    </a:cubicBezTo>
                    <a:cubicBezTo>
                      <a:pt x="128" y="335"/>
                      <a:pt x="126" y="327"/>
                      <a:pt x="126" y="319"/>
                    </a:cubicBezTo>
                    <a:cubicBezTo>
                      <a:pt x="125" y="312"/>
                      <a:pt x="125" y="304"/>
                      <a:pt x="126" y="295"/>
                    </a:cubicBezTo>
                    <a:cubicBezTo>
                      <a:pt x="128" y="285"/>
                      <a:pt x="131" y="276"/>
                      <a:pt x="136" y="267"/>
                    </a:cubicBezTo>
                    <a:cubicBezTo>
                      <a:pt x="140" y="259"/>
                      <a:pt x="146" y="252"/>
                      <a:pt x="153" y="246"/>
                    </a:cubicBezTo>
                    <a:cubicBezTo>
                      <a:pt x="160" y="240"/>
                      <a:pt x="167" y="236"/>
                      <a:pt x="175" y="234"/>
                    </a:cubicBezTo>
                    <a:cubicBezTo>
                      <a:pt x="184" y="231"/>
                      <a:pt x="192" y="231"/>
                      <a:pt x="201" y="233"/>
                    </a:cubicBezTo>
                    <a:cubicBezTo>
                      <a:pt x="230" y="238"/>
                      <a:pt x="249" y="266"/>
                      <a:pt x="254" y="294"/>
                    </a:cubicBezTo>
                    <a:cubicBezTo>
                      <a:pt x="295" y="243"/>
                      <a:pt x="321" y="181"/>
                      <a:pt x="333" y="116"/>
                    </a:cubicBezTo>
                    <a:cubicBezTo>
                      <a:pt x="246" y="104"/>
                      <a:pt x="246" y="104"/>
                      <a:pt x="246" y="104"/>
                    </a:cubicBezTo>
                    <a:cubicBezTo>
                      <a:pt x="231" y="102"/>
                      <a:pt x="231" y="102"/>
                      <a:pt x="231" y="102"/>
                    </a:cubicBezTo>
                    <a:cubicBezTo>
                      <a:pt x="232" y="101"/>
                      <a:pt x="233" y="100"/>
                      <a:pt x="234" y="98"/>
                    </a:cubicBezTo>
                    <a:cubicBezTo>
                      <a:pt x="234" y="97"/>
                      <a:pt x="235" y="96"/>
                      <a:pt x="236" y="95"/>
                    </a:cubicBezTo>
                    <a:cubicBezTo>
                      <a:pt x="237" y="94"/>
                      <a:pt x="238" y="92"/>
                      <a:pt x="238" y="91"/>
                    </a:cubicBezTo>
                    <a:cubicBezTo>
                      <a:pt x="239" y="90"/>
                      <a:pt x="240" y="89"/>
                      <a:pt x="240" y="87"/>
                    </a:cubicBezTo>
                    <a:cubicBezTo>
                      <a:pt x="241" y="86"/>
                      <a:pt x="242" y="84"/>
                      <a:pt x="242" y="82"/>
                    </a:cubicBezTo>
                    <a:cubicBezTo>
                      <a:pt x="243" y="81"/>
                      <a:pt x="244" y="79"/>
                      <a:pt x="244" y="78"/>
                    </a:cubicBezTo>
                    <a:cubicBezTo>
                      <a:pt x="245" y="76"/>
                      <a:pt x="245" y="74"/>
                      <a:pt x="246" y="72"/>
                    </a:cubicBezTo>
                    <a:cubicBezTo>
                      <a:pt x="246" y="71"/>
                      <a:pt x="246" y="69"/>
                      <a:pt x="247" y="67"/>
                    </a:cubicBezTo>
                    <a:cubicBezTo>
                      <a:pt x="248" y="59"/>
                      <a:pt x="248" y="50"/>
                      <a:pt x="246" y="43"/>
                    </a:cubicBezTo>
                    <a:cubicBezTo>
                      <a:pt x="245" y="35"/>
                      <a:pt x="242" y="28"/>
                      <a:pt x="238" y="22"/>
                    </a:cubicBezTo>
                    <a:cubicBezTo>
                      <a:pt x="235" y="16"/>
                      <a:pt x="230" y="11"/>
                      <a:pt x="224" y="7"/>
                    </a:cubicBezTo>
                    <a:cubicBezTo>
                      <a:pt x="219" y="4"/>
                      <a:pt x="212" y="1"/>
                      <a:pt x="205" y="0"/>
                    </a:cubicBezTo>
                    <a:cubicBezTo>
                      <a:pt x="198" y="0"/>
                      <a:pt x="212" y="1"/>
                      <a:pt x="205" y="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665B335-8691-4EBD-99EA-2EDC0FF10599}"/>
                </a:ext>
              </a:extLst>
            </p:cNvPr>
            <p:cNvCxnSpPr/>
            <p:nvPr/>
          </p:nvCxnSpPr>
          <p:spPr>
            <a:xfrm flipH="1">
              <a:off x="669925" y="5225107"/>
              <a:ext cx="3734072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708BD6-6920-4D0A-A1F5-06D969409758}"/>
                </a:ext>
              </a:extLst>
            </p:cNvPr>
            <p:cNvCxnSpPr/>
            <p:nvPr/>
          </p:nvCxnSpPr>
          <p:spPr>
            <a:xfrm>
              <a:off x="7581438" y="1600201"/>
              <a:ext cx="39390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ïŝḻîḍe">
              <a:extLst>
                <a:ext uri="{FF2B5EF4-FFF2-40B4-BE49-F238E27FC236}">
                  <a16:creationId xmlns:a16="http://schemas.microsoft.com/office/drawing/2014/main" id="{DF7E8F26-1F97-4709-BD72-EAD8CBF899E7}"/>
                </a:ext>
              </a:extLst>
            </p:cNvPr>
            <p:cNvSpPr txBox="1"/>
            <p:nvPr/>
          </p:nvSpPr>
          <p:spPr bwMode="auto">
            <a:xfrm>
              <a:off x="8436001" y="1146697"/>
              <a:ext cx="308289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0" name="išlíḍê">
              <a:extLst>
                <a:ext uri="{FF2B5EF4-FFF2-40B4-BE49-F238E27FC236}">
                  <a16:creationId xmlns:a16="http://schemas.microsoft.com/office/drawing/2014/main" id="{F12C4F81-D262-4C7F-A0A6-CC1C71511F16}"/>
                </a:ext>
              </a:extLst>
            </p:cNvPr>
            <p:cNvSpPr/>
            <p:nvPr/>
          </p:nvSpPr>
          <p:spPr bwMode="auto">
            <a:xfrm>
              <a:off x="8436001" y="1588503"/>
              <a:ext cx="3082899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 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1" name="isḷîḍê">
              <a:extLst>
                <a:ext uri="{FF2B5EF4-FFF2-40B4-BE49-F238E27FC236}">
                  <a16:creationId xmlns:a16="http://schemas.microsoft.com/office/drawing/2014/main" id="{E433BB1E-9E38-4282-9709-59FC26BEAE02}"/>
                </a:ext>
              </a:extLst>
            </p:cNvPr>
            <p:cNvSpPr txBox="1"/>
            <p:nvPr/>
          </p:nvSpPr>
          <p:spPr bwMode="auto">
            <a:xfrm>
              <a:off x="673101" y="4783138"/>
              <a:ext cx="308289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2" name="íŝľïḓè">
              <a:extLst>
                <a:ext uri="{FF2B5EF4-FFF2-40B4-BE49-F238E27FC236}">
                  <a16:creationId xmlns:a16="http://schemas.microsoft.com/office/drawing/2014/main" id="{CE2C0E95-E135-49A8-9051-1348E08343C2}"/>
                </a:ext>
              </a:extLst>
            </p:cNvPr>
            <p:cNvSpPr/>
            <p:nvPr/>
          </p:nvSpPr>
          <p:spPr bwMode="auto">
            <a:xfrm>
              <a:off x="673101" y="5224944"/>
              <a:ext cx="3082899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3" name="íşḷiḍé">
              <a:extLst>
                <a:ext uri="{FF2B5EF4-FFF2-40B4-BE49-F238E27FC236}">
                  <a16:creationId xmlns:a16="http://schemas.microsoft.com/office/drawing/2014/main" id="{8150FCBE-748A-41E4-9A39-41983649D206}"/>
                </a:ext>
              </a:extLst>
            </p:cNvPr>
            <p:cNvSpPr txBox="1"/>
            <p:nvPr/>
          </p:nvSpPr>
          <p:spPr bwMode="auto">
            <a:xfrm>
              <a:off x="673101" y="1712598"/>
              <a:ext cx="308289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4" name="ïSḻïḑé">
              <a:extLst>
                <a:ext uri="{FF2B5EF4-FFF2-40B4-BE49-F238E27FC236}">
                  <a16:creationId xmlns:a16="http://schemas.microsoft.com/office/drawing/2014/main" id="{DEB16049-B459-4D4C-94BF-45685C45CA6C}"/>
                </a:ext>
              </a:extLst>
            </p:cNvPr>
            <p:cNvSpPr/>
            <p:nvPr/>
          </p:nvSpPr>
          <p:spPr bwMode="auto">
            <a:xfrm>
              <a:off x="673101" y="2154404"/>
              <a:ext cx="3082899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5" name="íšḻîḋé">
              <a:extLst>
                <a:ext uri="{FF2B5EF4-FFF2-40B4-BE49-F238E27FC236}">
                  <a16:creationId xmlns:a16="http://schemas.microsoft.com/office/drawing/2014/main" id="{F4E42C7C-6FF4-4CAE-80C9-30FD248F5FB3}"/>
                </a:ext>
              </a:extLst>
            </p:cNvPr>
            <p:cNvSpPr txBox="1"/>
            <p:nvPr/>
          </p:nvSpPr>
          <p:spPr bwMode="auto">
            <a:xfrm>
              <a:off x="8436001" y="4188400"/>
              <a:ext cx="308289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6" name="ïŝļíḓe">
              <a:extLst>
                <a:ext uri="{FF2B5EF4-FFF2-40B4-BE49-F238E27FC236}">
                  <a16:creationId xmlns:a16="http://schemas.microsoft.com/office/drawing/2014/main" id="{008BB8BC-D857-4C42-A79F-0E5453DB7885}"/>
                </a:ext>
              </a:extLst>
            </p:cNvPr>
            <p:cNvSpPr/>
            <p:nvPr/>
          </p:nvSpPr>
          <p:spPr bwMode="auto">
            <a:xfrm>
              <a:off x="8436001" y="4630206"/>
              <a:ext cx="3082899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 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828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40E1C-553A-4881-9FF5-D70549BF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4A7CCE-6E8E-421E-B0E9-09F3AA3F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66C64C-13E7-49C9-8163-0CCA7E54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5" name="fd1366ba-7641-464a-932f-5d857f1af7e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5E6D46A-AC44-45FF-8469-0AD06973576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59918" y="1085850"/>
            <a:ext cx="10429110" cy="5057775"/>
            <a:chOff x="1059918" y="1085850"/>
            <a:chExt cx="10429110" cy="5057775"/>
          </a:xfrm>
        </p:grpSpPr>
        <p:grpSp>
          <p:nvGrpSpPr>
            <p:cNvPr id="6" name="ïṡľîḍ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F2081291-5F45-4BBB-97E4-AA8CC0CB066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9918" y="1085850"/>
              <a:ext cx="10429110" cy="4310245"/>
              <a:chOff x="1059918" y="1028700"/>
              <a:chExt cx="10429110" cy="4310245"/>
            </a:xfrm>
          </p:grpSpPr>
          <p:sp>
            <p:nvSpPr>
              <p:cNvPr id="10" name="îṥḷíḋê">
                <a:extLst>
                  <a:ext uri="{FF2B5EF4-FFF2-40B4-BE49-F238E27FC236}">
                    <a16:creationId xmlns:a16="http://schemas.microsoft.com/office/drawing/2014/main" id="{47D4C7EF-6A5A-43CF-BAFC-444AF05E3B68}"/>
                  </a:ext>
                </a:extLst>
              </p:cNvPr>
              <p:cNvSpPr/>
              <p:nvPr/>
            </p:nvSpPr>
            <p:spPr bwMode="auto">
              <a:xfrm>
                <a:off x="1059918" y="1686790"/>
                <a:ext cx="2443859" cy="244385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ślîḑe">
                <a:extLst>
                  <a:ext uri="{FF2B5EF4-FFF2-40B4-BE49-F238E27FC236}">
                    <a16:creationId xmlns:a16="http://schemas.microsoft.com/office/drawing/2014/main" id="{3C8DF541-7FD5-4826-8948-C42CA64AE8CE}"/>
                  </a:ext>
                </a:extLst>
              </p:cNvPr>
              <p:cNvSpPr/>
              <p:nvPr/>
            </p:nvSpPr>
            <p:spPr bwMode="auto">
              <a:xfrm>
                <a:off x="1503145" y="2130015"/>
                <a:ext cx="1557409" cy="1557409"/>
              </a:xfrm>
              <a:prstGeom prst="ellipse">
                <a:avLst/>
              </a:prstGeom>
              <a:solidFill>
                <a:schemeClr val="accent1"/>
              </a:solidFill>
              <a:ln w="762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2" name="ïsḷïďé">
                <a:extLst>
                  <a:ext uri="{FF2B5EF4-FFF2-40B4-BE49-F238E27FC236}">
                    <a16:creationId xmlns:a16="http://schemas.microsoft.com/office/drawing/2014/main" id="{E0E68D17-BC78-4D8F-98A1-639D833141A3}"/>
                  </a:ext>
                </a:extLst>
              </p:cNvPr>
              <p:cNvGrpSpPr/>
              <p:nvPr/>
            </p:nvGrpSpPr>
            <p:grpSpPr>
              <a:xfrm>
                <a:off x="3153571" y="1914547"/>
                <a:ext cx="3340223" cy="1988346"/>
                <a:chOff x="2864250" y="1742172"/>
                <a:chExt cx="1976635" cy="117663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67" name="ïṥḷîḍè">
                  <a:extLst>
                    <a:ext uri="{FF2B5EF4-FFF2-40B4-BE49-F238E27FC236}">
                      <a16:creationId xmlns:a16="http://schemas.microsoft.com/office/drawing/2014/main" id="{1B2E2CD9-BD79-49A1-8C23-458505C1F255}"/>
                    </a:ext>
                  </a:extLst>
                </p:cNvPr>
                <p:cNvSpPr/>
                <p:nvPr/>
              </p:nvSpPr>
              <p:spPr bwMode="auto">
                <a:xfrm rot="8100000" flipH="1">
                  <a:off x="2864250" y="1800627"/>
                  <a:ext cx="1059730" cy="1059728"/>
                </a:xfrm>
                <a:custGeom>
                  <a:avLst/>
                  <a:gdLst/>
                  <a:ahLst/>
                  <a:cxnLst>
                    <a:cxn ang="0">
                      <a:pos x="158" y="73"/>
                    </a:cxn>
                    <a:cxn ang="0">
                      <a:pos x="86" y="0"/>
                    </a:cxn>
                    <a:cxn ang="0">
                      <a:pos x="0" y="87"/>
                    </a:cxn>
                    <a:cxn ang="0">
                      <a:pos x="69" y="158"/>
                    </a:cxn>
                    <a:cxn ang="0">
                      <a:pos x="158" y="73"/>
                    </a:cxn>
                  </a:cxnLst>
                  <a:rect l="0" t="0" r="r" b="b"/>
                  <a:pathLst>
                    <a:path w="158" h="158">
                      <a:moveTo>
                        <a:pt x="158" y="73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51"/>
                        <a:pt x="50" y="86"/>
                        <a:pt x="0" y="87"/>
                      </a:cubicBezTo>
                      <a:cubicBezTo>
                        <a:pt x="69" y="158"/>
                        <a:pt x="69" y="158"/>
                        <a:pt x="69" y="158"/>
                      </a:cubicBezTo>
                      <a:cubicBezTo>
                        <a:pt x="71" y="107"/>
                        <a:pt x="107" y="73"/>
                        <a:pt x="158" y="7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8" name="îšļîďê">
                  <a:extLst>
                    <a:ext uri="{FF2B5EF4-FFF2-40B4-BE49-F238E27FC236}">
                      <a16:creationId xmlns:a16="http://schemas.microsoft.com/office/drawing/2014/main" id="{3D2BAAAF-5562-4A34-A09E-22A537B3D91A}"/>
                    </a:ext>
                  </a:extLst>
                </p:cNvPr>
                <p:cNvSpPr/>
                <p:nvPr/>
              </p:nvSpPr>
              <p:spPr bwMode="auto">
                <a:xfrm>
                  <a:off x="3664247" y="1742172"/>
                  <a:ext cx="1176638" cy="117663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3" name="ïṧlídè">
                <a:extLst>
                  <a:ext uri="{FF2B5EF4-FFF2-40B4-BE49-F238E27FC236}">
                    <a16:creationId xmlns:a16="http://schemas.microsoft.com/office/drawing/2014/main" id="{536E32CD-0C29-46F5-B821-C2BA86E41A1A}"/>
                  </a:ext>
                </a:extLst>
              </p:cNvPr>
              <p:cNvGrpSpPr/>
              <p:nvPr/>
            </p:nvGrpSpPr>
            <p:grpSpPr>
              <a:xfrm>
                <a:off x="6208863" y="2071457"/>
                <a:ext cx="2789075" cy="1674531"/>
                <a:chOff x="4672271" y="1835025"/>
                <a:chExt cx="1650483" cy="990932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65" name="îSḻíďè">
                  <a:extLst>
                    <a:ext uri="{FF2B5EF4-FFF2-40B4-BE49-F238E27FC236}">
                      <a16:creationId xmlns:a16="http://schemas.microsoft.com/office/drawing/2014/main" id="{4DA25B98-63FD-4046-813A-FBE375946CB7}"/>
                    </a:ext>
                  </a:extLst>
                </p:cNvPr>
                <p:cNvSpPr/>
                <p:nvPr/>
              </p:nvSpPr>
              <p:spPr bwMode="auto">
                <a:xfrm rot="8100000" flipH="1">
                  <a:off x="4672271" y="1899389"/>
                  <a:ext cx="862206" cy="862204"/>
                </a:xfrm>
                <a:custGeom>
                  <a:avLst/>
                  <a:gdLst/>
                  <a:ahLst/>
                  <a:cxnLst>
                    <a:cxn ang="0">
                      <a:pos x="158" y="73"/>
                    </a:cxn>
                    <a:cxn ang="0">
                      <a:pos x="86" y="0"/>
                    </a:cxn>
                    <a:cxn ang="0">
                      <a:pos x="0" y="87"/>
                    </a:cxn>
                    <a:cxn ang="0">
                      <a:pos x="69" y="158"/>
                    </a:cxn>
                    <a:cxn ang="0">
                      <a:pos x="158" y="73"/>
                    </a:cxn>
                  </a:cxnLst>
                  <a:rect l="0" t="0" r="r" b="b"/>
                  <a:pathLst>
                    <a:path w="158" h="158">
                      <a:moveTo>
                        <a:pt x="158" y="73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51"/>
                        <a:pt x="50" y="86"/>
                        <a:pt x="0" y="87"/>
                      </a:cubicBezTo>
                      <a:cubicBezTo>
                        <a:pt x="69" y="158"/>
                        <a:pt x="69" y="158"/>
                        <a:pt x="69" y="158"/>
                      </a:cubicBezTo>
                      <a:cubicBezTo>
                        <a:pt x="71" y="107"/>
                        <a:pt x="107" y="73"/>
                        <a:pt x="158" y="7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6" name="ïšḷíḓé">
                  <a:extLst>
                    <a:ext uri="{FF2B5EF4-FFF2-40B4-BE49-F238E27FC236}">
                      <a16:creationId xmlns:a16="http://schemas.microsoft.com/office/drawing/2014/main" id="{07BBAD65-10D3-46D2-B7BE-37DA2C71026F}"/>
                    </a:ext>
                  </a:extLst>
                </p:cNvPr>
                <p:cNvSpPr/>
                <p:nvPr/>
              </p:nvSpPr>
              <p:spPr bwMode="auto">
                <a:xfrm>
                  <a:off x="5331822" y="1835025"/>
                  <a:ext cx="990932" cy="990932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4" name="íşḻíḋê">
                <a:extLst>
                  <a:ext uri="{FF2B5EF4-FFF2-40B4-BE49-F238E27FC236}">
                    <a16:creationId xmlns:a16="http://schemas.microsoft.com/office/drawing/2014/main" id="{1F2E1CD6-D0E4-4867-96E3-B04E2DD489D0}"/>
                  </a:ext>
                </a:extLst>
              </p:cNvPr>
              <p:cNvGrpSpPr/>
              <p:nvPr/>
            </p:nvGrpSpPr>
            <p:grpSpPr>
              <a:xfrm>
                <a:off x="8757968" y="2238159"/>
                <a:ext cx="2260943" cy="1341122"/>
                <a:chOff x="6414703" y="1981123"/>
                <a:chExt cx="1532523" cy="90904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63" name="îşḷíḋè">
                  <a:extLst>
                    <a:ext uri="{FF2B5EF4-FFF2-40B4-BE49-F238E27FC236}">
                      <a16:creationId xmlns:a16="http://schemas.microsoft.com/office/drawing/2014/main" id="{78B76C7B-C1A1-4388-942D-439DDBA49528}"/>
                    </a:ext>
                  </a:extLst>
                </p:cNvPr>
                <p:cNvSpPr/>
                <p:nvPr/>
              </p:nvSpPr>
              <p:spPr bwMode="auto">
                <a:xfrm rot="8100000" flipH="1">
                  <a:off x="6414703" y="2019786"/>
                  <a:ext cx="831722" cy="831720"/>
                </a:xfrm>
                <a:custGeom>
                  <a:avLst/>
                  <a:gdLst/>
                  <a:ahLst/>
                  <a:cxnLst>
                    <a:cxn ang="0">
                      <a:pos x="158" y="73"/>
                    </a:cxn>
                    <a:cxn ang="0">
                      <a:pos x="86" y="0"/>
                    </a:cxn>
                    <a:cxn ang="0">
                      <a:pos x="0" y="87"/>
                    </a:cxn>
                    <a:cxn ang="0">
                      <a:pos x="69" y="158"/>
                    </a:cxn>
                    <a:cxn ang="0">
                      <a:pos x="158" y="73"/>
                    </a:cxn>
                  </a:cxnLst>
                  <a:rect l="0" t="0" r="r" b="b"/>
                  <a:pathLst>
                    <a:path w="158" h="158">
                      <a:moveTo>
                        <a:pt x="158" y="73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51"/>
                        <a:pt x="50" y="86"/>
                        <a:pt x="0" y="87"/>
                      </a:cubicBezTo>
                      <a:cubicBezTo>
                        <a:pt x="69" y="158"/>
                        <a:pt x="69" y="158"/>
                        <a:pt x="69" y="158"/>
                      </a:cubicBezTo>
                      <a:cubicBezTo>
                        <a:pt x="71" y="107"/>
                        <a:pt x="107" y="73"/>
                        <a:pt x="158" y="7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4" name="îŝḻíďè">
                  <a:extLst>
                    <a:ext uri="{FF2B5EF4-FFF2-40B4-BE49-F238E27FC236}">
                      <a16:creationId xmlns:a16="http://schemas.microsoft.com/office/drawing/2014/main" id="{FC63B434-5FCB-4979-9A69-2864B99FF83F}"/>
                    </a:ext>
                  </a:extLst>
                </p:cNvPr>
                <p:cNvSpPr/>
                <p:nvPr/>
              </p:nvSpPr>
              <p:spPr bwMode="auto">
                <a:xfrm>
                  <a:off x="7038181" y="1981123"/>
                  <a:ext cx="909045" cy="909045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5" name="íṧḷïďe">
                <a:extLst>
                  <a:ext uri="{FF2B5EF4-FFF2-40B4-BE49-F238E27FC236}">
                    <a16:creationId xmlns:a16="http://schemas.microsoft.com/office/drawing/2014/main" id="{3A3246A3-669F-44F3-9D70-C5C53AEC445A}"/>
                  </a:ext>
                </a:extLst>
              </p:cNvPr>
              <p:cNvSpPr/>
              <p:nvPr/>
            </p:nvSpPr>
            <p:spPr bwMode="auto">
              <a:xfrm>
                <a:off x="7627103" y="2375153"/>
                <a:ext cx="1067135" cy="1067135"/>
              </a:xfrm>
              <a:prstGeom prst="ellipse">
                <a:avLst/>
              </a:prstGeom>
              <a:solidFill>
                <a:schemeClr val="accent3"/>
              </a:solidFill>
              <a:ln w="762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6" name="iSlíḑe">
                <a:extLst>
                  <a:ext uri="{FF2B5EF4-FFF2-40B4-BE49-F238E27FC236}">
                    <a16:creationId xmlns:a16="http://schemas.microsoft.com/office/drawing/2014/main" id="{66984F7F-2358-494F-A5D2-C3D7D1BFF954}"/>
                  </a:ext>
                </a:extLst>
              </p:cNvPr>
              <p:cNvGrpSpPr/>
              <p:nvPr/>
            </p:nvGrpSpPr>
            <p:grpSpPr>
              <a:xfrm>
                <a:off x="7915900" y="2645424"/>
                <a:ext cx="489543" cy="526565"/>
                <a:chOff x="4679950" y="2714626"/>
                <a:chExt cx="188913" cy="203200"/>
              </a:xfrm>
              <a:solidFill>
                <a:schemeClr val="bg1"/>
              </a:solidFill>
            </p:grpSpPr>
            <p:sp>
              <p:nvSpPr>
                <p:cNvPr id="60" name="ïşļïďe">
                  <a:extLst>
                    <a:ext uri="{FF2B5EF4-FFF2-40B4-BE49-F238E27FC236}">
                      <a16:creationId xmlns:a16="http://schemas.microsoft.com/office/drawing/2014/main" id="{9228B057-8C97-43B2-B07B-0D457D2EDA6D}"/>
                    </a:ext>
                  </a:extLst>
                </p:cNvPr>
                <p:cNvSpPr/>
                <p:nvPr/>
              </p:nvSpPr>
              <p:spPr bwMode="auto">
                <a:xfrm>
                  <a:off x="4792663" y="2824163"/>
                  <a:ext cx="76200" cy="93663"/>
                </a:xfrm>
                <a:custGeom>
                  <a:avLst/>
                  <a:gdLst/>
                  <a:ahLst/>
                  <a:cxnLst>
                    <a:cxn ang="0">
                      <a:pos x="49" y="12"/>
                    </a:cxn>
                    <a:cxn ang="0">
                      <a:pos x="43" y="5"/>
                    </a:cxn>
                    <a:cxn ang="0">
                      <a:pos x="35" y="1"/>
                    </a:cxn>
                    <a:cxn ang="0">
                      <a:pos x="26" y="0"/>
                    </a:cxn>
                    <a:cxn ang="0">
                      <a:pos x="7" y="6"/>
                    </a:cxn>
                    <a:cxn ang="0">
                      <a:pos x="0" y="25"/>
                    </a:cxn>
                    <a:cxn ang="0">
                      <a:pos x="0" y="40"/>
                    </a:cxn>
                    <a:cxn ang="0">
                      <a:pos x="7" y="57"/>
                    </a:cxn>
                    <a:cxn ang="0">
                      <a:pos x="26" y="62"/>
                    </a:cxn>
                    <a:cxn ang="0">
                      <a:pos x="35" y="61"/>
                    </a:cxn>
                    <a:cxn ang="0">
                      <a:pos x="43" y="58"/>
                    </a:cxn>
                    <a:cxn ang="0">
                      <a:pos x="49" y="51"/>
                    </a:cxn>
                    <a:cxn ang="0">
                      <a:pos x="51" y="40"/>
                    </a:cxn>
                    <a:cxn ang="0">
                      <a:pos x="51" y="24"/>
                    </a:cxn>
                    <a:cxn ang="0">
                      <a:pos x="49" y="12"/>
                    </a:cxn>
                    <a:cxn ang="0">
                      <a:pos x="37" y="39"/>
                    </a:cxn>
                    <a:cxn ang="0">
                      <a:pos x="34" y="46"/>
                    </a:cxn>
                    <a:cxn ang="0">
                      <a:pos x="26" y="49"/>
                    </a:cxn>
                    <a:cxn ang="0">
                      <a:pos x="17" y="46"/>
                    </a:cxn>
                    <a:cxn ang="0">
                      <a:pos x="15" y="38"/>
                    </a:cxn>
                    <a:cxn ang="0">
                      <a:pos x="15" y="28"/>
                    </a:cxn>
                    <a:cxn ang="0">
                      <a:pos x="17" y="18"/>
                    </a:cxn>
                    <a:cxn ang="0">
                      <a:pos x="26" y="14"/>
                    </a:cxn>
                    <a:cxn ang="0">
                      <a:pos x="34" y="18"/>
                    </a:cxn>
                    <a:cxn ang="0">
                      <a:pos x="37" y="27"/>
                    </a:cxn>
                    <a:cxn ang="0">
                      <a:pos x="37" y="39"/>
                    </a:cxn>
                  </a:cxnLst>
                  <a:rect l="0" t="0" r="r" b="b"/>
                  <a:pathLst>
                    <a:path w="51" h="62">
                      <a:moveTo>
                        <a:pt x="49" y="12"/>
                      </a:moveTo>
                      <a:cubicBezTo>
                        <a:pt x="47" y="9"/>
                        <a:pt x="45" y="7"/>
                        <a:pt x="43" y="5"/>
                      </a:cubicBezTo>
                      <a:cubicBezTo>
                        <a:pt x="40" y="3"/>
                        <a:pt x="38" y="2"/>
                        <a:pt x="35" y="1"/>
                      </a:cubicBezTo>
                      <a:cubicBezTo>
                        <a:pt x="32" y="0"/>
                        <a:pt x="29" y="0"/>
                        <a:pt x="26" y="0"/>
                      </a:cubicBezTo>
                      <a:cubicBezTo>
                        <a:pt x="18" y="0"/>
                        <a:pt x="12" y="2"/>
                        <a:pt x="7" y="6"/>
                      </a:cubicBezTo>
                      <a:cubicBezTo>
                        <a:pt x="2" y="10"/>
                        <a:pt x="0" y="17"/>
                        <a:pt x="0" y="25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7"/>
                        <a:pt x="2" y="53"/>
                        <a:pt x="7" y="57"/>
                      </a:cubicBezTo>
                      <a:cubicBezTo>
                        <a:pt x="12" y="61"/>
                        <a:pt x="18" y="62"/>
                        <a:pt x="26" y="62"/>
                      </a:cubicBezTo>
                      <a:cubicBezTo>
                        <a:pt x="29" y="62"/>
                        <a:pt x="32" y="62"/>
                        <a:pt x="35" y="61"/>
                      </a:cubicBezTo>
                      <a:cubicBezTo>
                        <a:pt x="38" y="61"/>
                        <a:pt x="41" y="59"/>
                        <a:pt x="43" y="58"/>
                      </a:cubicBezTo>
                      <a:cubicBezTo>
                        <a:pt x="45" y="56"/>
                        <a:pt x="47" y="53"/>
                        <a:pt x="49" y="51"/>
                      </a:cubicBezTo>
                      <a:cubicBezTo>
                        <a:pt x="50" y="48"/>
                        <a:pt x="51" y="44"/>
                        <a:pt x="51" y="40"/>
                      </a:cubicBezTo>
                      <a:cubicBezTo>
                        <a:pt x="51" y="24"/>
                        <a:pt x="51" y="24"/>
                        <a:pt x="51" y="24"/>
                      </a:cubicBezTo>
                      <a:cubicBezTo>
                        <a:pt x="51" y="19"/>
                        <a:pt x="50" y="15"/>
                        <a:pt x="49" y="12"/>
                      </a:cubicBezTo>
                      <a:close/>
                      <a:moveTo>
                        <a:pt x="37" y="39"/>
                      </a:moveTo>
                      <a:cubicBezTo>
                        <a:pt x="37" y="41"/>
                        <a:pt x="36" y="43"/>
                        <a:pt x="34" y="46"/>
                      </a:cubicBezTo>
                      <a:cubicBezTo>
                        <a:pt x="33" y="48"/>
                        <a:pt x="30" y="49"/>
                        <a:pt x="26" y="49"/>
                      </a:cubicBezTo>
                      <a:cubicBezTo>
                        <a:pt x="22" y="49"/>
                        <a:pt x="19" y="48"/>
                        <a:pt x="17" y="46"/>
                      </a:cubicBezTo>
                      <a:cubicBezTo>
                        <a:pt x="15" y="44"/>
                        <a:pt x="15" y="41"/>
                        <a:pt x="15" y="38"/>
                      </a:cubicBezTo>
                      <a:cubicBezTo>
                        <a:pt x="15" y="28"/>
                        <a:pt x="15" y="28"/>
                        <a:pt x="15" y="28"/>
                      </a:cubicBezTo>
                      <a:cubicBezTo>
                        <a:pt x="15" y="24"/>
                        <a:pt x="15" y="20"/>
                        <a:pt x="17" y="18"/>
                      </a:cubicBezTo>
                      <a:cubicBezTo>
                        <a:pt x="19" y="15"/>
                        <a:pt x="22" y="14"/>
                        <a:pt x="26" y="14"/>
                      </a:cubicBezTo>
                      <a:cubicBezTo>
                        <a:pt x="30" y="14"/>
                        <a:pt x="33" y="15"/>
                        <a:pt x="34" y="18"/>
                      </a:cubicBezTo>
                      <a:cubicBezTo>
                        <a:pt x="36" y="21"/>
                        <a:pt x="37" y="24"/>
                        <a:pt x="37" y="27"/>
                      </a:cubicBezTo>
                      <a:lnTo>
                        <a:pt x="37" y="3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1" name="ïśľïḓé">
                  <a:extLst>
                    <a:ext uri="{FF2B5EF4-FFF2-40B4-BE49-F238E27FC236}">
                      <a16:creationId xmlns:a16="http://schemas.microsoft.com/office/drawing/2014/main" id="{5A8FB131-EC85-4B9A-8767-3D51352A29DD}"/>
                    </a:ext>
                  </a:extLst>
                </p:cNvPr>
                <p:cNvSpPr/>
                <p:nvPr/>
              </p:nvSpPr>
              <p:spPr bwMode="auto">
                <a:xfrm>
                  <a:off x="4679950" y="2716213"/>
                  <a:ext cx="77788" cy="95250"/>
                </a:xfrm>
                <a:custGeom>
                  <a:avLst/>
                  <a:gdLst/>
                  <a:ahLst/>
                  <a:cxnLst>
                    <a:cxn ang="0">
                      <a:pos x="35" y="62"/>
                    </a:cxn>
                    <a:cxn ang="0">
                      <a:pos x="43" y="58"/>
                    </a:cxn>
                    <a:cxn ang="0">
                      <a:pos x="49" y="51"/>
                    </a:cxn>
                    <a:cxn ang="0">
                      <a:pos x="51" y="40"/>
                    </a:cxn>
                    <a:cxn ang="0">
                      <a:pos x="51" y="24"/>
                    </a:cxn>
                    <a:cxn ang="0">
                      <a:pos x="49" y="13"/>
                    </a:cxn>
                    <a:cxn ang="0">
                      <a:pos x="43" y="5"/>
                    </a:cxn>
                    <a:cxn ang="0">
                      <a:pos x="35" y="1"/>
                    </a:cxn>
                    <a:cxn ang="0">
                      <a:pos x="26" y="0"/>
                    </a:cxn>
                    <a:cxn ang="0">
                      <a:pos x="7" y="7"/>
                    </a:cxn>
                    <a:cxn ang="0">
                      <a:pos x="0" y="26"/>
                    </a:cxn>
                    <a:cxn ang="0">
                      <a:pos x="0" y="40"/>
                    </a:cxn>
                    <a:cxn ang="0">
                      <a:pos x="7" y="57"/>
                    </a:cxn>
                    <a:cxn ang="0">
                      <a:pos x="26" y="63"/>
                    </a:cxn>
                    <a:cxn ang="0">
                      <a:pos x="35" y="62"/>
                    </a:cxn>
                    <a:cxn ang="0">
                      <a:pos x="14" y="39"/>
                    </a:cxn>
                    <a:cxn ang="0">
                      <a:pos x="14" y="29"/>
                    </a:cxn>
                    <a:cxn ang="0">
                      <a:pos x="17" y="18"/>
                    </a:cxn>
                    <a:cxn ang="0">
                      <a:pos x="26" y="14"/>
                    </a:cxn>
                    <a:cxn ang="0">
                      <a:pos x="34" y="18"/>
                    </a:cxn>
                    <a:cxn ang="0">
                      <a:pos x="36" y="28"/>
                    </a:cxn>
                    <a:cxn ang="0">
                      <a:pos x="36" y="39"/>
                    </a:cxn>
                    <a:cxn ang="0">
                      <a:pos x="34" y="46"/>
                    </a:cxn>
                    <a:cxn ang="0">
                      <a:pos x="26" y="49"/>
                    </a:cxn>
                    <a:cxn ang="0">
                      <a:pos x="17" y="46"/>
                    </a:cxn>
                    <a:cxn ang="0">
                      <a:pos x="14" y="39"/>
                    </a:cxn>
                  </a:cxnLst>
                  <a:rect l="0" t="0" r="r" b="b"/>
                  <a:pathLst>
                    <a:path w="51" h="63">
                      <a:moveTo>
                        <a:pt x="35" y="62"/>
                      </a:moveTo>
                      <a:cubicBezTo>
                        <a:pt x="38" y="61"/>
                        <a:pt x="41" y="60"/>
                        <a:pt x="43" y="58"/>
                      </a:cubicBezTo>
                      <a:cubicBezTo>
                        <a:pt x="45" y="56"/>
                        <a:pt x="47" y="54"/>
                        <a:pt x="49" y="51"/>
                      </a:cubicBezTo>
                      <a:cubicBezTo>
                        <a:pt x="50" y="48"/>
                        <a:pt x="51" y="45"/>
                        <a:pt x="51" y="40"/>
                      </a:cubicBezTo>
                      <a:cubicBezTo>
                        <a:pt x="51" y="24"/>
                        <a:pt x="51" y="24"/>
                        <a:pt x="51" y="24"/>
                      </a:cubicBezTo>
                      <a:cubicBezTo>
                        <a:pt x="51" y="20"/>
                        <a:pt x="50" y="16"/>
                        <a:pt x="49" y="13"/>
                      </a:cubicBezTo>
                      <a:cubicBezTo>
                        <a:pt x="47" y="10"/>
                        <a:pt x="45" y="7"/>
                        <a:pt x="43" y="5"/>
                      </a:cubicBezTo>
                      <a:cubicBezTo>
                        <a:pt x="40" y="3"/>
                        <a:pt x="38" y="2"/>
                        <a:pt x="35" y="1"/>
                      </a:cubicBezTo>
                      <a:cubicBezTo>
                        <a:pt x="32" y="1"/>
                        <a:pt x="29" y="0"/>
                        <a:pt x="26" y="0"/>
                      </a:cubicBezTo>
                      <a:cubicBezTo>
                        <a:pt x="18" y="0"/>
                        <a:pt x="12" y="2"/>
                        <a:pt x="7" y="7"/>
                      </a:cubicBezTo>
                      <a:cubicBezTo>
                        <a:pt x="2" y="11"/>
                        <a:pt x="0" y="17"/>
                        <a:pt x="0" y="26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8"/>
                        <a:pt x="2" y="54"/>
                        <a:pt x="7" y="57"/>
                      </a:cubicBezTo>
                      <a:cubicBezTo>
                        <a:pt x="12" y="61"/>
                        <a:pt x="18" y="63"/>
                        <a:pt x="26" y="63"/>
                      </a:cubicBezTo>
                      <a:cubicBezTo>
                        <a:pt x="29" y="63"/>
                        <a:pt x="32" y="62"/>
                        <a:pt x="35" y="62"/>
                      </a:cubicBezTo>
                      <a:close/>
                      <a:moveTo>
                        <a:pt x="14" y="39"/>
                      </a:moveTo>
                      <a:cubicBezTo>
                        <a:pt x="14" y="29"/>
                        <a:pt x="14" y="29"/>
                        <a:pt x="14" y="29"/>
                      </a:cubicBezTo>
                      <a:cubicBezTo>
                        <a:pt x="14" y="24"/>
                        <a:pt x="15" y="21"/>
                        <a:pt x="17" y="18"/>
                      </a:cubicBezTo>
                      <a:cubicBezTo>
                        <a:pt x="18" y="15"/>
                        <a:pt x="22" y="14"/>
                        <a:pt x="26" y="14"/>
                      </a:cubicBezTo>
                      <a:cubicBezTo>
                        <a:pt x="30" y="14"/>
                        <a:pt x="33" y="15"/>
                        <a:pt x="34" y="18"/>
                      </a:cubicBezTo>
                      <a:cubicBezTo>
                        <a:pt x="36" y="21"/>
                        <a:pt x="36" y="24"/>
                        <a:pt x="36" y="28"/>
                      </a:cubicBezTo>
                      <a:cubicBezTo>
                        <a:pt x="36" y="39"/>
                        <a:pt x="36" y="39"/>
                        <a:pt x="36" y="39"/>
                      </a:cubicBezTo>
                      <a:cubicBezTo>
                        <a:pt x="36" y="42"/>
                        <a:pt x="36" y="44"/>
                        <a:pt x="34" y="46"/>
                      </a:cubicBezTo>
                      <a:cubicBezTo>
                        <a:pt x="32" y="48"/>
                        <a:pt x="30" y="49"/>
                        <a:pt x="26" y="49"/>
                      </a:cubicBezTo>
                      <a:cubicBezTo>
                        <a:pt x="22" y="49"/>
                        <a:pt x="19" y="48"/>
                        <a:pt x="17" y="46"/>
                      </a:cubicBezTo>
                      <a:cubicBezTo>
                        <a:pt x="15" y="44"/>
                        <a:pt x="14" y="42"/>
                        <a:pt x="14" y="3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2" name="îśḻiďè">
                  <a:extLst>
                    <a:ext uri="{FF2B5EF4-FFF2-40B4-BE49-F238E27FC236}">
                      <a16:creationId xmlns:a16="http://schemas.microsoft.com/office/drawing/2014/main" id="{3A646EF7-6F79-4487-9A5C-C3FB55665EF3}"/>
                    </a:ext>
                  </a:extLst>
                </p:cNvPr>
                <p:cNvSpPr/>
                <p:nvPr/>
              </p:nvSpPr>
              <p:spPr bwMode="auto">
                <a:xfrm>
                  <a:off x="4710113" y="2714626"/>
                  <a:ext cx="130175" cy="203200"/>
                </a:xfrm>
                <a:custGeom>
                  <a:avLst/>
                  <a:gdLst/>
                  <a:ahLst/>
                  <a:cxnLst>
                    <a:cxn ang="0">
                      <a:pos x="86" y="1"/>
                    </a:cxn>
                    <a:cxn ang="0">
                      <a:pos x="83" y="0"/>
                    </a:cxn>
                    <a:cxn ang="0">
                      <a:pos x="72" y="0"/>
                    </a:cxn>
                    <a:cxn ang="0">
                      <a:pos x="68" y="1"/>
                    </a:cxn>
                    <a:cxn ang="0">
                      <a:pos x="65" y="5"/>
                    </a:cxn>
                    <a:cxn ang="0">
                      <a:pos x="2" y="128"/>
                    </a:cxn>
                    <a:cxn ang="0">
                      <a:pos x="1" y="133"/>
                    </a:cxn>
                    <a:cxn ang="0">
                      <a:pos x="4" y="134"/>
                    </a:cxn>
                    <a:cxn ang="0">
                      <a:pos x="15" y="134"/>
                    </a:cxn>
                    <a:cxn ang="0">
                      <a:pos x="18" y="133"/>
                    </a:cxn>
                    <a:cxn ang="0">
                      <a:pos x="21" y="129"/>
                    </a:cxn>
                    <a:cxn ang="0">
                      <a:pos x="84" y="6"/>
                    </a:cxn>
                    <a:cxn ang="0">
                      <a:pos x="86" y="1"/>
                    </a:cxn>
                  </a:cxnLst>
                  <a:rect l="0" t="0" r="r" b="b"/>
                  <a:pathLst>
                    <a:path w="86" h="134">
                      <a:moveTo>
                        <a:pt x="86" y="1"/>
                      </a:moveTo>
                      <a:cubicBezTo>
                        <a:pt x="86" y="1"/>
                        <a:pt x="85" y="0"/>
                        <a:pt x="83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0" y="0"/>
                        <a:pt x="69" y="1"/>
                        <a:pt x="68" y="1"/>
                      </a:cubicBezTo>
                      <a:cubicBezTo>
                        <a:pt x="67" y="2"/>
                        <a:pt x="66" y="3"/>
                        <a:pt x="65" y="5"/>
                      </a:cubicBezTo>
                      <a:cubicBezTo>
                        <a:pt x="2" y="128"/>
                        <a:pt x="2" y="128"/>
                        <a:pt x="2" y="128"/>
                      </a:cubicBezTo>
                      <a:cubicBezTo>
                        <a:pt x="1" y="131"/>
                        <a:pt x="0" y="132"/>
                        <a:pt x="1" y="133"/>
                      </a:cubicBezTo>
                      <a:cubicBezTo>
                        <a:pt x="1" y="134"/>
                        <a:pt x="2" y="134"/>
                        <a:pt x="4" y="134"/>
                      </a:cubicBezTo>
                      <a:cubicBezTo>
                        <a:pt x="15" y="134"/>
                        <a:pt x="15" y="134"/>
                        <a:pt x="15" y="134"/>
                      </a:cubicBezTo>
                      <a:cubicBezTo>
                        <a:pt x="16" y="134"/>
                        <a:pt x="17" y="134"/>
                        <a:pt x="18" y="133"/>
                      </a:cubicBezTo>
                      <a:cubicBezTo>
                        <a:pt x="19" y="133"/>
                        <a:pt x="20" y="131"/>
                        <a:pt x="21" y="129"/>
                      </a:cubicBezTo>
                      <a:cubicBezTo>
                        <a:pt x="84" y="6"/>
                        <a:pt x="84" y="6"/>
                        <a:pt x="84" y="6"/>
                      </a:cubicBezTo>
                      <a:cubicBezTo>
                        <a:pt x="85" y="4"/>
                        <a:pt x="86" y="2"/>
                        <a:pt x="86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7" name="íṡ1íḋê">
                <a:extLst>
                  <a:ext uri="{FF2B5EF4-FFF2-40B4-BE49-F238E27FC236}">
                    <a16:creationId xmlns:a16="http://schemas.microsoft.com/office/drawing/2014/main" id="{73C2CA8C-1C80-4089-859A-498949A98EAD}"/>
                  </a:ext>
                </a:extLst>
              </p:cNvPr>
              <p:cNvGrpSpPr/>
              <p:nvPr/>
            </p:nvGrpSpPr>
            <p:grpSpPr>
              <a:xfrm>
                <a:off x="1789626" y="2672459"/>
                <a:ext cx="994285" cy="578069"/>
                <a:chOff x="4606925" y="2349501"/>
                <a:chExt cx="341313" cy="198438"/>
              </a:xfrm>
              <a:solidFill>
                <a:schemeClr val="bg1"/>
              </a:solidFill>
            </p:grpSpPr>
            <p:sp>
              <p:nvSpPr>
                <p:cNvPr id="51" name="îśļíḋè">
                  <a:extLst>
                    <a:ext uri="{FF2B5EF4-FFF2-40B4-BE49-F238E27FC236}">
                      <a16:creationId xmlns:a16="http://schemas.microsoft.com/office/drawing/2014/main" id="{3909D1A7-549A-418E-83BC-0AAAECB1287C}"/>
                    </a:ext>
                  </a:extLst>
                </p:cNvPr>
                <p:cNvSpPr/>
                <p:nvPr/>
              </p:nvSpPr>
              <p:spPr bwMode="auto">
                <a:xfrm>
                  <a:off x="4779963" y="2466976"/>
                  <a:ext cx="1588" cy="158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2" name="ï$1íḓe">
                  <a:extLst>
                    <a:ext uri="{FF2B5EF4-FFF2-40B4-BE49-F238E27FC236}">
                      <a16:creationId xmlns:a16="http://schemas.microsoft.com/office/drawing/2014/main" id="{4097E2D8-ACD0-4B89-9E05-5AE8F4792585}"/>
                    </a:ext>
                  </a:extLst>
                </p:cNvPr>
                <p:cNvSpPr/>
                <p:nvPr/>
              </p:nvSpPr>
              <p:spPr bwMode="auto">
                <a:xfrm>
                  <a:off x="4754563" y="2511426"/>
                  <a:ext cx="23813" cy="31750"/>
                </a:xfrm>
                <a:custGeom>
                  <a:avLst/>
                  <a:gdLst/>
                  <a:ahLst/>
                  <a:cxnLst>
                    <a:cxn ang="0">
                      <a:pos x="16" y="3"/>
                    </a:cxn>
                    <a:cxn ang="0">
                      <a:pos x="14" y="1"/>
                    </a:cxn>
                    <a:cxn ang="0">
                      <a:pos x="12" y="0"/>
                    </a:cxn>
                    <a:cxn ang="0">
                      <a:pos x="6" y="4"/>
                    </a:cxn>
                    <a:cxn ang="0">
                      <a:pos x="5" y="6"/>
                    </a:cxn>
                    <a:cxn ang="0">
                      <a:pos x="2" y="12"/>
                    </a:cxn>
                    <a:cxn ang="0">
                      <a:pos x="1" y="16"/>
                    </a:cxn>
                    <a:cxn ang="0">
                      <a:pos x="1" y="19"/>
                    </a:cxn>
                    <a:cxn ang="0">
                      <a:pos x="3" y="21"/>
                    </a:cxn>
                    <a:cxn ang="0">
                      <a:pos x="3" y="21"/>
                    </a:cxn>
                    <a:cxn ang="0">
                      <a:pos x="5" y="21"/>
                    </a:cxn>
                    <a:cxn ang="0">
                      <a:pos x="11" y="18"/>
                    </a:cxn>
                    <a:cxn ang="0">
                      <a:pos x="15" y="10"/>
                    </a:cxn>
                    <a:cxn ang="0">
                      <a:pos x="15" y="10"/>
                    </a:cxn>
                    <a:cxn ang="0">
                      <a:pos x="16" y="6"/>
                    </a:cxn>
                    <a:cxn ang="0">
                      <a:pos x="16" y="3"/>
                    </a:cxn>
                  </a:cxnLst>
                  <a:rect l="0" t="0" r="r" b="b"/>
                  <a:pathLst>
                    <a:path w="16" h="21">
                      <a:moveTo>
                        <a:pt x="16" y="3"/>
                      </a:moveTo>
                      <a:cubicBezTo>
                        <a:pt x="15" y="2"/>
                        <a:pt x="15" y="2"/>
                        <a:pt x="14" y="1"/>
                      </a:cubicBezTo>
                      <a:cubicBezTo>
                        <a:pt x="13" y="1"/>
                        <a:pt x="13" y="0"/>
                        <a:pt x="12" y="0"/>
                      </a:cubicBezTo>
                      <a:cubicBezTo>
                        <a:pt x="10" y="0"/>
                        <a:pt x="7" y="2"/>
                        <a:pt x="6" y="4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2" y="11"/>
                        <a:pt x="2" y="12"/>
                      </a:cubicBezTo>
                      <a:cubicBezTo>
                        <a:pt x="1" y="13"/>
                        <a:pt x="1" y="14"/>
                        <a:pt x="1" y="16"/>
                      </a:cubicBezTo>
                      <a:cubicBezTo>
                        <a:pt x="0" y="17"/>
                        <a:pt x="1" y="18"/>
                        <a:pt x="1" y="19"/>
                      </a:cubicBezTo>
                      <a:cubicBezTo>
                        <a:pt x="2" y="19"/>
                        <a:pt x="2" y="20"/>
                        <a:pt x="3" y="21"/>
                      </a:cubicBezTo>
                      <a:cubicBezTo>
                        <a:pt x="3" y="21"/>
                        <a:pt x="3" y="21"/>
                        <a:pt x="3" y="21"/>
                      </a:cubicBezTo>
                      <a:cubicBezTo>
                        <a:pt x="4" y="21"/>
                        <a:pt x="4" y="21"/>
                        <a:pt x="5" y="21"/>
                      </a:cubicBezTo>
                      <a:cubicBezTo>
                        <a:pt x="7" y="21"/>
                        <a:pt x="10" y="20"/>
                        <a:pt x="11" y="18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6" y="9"/>
                        <a:pt x="16" y="7"/>
                        <a:pt x="16" y="6"/>
                      </a:cubicBezTo>
                      <a:cubicBezTo>
                        <a:pt x="16" y="5"/>
                        <a:pt x="16" y="4"/>
                        <a:pt x="16" y="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îSḻîḓê">
                  <a:extLst>
                    <a:ext uri="{FF2B5EF4-FFF2-40B4-BE49-F238E27FC236}">
                      <a16:creationId xmlns:a16="http://schemas.microsoft.com/office/drawing/2014/main" id="{B56A6D6F-30E7-43EF-9D22-09AA5DF3334C}"/>
                    </a:ext>
                  </a:extLst>
                </p:cNvPr>
                <p:cNvSpPr/>
                <p:nvPr/>
              </p:nvSpPr>
              <p:spPr bwMode="auto">
                <a:xfrm>
                  <a:off x="4733925" y="2487613"/>
                  <a:ext cx="31750" cy="46038"/>
                </a:xfrm>
                <a:custGeom>
                  <a:avLst/>
                  <a:gdLst/>
                  <a:ahLst/>
                  <a:cxnLst>
                    <a:cxn ang="0">
                      <a:pos x="20" y="10"/>
                    </a:cxn>
                    <a:cxn ang="0">
                      <a:pos x="21" y="10"/>
                    </a:cxn>
                    <a:cxn ang="0">
                      <a:pos x="21" y="7"/>
                    </a:cxn>
                    <a:cxn ang="0">
                      <a:pos x="21" y="3"/>
                    </a:cxn>
                    <a:cxn ang="0">
                      <a:pos x="18" y="0"/>
                    </a:cxn>
                    <a:cxn ang="0">
                      <a:pos x="16" y="0"/>
                    </a:cxn>
                    <a:cxn ang="0">
                      <a:pos x="10" y="3"/>
                    </a:cxn>
                    <a:cxn ang="0">
                      <a:pos x="1" y="21"/>
                    </a:cxn>
                    <a:cxn ang="0">
                      <a:pos x="1" y="27"/>
                    </a:cxn>
                    <a:cxn ang="0">
                      <a:pos x="4" y="29"/>
                    </a:cxn>
                    <a:cxn ang="0">
                      <a:pos x="6" y="30"/>
                    </a:cxn>
                    <a:cxn ang="0">
                      <a:pos x="13" y="27"/>
                    </a:cxn>
                    <a:cxn ang="0">
                      <a:pos x="15" y="21"/>
                    </a:cxn>
                    <a:cxn ang="0">
                      <a:pos x="20" y="10"/>
                    </a:cxn>
                  </a:cxnLst>
                  <a:rect l="0" t="0" r="r" b="b"/>
                  <a:pathLst>
                    <a:path w="22" h="30">
                      <a:moveTo>
                        <a:pt x="20" y="10"/>
                      </a:move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1" y="9"/>
                        <a:pt x="21" y="8"/>
                        <a:pt x="21" y="7"/>
                      </a:cubicBezTo>
                      <a:cubicBezTo>
                        <a:pt x="22" y="5"/>
                        <a:pt x="21" y="4"/>
                        <a:pt x="21" y="3"/>
                      </a:cubicBezTo>
                      <a:cubicBezTo>
                        <a:pt x="20" y="2"/>
                        <a:pt x="19" y="1"/>
                        <a:pt x="18" y="0"/>
                      </a:cubicBezTo>
                      <a:cubicBezTo>
                        <a:pt x="17" y="0"/>
                        <a:pt x="17" y="0"/>
                        <a:pt x="16" y="0"/>
                      </a:cubicBezTo>
                      <a:cubicBezTo>
                        <a:pt x="14" y="0"/>
                        <a:pt x="11" y="1"/>
                        <a:pt x="10" y="3"/>
                      </a:cubicBezTo>
                      <a:cubicBezTo>
                        <a:pt x="9" y="4"/>
                        <a:pt x="1" y="21"/>
                        <a:pt x="1" y="21"/>
                      </a:cubicBezTo>
                      <a:cubicBezTo>
                        <a:pt x="0" y="24"/>
                        <a:pt x="1" y="25"/>
                        <a:pt x="1" y="27"/>
                      </a:cubicBezTo>
                      <a:cubicBezTo>
                        <a:pt x="2" y="28"/>
                        <a:pt x="3" y="29"/>
                        <a:pt x="4" y="29"/>
                      </a:cubicBezTo>
                      <a:cubicBezTo>
                        <a:pt x="5" y="30"/>
                        <a:pt x="5" y="30"/>
                        <a:pt x="6" y="30"/>
                      </a:cubicBezTo>
                      <a:cubicBezTo>
                        <a:pt x="8" y="30"/>
                        <a:pt x="11" y="29"/>
                        <a:pt x="13" y="27"/>
                      </a:cubicBezTo>
                      <a:cubicBezTo>
                        <a:pt x="15" y="21"/>
                        <a:pt x="15" y="21"/>
                        <a:pt x="15" y="21"/>
                      </a:cubicBezTo>
                      <a:lnTo>
                        <a:pt x="20" y="1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iš1îḑê">
                  <a:extLst>
                    <a:ext uri="{FF2B5EF4-FFF2-40B4-BE49-F238E27FC236}">
                      <a16:creationId xmlns:a16="http://schemas.microsoft.com/office/drawing/2014/main" id="{E2BF4402-EB87-4CE5-A0EB-CF03BFEC0F82}"/>
                    </a:ext>
                  </a:extLst>
                </p:cNvPr>
                <p:cNvSpPr/>
                <p:nvPr/>
              </p:nvSpPr>
              <p:spPr bwMode="auto">
                <a:xfrm>
                  <a:off x="4697413" y="2471738"/>
                  <a:ext cx="20638" cy="31750"/>
                </a:xfrm>
                <a:custGeom>
                  <a:avLst/>
                  <a:gdLst/>
                  <a:ahLst/>
                  <a:cxnLst>
                    <a:cxn ang="0">
                      <a:pos x="14" y="8"/>
                    </a:cxn>
                    <a:cxn ang="0">
                      <a:pos x="13" y="3"/>
                    </a:cxn>
                    <a:cxn ang="0">
                      <a:pos x="9" y="0"/>
                    </a:cxn>
                    <a:cxn ang="0">
                      <a:pos x="9" y="0"/>
                    </a:cxn>
                    <a:cxn ang="0">
                      <a:pos x="8" y="0"/>
                    </a:cxn>
                    <a:cxn ang="0">
                      <a:pos x="4" y="2"/>
                    </a:cxn>
                    <a:cxn ang="0">
                      <a:pos x="1" y="6"/>
                    </a:cxn>
                    <a:cxn ang="0">
                      <a:pos x="1" y="6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1" y="18"/>
                    </a:cxn>
                    <a:cxn ang="0">
                      <a:pos x="5" y="20"/>
                    </a:cxn>
                    <a:cxn ang="0">
                      <a:pos x="6" y="21"/>
                    </a:cxn>
                    <a:cxn ang="0">
                      <a:pos x="11" y="18"/>
                    </a:cxn>
                    <a:cxn ang="0">
                      <a:pos x="14" y="9"/>
                    </a:cxn>
                    <a:cxn ang="0">
                      <a:pos x="14" y="8"/>
                    </a:cxn>
                  </a:cxnLst>
                  <a:rect l="0" t="0" r="r" b="b"/>
                  <a:pathLst>
                    <a:path w="14" h="21">
                      <a:moveTo>
                        <a:pt x="14" y="8"/>
                      </a:moveTo>
                      <a:cubicBezTo>
                        <a:pt x="14" y="6"/>
                        <a:pt x="14" y="4"/>
                        <a:pt x="13" y="3"/>
                      </a:cubicBezTo>
                      <a:cubicBezTo>
                        <a:pt x="12" y="2"/>
                        <a:pt x="11" y="1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7" y="0"/>
                        <a:pt x="5" y="1"/>
                        <a:pt x="4" y="2"/>
                      </a:cubicBezTo>
                      <a:cubicBezTo>
                        <a:pt x="3" y="3"/>
                        <a:pt x="2" y="4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0" y="15"/>
                        <a:pt x="0" y="17"/>
                        <a:pt x="1" y="18"/>
                      </a:cubicBezTo>
                      <a:cubicBezTo>
                        <a:pt x="2" y="19"/>
                        <a:pt x="3" y="20"/>
                        <a:pt x="5" y="20"/>
                      </a:cubicBezTo>
                      <a:cubicBezTo>
                        <a:pt x="5" y="20"/>
                        <a:pt x="5" y="21"/>
                        <a:pt x="6" y="21"/>
                      </a:cubicBezTo>
                      <a:cubicBezTo>
                        <a:pt x="7" y="21"/>
                        <a:pt x="10" y="20"/>
                        <a:pt x="11" y="18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4" y="8"/>
                        <a:pt x="14" y="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ïŝḻíḓé">
                  <a:extLst>
                    <a:ext uri="{FF2B5EF4-FFF2-40B4-BE49-F238E27FC236}">
                      <a16:creationId xmlns:a16="http://schemas.microsoft.com/office/drawing/2014/main" id="{0D5C915A-F52E-48C0-897F-32CE9FC2FE52}"/>
                    </a:ext>
                  </a:extLst>
                </p:cNvPr>
                <p:cNvSpPr/>
                <p:nvPr/>
              </p:nvSpPr>
              <p:spPr bwMode="auto">
                <a:xfrm>
                  <a:off x="4714875" y="2479676"/>
                  <a:ext cx="26988" cy="39688"/>
                </a:xfrm>
                <a:custGeom>
                  <a:avLst/>
                  <a:gdLst/>
                  <a:ahLst/>
                  <a:cxnLst>
                    <a:cxn ang="0">
                      <a:pos x="18" y="7"/>
                    </a:cxn>
                    <a:cxn ang="0">
                      <a:pos x="17" y="3"/>
                    </a:cxn>
                    <a:cxn ang="0">
                      <a:pos x="15" y="1"/>
                    </a:cxn>
                    <a:cxn ang="0">
                      <a:pos x="15" y="1"/>
                    </a:cxn>
                    <a:cxn ang="0">
                      <a:pos x="13" y="0"/>
                    </a:cxn>
                    <a:cxn ang="0">
                      <a:pos x="6" y="5"/>
                    </a:cxn>
                    <a:cxn ang="0">
                      <a:pos x="6" y="5"/>
                    </a:cxn>
                    <a:cxn ang="0">
                      <a:pos x="1" y="16"/>
                    </a:cxn>
                    <a:cxn ang="0">
                      <a:pos x="0" y="20"/>
                    </a:cxn>
                    <a:cxn ang="0">
                      <a:pos x="1" y="24"/>
                    </a:cxn>
                    <a:cxn ang="0">
                      <a:pos x="3" y="26"/>
                    </a:cxn>
                    <a:cxn ang="0">
                      <a:pos x="3" y="26"/>
                    </a:cxn>
                    <a:cxn ang="0">
                      <a:pos x="5" y="26"/>
                    </a:cxn>
                    <a:cxn ang="0">
                      <a:pos x="11" y="23"/>
                    </a:cxn>
                    <a:cxn ang="0">
                      <a:pos x="17" y="11"/>
                    </a:cxn>
                    <a:cxn ang="0">
                      <a:pos x="18" y="7"/>
                    </a:cxn>
                  </a:cxnLst>
                  <a:rect l="0" t="0" r="r" b="b"/>
                  <a:pathLst>
                    <a:path w="18" h="27">
                      <a:moveTo>
                        <a:pt x="18" y="7"/>
                      </a:moveTo>
                      <a:cubicBezTo>
                        <a:pt x="18" y="6"/>
                        <a:pt x="18" y="4"/>
                        <a:pt x="17" y="3"/>
                      </a:cubicBezTo>
                      <a:cubicBezTo>
                        <a:pt x="17" y="2"/>
                        <a:pt x="16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4" y="0"/>
                        <a:pt x="14" y="0"/>
                        <a:pt x="13" y="0"/>
                      </a:cubicBezTo>
                      <a:cubicBezTo>
                        <a:pt x="10" y="0"/>
                        <a:pt x="7" y="2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0" y="17"/>
                        <a:pt x="0" y="19"/>
                        <a:pt x="0" y="20"/>
                      </a:cubicBezTo>
                      <a:cubicBezTo>
                        <a:pt x="0" y="21"/>
                        <a:pt x="0" y="22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4" y="26"/>
                        <a:pt x="4" y="26"/>
                        <a:pt x="5" y="26"/>
                      </a:cubicBezTo>
                      <a:cubicBezTo>
                        <a:pt x="7" y="27"/>
                        <a:pt x="9" y="26"/>
                        <a:pt x="11" y="23"/>
                      </a:cubicBezTo>
                      <a:cubicBezTo>
                        <a:pt x="11" y="23"/>
                        <a:pt x="17" y="11"/>
                        <a:pt x="17" y="11"/>
                      </a:cubicBezTo>
                      <a:cubicBezTo>
                        <a:pt x="18" y="8"/>
                        <a:pt x="18" y="7"/>
                        <a:pt x="18" y="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îṩḻíḋé">
                  <a:extLst>
                    <a:ext uri="{FF2B5EF4-FFF2-40B4-BE49-F238E27FC236}">
                      <a16:creationId xmlns:a16="http://schemas.microsoft.com/office/drawing/2014/main" id="{11416FA8-71F5-4951-AED8-7C540FA6CE4F}"/>
                    </a:ext>
                  </a:extLst>
                </p:cNvPr>
                <p:cNvSpPr/>
                <p:nvPr/>
              </p:nvSpPr>
              <p:spPr bwMode="auto">
                <a:xfrm>
                  <a:off x="4606925" y="2352676"/>
                  <a:ext cx="76200" cy="122238"/>
                </a:xfrm>
                <a:custGeom>
                  <a:avLst/>
                  <a:gdLst/>
                  <a:ahLst/>
                  <a:cxnLst>
                    <a:cxn ang="0">
                      <a:pos x="26" y="66"/>
                    </a:cxn>
                    <a:cxn ang="0">
                      <a:pos x="50" y="13"/>
                    </a:cxn>
                    <a:cxn ang="0">
                      <a:pos x="29" y="0"/>
                    </a:cxn>
                    <a:cxn ang="0">
                      <a:pos x="1" y="65"/>
                    </a:cxn>
                    <a:cxn ang="0">
                      <a:pos x="25" y="78"/>
                    </a:cxn>
                    <a:cxn ang="0">
                      <a:pos x="36" y="73"/>
                    </a:cxn>
                    <a:cxn ang="0">
                      <a:pos x="33" y="71"/>
                    </a:cxn>
                    <a:cxn ang="0">
                      <a:pos x="26" y="66"/>
                    </a:cxn>
                  </a:cxnLst>
                  <a:rect l="0" t="0" r="r" b="b"/>
                  <a:pathLst>
                    <a:path w="50" h="80">
                      <a:moveTo>
                        <a:pt x="26" y="66"/>
                      </a:moveTo>
                      <a:cubicBezTo>
                        <a:pt x="29" y="27"/>
                        <a:pt x="50" y="13"/>
                        <a:pt x="50" y="13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0" y="23"/>
                        <a:pt x="1" y="65"/>
                        <a:pt x="1" y="65"/>
                      </a:cubicBezTo>
                      <a:cubicBezTo>
                        <a:pt x="25" y="78"/>
                        <a:pt x="25" y="78"/>
                        <a:pt x="25" y="78"/>
                      </a:cubicBezTo>
                      <a:cubicBezTo>
                        <a:pt x="29" y="80"/>
                        <a:pt x="36" y="73"/>
                        <a:pt x="36" y="73"/>
                      </a:cubicBezTo>
                      <a:cubicBezTo>
                        <a:pt x="33" y="71"/>
                        <a:pt x="33" y="71"/>
                        <a:pt x="33" y="71"/>
                      </a:cubicBezTo>
                      <a:cubicBezTo>
                        <a:pt x="26" y="79"/>
                        <a:pt x="26" y="71"/>
                        <a:pt x="26" y="6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îṥḷíďé">
                  <a:extLst>
                    <a:ext uri="{FF2B5EF4-FFF2-40B4-BE49-F238E27FC236}">
                      <a16:creationId xmlns:a16="http://schemas.microsoft.com/office/drawing/2014/main" id="{FF7F3037-E865-4B74-B596-A7FB4D62F6EB}"/>
                    </a:ext>
                  </a:extLst>
                </p:cNvPr>
                <p:cNvSpPr/>
                <p:nvPr/>
              </p:nvSpPr>
              <p:spPr bwMode="auto">
                <a:xfrm>
                  <a:off x="4868863" y="2349501"/>
                  <a:ext cx="79375" cy="120650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0" y="14"/>
                    </a:cxn>
                    <a:cxn ang="0">
                      <a:pos x="24" y="64"/>
                    </a:cxn>
                    <a:cxn ang="0">
                      <a:pos x="17" y="70"/>
                    </a:cxn>
                    <a:cxn ang="0">
                      <a:pos x="14" y="72"/>
                    </a:cxn>
                    <a:cxn ang="0">
                      <a:pos x="25" y="76"/>
                    </a:cxn>
                    <a:cxn ang="0">
                      <a:pos x="50" y="63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52" h="79">
                      <a:moveTo>
                        <a:pt x="21" y="0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4"/>
                        <a:pt x="21" y="26"/>
                        <a:pt x="24" y="64"/>
                      </a:cubicBezTo>
                      <a:cubicBezTo>
                        <a:pt x="23" y="69"/>
                        <a:pt x="23" y="78"/>
                        <a:pt x="17" y="70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72"/>
                        <a:pt x="20" y="79"/>
                        <a:pt x="25" y="76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63"/>
                        <a:pt x="52" y="23"/>
                        <a:pt x="21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iśľíḋé">
                  <a:extLst>
                    <a:ext uri="{FF2B5EF4-FFF2-40B4-BE49-F238E27FC236}">
                      <a16:creationId xmlns:a16="http://schemas.microsoft.com/office/drawing/2014/main" id="{5C5EB48A-9025-4741-9D33-9A85B61143DF}"/>
                    </a:ext>
                  </a:extLst>
                </p:cNvPr>
                <p:cNvSpPr/>
                <p:nvPr/>
              </p:nvSpPr>
              <p:spPr bwMode="auto">
                <a:xfrm>
                  <a:off x="4700588" y="2371726"/>
                  <a:ext cx="193675" cy="176213"/>
                </a:xfrm>
                <a:custGeom>
                  <a:avLst/>
                  <a:gdLst/>
                  <a:ahLst/>
                  <a:cxnLst>
                    <a:cxn ang="0">
                      <a:pos x="117" y="61"/>
                    </a:cxn>
                    <a:cxn ang="0">
                      <a:pos x="118" y="58"/>
                    </a:cxn>
                    <a:cxn ang="0">
                      <a:pos x="111" y="8"/>
                    </a:cxn>
                    <a:cxn ang="0">
                      <a:pos x="58" y="0"/>
                    </a:cxn>
                    <a:cxn ang="0">
                      <a:pos x="23" y="5"/>
                    </a:cxn>
                    <a:cxn ang="0">
                      <a:pos x="17" y="8"/>
                    </a:cxn>
                    <a:cxn ang="0">
                      <a:pos x="1" y="24"/>
                    </a:cxn>
                    <a:cxn ang="0">
                      <a:pos x="24" y="28"/>
                    </a:cxn>
                    <a:cxn ang="0">
                      <a:pos x="31" y="22"/>
                    </a:cxn>
                    <a:cxn ang="0">
                      <a:pos x="51" y="23"/>
                    </a:cxn>
                    <a:cxn ang="0">
                      <a:pos x="93" y="51"/>
                    </a:cxn>
                    <a:cxn ang="0">
                      <a:pos x="116" y="69"/>
                    </a:cxn>
                    <a:cxn ang="0">
                      <a:pos x="116" y="72"/>
                    </a:cxn>
                    <a:cxn ang="0">
                      <a:pos x="113" y="76"/>
                    </a:cxn>
                    <a:cxn ang="0">
                      <a:pos x="109" y="76"/>
                    </a:cxn>
                    <a:cxn ang="0">
                      <a:pos x="103" y="72"/>
                    </a:cxn>
                    <a:cxn ang="0">
                      <a:pos x="99" y="70"/>
                    </a:cxn>
                    <a:cxn ang="0">
                      <a:pos x="73" y="59"/>
                    </a:cxn>
                    <a:cxn ang="0">
                      <a:pos x="101" y="78"/>
                    </a:cxn>
                    <a:cxn ang="0">
                      <a:pos x="103" y="83"/>
                    </a:cxn>
                    <a:cxn ang="0">
                      <a:pos x="100" y="88"/>
                    </a:cxn>
                    <a:cxn ang="0">
                      <a:pos x="96" y="88"/>
                    </a:cxn>
                    <a:cxn ang="0">
                      <a:pos x="79" y="79"/>
                    </a:cxn>
                    <a:cxn ang="0">
                      <a:pos x="71" y="74"/>
                    </a:cxn>
                    <a:cxn ang="0">
                      <a:pos x="66" y="75"/>
                    </a:cxn>
                    <a:cxn ang="0">
                      <a:pos x="69" y="80"/>
                    </a:cxn>
                    <a:cxn ang="0">
                      <a:pos x="83" y="88"/>
                    </a:cxn>
                    <a:cxn ang="0">
                      <a:pos x="86" y="92"/>
                    </a:cxn>
                    <a:cxn ang="0">
                      <a:pos x="86" y="98"/>
                    </a:cxn>
                    <a:cxn ang="0">
                      <a:pos x="82" y="100"/>
                    </a:cxn>
                    <a:cxn ang="0">
                      <a:pos x="79" y="99"/>
                    </a:cxn>
                    <a:cxn ang="0">
                      <a:pos x="71" y="95"/>
                    </a:cxn>
                    <a:cxn ang="0">
                      <a:pos x="62" y="91"/>
                    </a:cxn>
                    <a:cxn ang="0">
                      <a:pos x="59" y="96"/>
                    </a:cxn>
                    <a:cxn ang="0">
                      <a:pos x="69" y="101"/>
                    </a:cxn>
                    <a:cxn ang="0">
                      <a:pos x="71" y="106"/>
                    </a:cxn>
                    <a:cxn ang="0">
                      <a:pos x="69" y="110"/>
                    </a:cxn>
                    <a:cxn ang="0">
                      <a:pos x="67" y="110"/>
                    </a:cxn>
                    <a:cxn ang="0">
                      <a:pos x="65" y="110"/>
                    </a:cxn>
                    <a:cxn ang="0">
                      <a:pos x="51" y="110"/>
                    </a:cxn>
                    <a:cxn ang="0">
                      <a:pos x="63" y="116"/>
                    </a:cxn>
                    <a:cxn ang="0">
                      <a:pos x="63" y="116"/>
                    </a:cxn>
                    <a:cxn ang="0">
                      <a:pos x="63" y="116"/>
                    </a:cxn>
                    <a:cxn ang="0">
                      <a:pos x="69" y="117"/>
                    </a:cxn>
                    <a:cxn ang="0">
                      <a:pos x="76" y="112"/>
                    </a:cxn>
                    <a:cxn ang="0">
                      <a:pos x="77" y="106"/>
                    </a:cxn>
                    <a:cxn ang="0">
                      <a:pos x="82" y="106"/>
                    </a:cxn>
                    <a:cxn ang="0">
                      <a:pos x="82" y="106"/>
                    </a:cxn>
                    <a:cxn ang="0">
                      <a:pos x="91" y="102"/>
                    </a:cxn>
                    <a:cxn ang="0">
                      <a:pos x="93" y="94"/>
                    </a:cxn>
                    <a:cxn ang="0">
                      <a:pos x="102" y="94"/>
                    </a:cxn>
                    <a:cxn ang="0">
                      <a:pos x="110" y="83"/>
                    </a:cxn>
                    <a:cxn ang="0">
                      <a:pos x="111" y="83"/>
                    </a:cxn>
                    <a:cxn ang="0">
                      <a:pos x="117" y="81"/>
                    </a:cxn>
                    <a:cxn ang="0">
                      <a:pos x="122" y="74"/>
                    </a:cxn>
                    <a:cxn ang="0">
                      <a:pos x="121" y="65"/>
                    </a:cxn>
                  </a:cxnLst>
                  <a:rect l="0" t="0" r="r" b="b"/>
                  <a:pathLst>
                    <a:path w="129" h="117">
                      <a:moveTo>
                        <a:pt x="118" y="61"/>
                      </a:moveTo>
                      <a:cubicBezTo>
                        <a:pt x="117" y="61"/>
                        <a:pt x="117" y="61"/>
                        <a:pt x="117" y="61"/>
                      </a:cubicBezTo>
                      <a:cubicBezTo>
                        <a:pt x="114" y="59"/>
                        <a:pt x="114" y="59"/>
                        <a:pt x="114" y="59"/>
                      </a:cubicBezTo>
                      <a:cubicBezTo>
                        <a:pt x="116" y="58"/>
                        <a:pt x="118" y="58"/>
                        <a:pt x="118" y="58"/>
                      </a:cubicBezTo>
                      <a:cubicBezTo>
                        <a:pt x="124" y="55"/>
                        <a:pt x="129" y="52"/>
                        <a:pt x="129" y="52"/>
                      </a:cubicBezTo>
                      <a:cubicBezTo>
                        <a:pt x="129" y="25"/>
                        <a:pt x="111" y="8"/>
                        <a:pt x="111" y="8"/>
                      </a:cubicBezTo>
                      <a:cubicBezTo>
                        <a:pt x="111" y="8"/>
                        <a:pt x="104" y="13"/>
                        <a:pt x="98" y="14"/>
                      </a:cubicBezTo>
                      <a:cubicBezTo>
                        <a:pt x="92" y="14"/>
                        <a:pt x="59" y="0"/>
                        <a:pt x="58" y="0"/>
                      </a:cubicBezTo>
                      <a:cubicBezTo>
                        <a:pt x="58" y="0"/>
                        <a:pt x="53" y="1"/>
                        <a:pt x="52" y="1"/>
                      </a:cubicBezTo>
                      <a:cubicBezTo>
                        <a:pt x="51" y="1"/>
                        <a:pt x="27" y="5"/>
                        <a:pt x="23" y="5"/>
                      </a:cubicBezTo>
                      <a:cubicBezTo>
                        <a:pt x="21" y="5"/>
                        <a:pt x="20" y="5"/>
                        <a:pt x="20" y="6"/>
                      </a:cubicBezTo>
                      <a:cubicBezTo>
                        <a:pt x="19" y="6"/>
                        <a:pt x="18" y="6"/>
                        <a:pt x="17" y="8"/>
                      </a:cubicBezTo>
                      <a:cubicBezTo>
                        <a:pt x="15" y="9"/>
                        <a:pt x="14" y="11"/>
                        <a:pt x="12" y="13"/>
                      </a:cubicBezTo>
                      <a:cubicBezTo>
                        <a:pt x="9" y="16"/>
                        <a:pt x="5" y="21"/>
                        <a:pt x="1" y="24"/>
                      </a:cubicBezTo>
                      <a:cubicBezTo>
                        <a:pt x="1" y="24"/>
                        <a:pt x="0" y="25"/>
                        <a:pt x="0" y="26"/>
                      </a:cubicBezTo>
                      <a:cubicBezTo>
                        <a:pt x="2" y="30"/>
                        <a:pt x="12" y="38"/>
                        <a:pt x="24" y="28"/>
                      </a:cubicBezTo>
                      <a:cubicBezTo>
                        <a:pt x="28" y="25"/>
                        <a:pt x="30" y="22"/>
                        <a:pt x="31" y="22"/>
                      </a:cubicBez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31" y="21"/>
                        <a:pt x="32" y="21"/>
                        <a:pt x="32" y="21"/>
                      </a:cubicBezTo>
                      <a:cubicBezTo>
                        <a:pt x="51" y="23"/>
                        <a:pt x="51" y="23"/>
                        <a:pt x="51" y="23"/>
                      </a:cubicBezTo>
                      <a:cubicBezTo>
                        <a:pt x="70" y="36"/>
                        <a:pt x="70" y="36"/>
                        <a:pt x="70" y="36"/>
                      </a:cubicBezTo>
                      <a:cubicBezTo>
                        <a:pt x="93" y="51"/>
                        <a:pt x="93" y="51"/>
                        <a:pt x="93" y="51"/>
                      </a:cubicBezTo>
                      <a:cubicBezTo>
                        <a:pt x="114" y="66"/>
                        <a:pt x="114" y="66"/>
                        <a:pt x="114" y="66"/>
                      </a:cubicBezTo>
                      <a:cubicBezTo>
                        <a:pt x="115" y="67"/>
                        <a:pt x="115" y="68"/>
                        <a:pt x="116" y="69"/>
                      </a:cubicBezTo>
                      <a:cubicBezTo>
                        <a:pt x="116" y="69"/>
                        <a:pt x="116" y="70"/>
                        <a:pt x="116" y="71"/>
                      </a:cubicBezTo>
                      <a:cubicBezTo>
                        <a:pt x="116" y="71"/>
                        <a:pt x="116" y="72"/>
                        <a:pt x="116" y="72"/>
                      </a:cubicBezTo>
                      <a:cubicBezTo>
                        <a:pt x="116" y="73"/>
                        <a:pt x="116" y="74"/>
                        <a:pt x="115" y="74"/>
                      </a:cubicBezTo>
                      <a:cubicBezTo>
                        <a:pt x="115" y="75"/>
                        <a:pt x="114" y="75"/>
                        <a:pt x="113" y="76"/>
                      </a:cubicBezTo>
                      <a:cubicBezTo>
                        <a:pt x="113" y="76"/>
                        <a:pt x="112" y="76"/>
                        <a:pt x="111" y="76"/>
                      </a:cubicBezTo>
                      <a:cubicBezTo>
                        <a:pt x="111" y="76"/>
                        <a:pt x="110" y="76"/>
                        <a:pt x="109" y="76"/>
                      </a:cubicBezTo>
                      <a:cubicBezTo>
                        <a:pt x="103" y="72"/>
                        <a:pt x="103" y="72"/>
                        <a:pt x="103" y="72"/>
                      </a:cubicBezTo>
                      <a:cubicBezTo>
                        <a:pt x="103" y="72"/>
                        <a:pt x="103" y="72"/>
                        <a:pt x="103" y="72"/>
                      </a:cubicBezTo>
                      <a:cubicBezTo>
                        <a:pt x="99" y="70"/>
                        <a:pt x="99" y="70"/>
                        <a:pt x="99" y="70"/>
                      </a:cubicBezTo>
                      <a:cubicBezTo>
                        <a:pt x="99" y="70"/>
                        <a:pt x="99" y="70"/>
                        <a:pt x="99" y="70"/>
                      </a:cubicBezTo>
                      <a:cubicBezTo>
                        <a:pt x="77" y="58"/>
                        <a:pt x="77" y="58"/>
                        <a:pt x="77" y="58"/>
                      </a:cubicBezTo>
                      <a:cubicBezTo>
                        <a:pt x="76" y="57"/>
                        <a:pt x="74" y="58"/>
                        <a:pt x="73" y="59"/>
                      </a:cubicBezTo>
                      <a:cubicBezTo>
                        <a:pt x="72" y="61"/>
                        <a:pt x="73" y="63"/>
                        <a:pt x="74" y="64"/>
                      </a:cubicBezTo>
                      <a:cubicBezTo>
                        <a:pt x="101" y="78"/>
                        <a:pt x="101" y="78"/>
                        <a:pt x="101" y="78"/>
                      </a:cubicBezTo>
                      <a:cubicBezTo>
                        <a:pt x="101" y="78"/>
                        <a:pt x="102" y="79"/>
                        <a:pt x="102" y="80"/>
                      </a:cubicBezTo>
                      <a:cubicBezTo>
                        <a:pt x="103" y="81"/>
                        <a:pt x="103" y="82"/>
                        <a:pt x="103" y="83"/>
                      </a:cubicBezTo>
                      <a:cubicBezTo>
                        <a:pt x="103" y="84"/>
                        <a:pt x="103" y="85"/>
                        <a:pt x="102" y="87"/>
                      </a:cubicBezTo>
                      <a:cubicBezTo>
                        <a:pt x="102" y="87"/>
                        <a:pt x="101" y="88"/>
                        <a:pt x="100" y="88"/>
                      </a:cubicBezTo>
                      <a:cubicBezTo>
                        <a:pt x="99" y="88"/>
                        <a:pt x="99" y="88"/>
                        <a:pt x="98" y="88"/>
                      </a:cubicBezTo>
                      <a:cubicBezTo>
                        <a:pt x="98" y="88"/>
                        <a:pt x="97" y="88"/>
                        <a:pt x="96" y="88"/>
                      </a:cubicBezTo>
                      <a:cubicBezTo>
                        <a:pt x="96" y="88"/>
                        <a:pt x="94" y="87"/>
                        <a:pt x="92" y="86"/>
                      </a:cubicBezTo>
                      <a:cubicBezTo>
                        <a:pt x="89" y="84"/>
                        <a:pt x="83" y="81"/>
                        <a:pt x="79" y="79"/>
                      </a:cubicBezTo>
                      <a:cubicBezTo>
                        <a:pt x="77" y="77"/>
                        <a:pt x="74" y="76"/>
                        <a:pt x="73" y="75"/>
                      </a:cubicBezTo>
                      <a:cubicBezTo>
                        <a:pt x="72" y="75"/>
                        <a:pt x="71" y="75"/>
                        <a:pt x="71" y="74"/>
                      </a:cubicBezTo>
                      <a:cubicBezTo>
                        <a:pt x="70" y="74"/>
                        <a:pt x="70" y="74"/>
                        <a:pt x="70" y="74"/>
                      </a:cubicBezTo>
                      <a:cubicBezTo>
                        <a:pt x="68" y="73"/>
                        <a:pt x="67" y="73"/>
                        <a:pt x="66" y="75"/>
                      </a:cubicBezTo>
                      <a:cubicBezTo>
                        <a:pt x="65" y="77"/>
                        <a:pt x="65" y="79"/>
                        <a:pt x="67" y="79"/>
                      </a:cubicBezTo>
                      <a:cubicBezTo>
                        <a:pt x="67" y="80"/>
                        <a:pt x="68" y="80"/>
                        <a:pt x="69" y="80"/>
                      </a:cubicBezTo>
                      <a:cubicBezTo>
                        <a:pt x="71" y="82"/>
                        <a:pt x="77" y="85"/>
                        <a:pt x="83" y="88"/>
                      </a:cubicBezTo>
                      <a:cubicBezTo>
                        <a:pt x="83" y="88"/>
                        <a:pt x="83" y="88"/>
                        <a:pt x="83" y="88"/>
                      </a:cubicBezTo>
                      <a:cubicBezTo>
                        <a:pt x="83" y="88"/>
                        <a:pt x="84" y="89"/>
                        <a:pt x="84" y="89"/>
                      </a:cubicBezTo>
                      <a:cubicBezTo>
                        <a:pt x="85" y="90"/>
                        <a:pt x="86" y="91"/>
                        <a:pt x="86" y="92"/>
                      </a:cubicBezTo>
                      <a:cubicBezTo>
                        <a:pt x="87" y="93"/>
                        <a:pt x="87" y="94"/>
                        <a:pt x="87" y="95"/>
                      </a:cubicBezTo>
                      <a:cubicBezTo>
                        <a:pt x="87" y="96"/>
                        <a:pt x="87" y="97"/>
                        <a:pt x="86" y="98"/>
                      </a:cubicBezTo>
                      <a:cubicBezTo>
                        <a:pt x="86" y="99"/>
                        <a:pt x="85" y="99"/>
                        <a:pt x="84" y="100"/>
                      </a:cubicBezTo>
                      <a:cubicBezTo>
                        <a:pt x="83" y="100"/>
                        <a:pt x="82" y="100"/>
                        <a:pt x="82" y="100"/>
                      </a:cubicBezTo>
                      <a:cubicBezTo>
                        <a:pt x="82" y="100"/>
                        <a:pt x="82" y="100"/>
                        <a:pt x="82" y="100"/>
                      </a:cubicBezTo>
                      <a:cubicBezTo>
                        <a:pt x="81" y="100"/>
                        <a:pt x="80" y="100"/>
                        <a:pt x="79" y="99"/>
                      </a:cubicBezTo>
                      <a:cubicBezTo>
                        <a:pt x="72" y="96"/>
                        <a:pt x="72" y="96"/>
                        <a:pt x="72" y="96"/>
                      </a:cubicBezTo>
                      <a:cubicBezTo>
                        <a:pt x="72" y="96"/>
                        <a:pt x="71" y="95"/>
                        <a:pt x="71" y="95"/>
                      </a:cubicBezTo>
                      <a:cubicBezTo>
                        <a:pt x="71" y="95"/>
                        <a:pt x="70" y="95"/>
                        <a:pt x="70" y="95"/>
                      </a:cubicBezTo>
                      <a:cubicBezTo>
                        <a:pt x="62" y="91"/>
                        <a:pt x="62" y="91"/>
                        <a:pt x="62" y="91"/>
                      </a:cubicBezTo>
                      <a:cubicBezTo>
                        <a:pt x="61" y="90"/>
                        <a:pt x="59" y="91"/>
                        <a:pt x="58" y="92"/>
                      </a:cubicBezTo>
                      <a:cubicBezTo>
                        <a:pt x="57" y="94"/>
                        <a:pt x="58" y="96"/>
                        <a:pt x="59" y="96"/>
                      </a:cubicBezTo>
                      <a:cubicBezTo>
                        <a:pt x="69" y="101"/>
                        <a:pt x="69" y="101"/>
                        <a:pt x="69" y="101"/>
                      </a:cubicBezTo>
                      <a:cubicBezTo>
                        <a:pt x="69" y="101"/>
                        <a:pt x="69" y="101"/>
                        <a:pt x="69" y="101"/>
                      </a:cubicBezTo>
                      <a:cubicBezTo>
                        <a:pt x="70" y="102"/>
                        <a:pt x="70" y="103"/>
                        <a:pt x="71" y="104"/>
                      </a:cubicBezTo>
                      <a:cubicBezTo>
                        <a:pt x="71" y="104"/>
                        <a:pt x="71" y="105"/>
                        <a:pt x="71" y="106"/>
                      </a:cubicBezTo>
                      <a:cubicBezTo>
                        <a:pt x="71" y="107"/>
                        <a:pt x="71" y="108"/>
                        <a:pt x="70" y="109"/>
                      </a:cubicBezTo>
                      <a:cubicBezTo>
                        <a:pt x="70" y="109"/>
                        <a:pt x="70" y="110"/>
                        <a:pt x="69" y="110"/>
                      </a:cubicBezTo>
                      <a:cubicBezTo>
                        <a:pt x="68" y="110"/>
                        <a:pt x="68" y="110"/>
                        <a:pt x="68" y="110"/>
                      </a:cubicBezTo>
                      <a:cubicBezTo>
                        <a:pt x="67" y="110"/>
                        <a:pt x="67" y="110"/>
                        <a:pt x="67" y="110"/>
                      </a:cubicBezTo>
                      <a:cubicBezTo>
                        <a:pt x="67" y="110"/>
                        <a:pt x="66" y="110"/>
                        <a:pt x="65" y="110"/>
                      </a:cubicBezTo>
                      <a:cubicBezTo>
                        <a:pt x="65" y="110"/>
                        <a:pt x="65" y="110"/>
                        <a:pt x="65" y="110"/>
                      </a:cubicBezTo>
                      <a:cubicBezTo>
                        <a:pt x="54" y="105"/>
                        <a:pt x="54" y="105"/>
                        <a:pt x="54" y="105"/>
                      </a:cubicBezTo>
                      <a:cubicBezTo>
                        <a:pt x="54" y="105"/>
                        <a:pt x="52" y="108"/>
                        <a:pt x="51" y="110"/>
                      </a:cubicBezTo>
                      <a:cubicBezTo>
                        <a:pt x="51" y="110"/>
                        <a:pt x="51" y="110"/>
                        <a:pt x="51" y="110"/>
                      </a:cubicBezTo>
                      <a:cubicBezTo>
                        <a:pt x="63" y="116"/>
                        <a:pt x="63" y="116"/>
                        <a:pt x="63" y="116"/>
                      </a:cubicBezTo>
                      <a:cubicBezTo>
                        <a:pt x="63" y="116"/>
                        <a:pt x="63" y="116"/>
                        <a:pt x="63" y="116"/>
                      </a:cubicBezTo>
                      <a:cubicBezTo>
                        <a:pt x="63" y="116"/>
                        <a:pt x="63" y="116"/>
                        <a:pt x="63" y="116"/>
                      </a:cubicBezTo>
                      <a:cubicBezTo>
                        <a:pt x="63" y="116"/>
                        <a:pt x="63" y="116"/>
                        <a:pt x="63" y="116"/>
                      </a:cubicBezTo>
                      <a:cubicBezTo>
                        <a:pt x="63" y="116"/>
                        <a:pt x="63" y="116"/>
                        <a:pt x="63" y="116"/>
                      </a:cubicBezTo>
                      <a:cubicBezTo>
                        <a:pt x="64" y="116"/>
                        <a:pt x="66" y="117"/>
                        <a:pt x="67" y="117"/>
                      </a:cubicBezTo>
                      <a:cubicBezTo>
                        <a:pt x="68" y="117"/>
                        <a:pt x="68" y="117"/>
                        <a:pt x="69" y="117"/>
                      </a:cubicBezTo>
                      <a:cubicBezTo>
                        <a:pt x="70" y="116"/>
                        <a:pt x="71" y="116"/>
                        <a:pt x="72" y="115"/>
                      </a:cubicBezTo>
                      <a:cubicBezTo>
                        <a:pt x="73" y="115"/>
                        <a:pt x="75" y="114"/>
                        <a:pt x="76" y="112"/>
                      </a:cubicBezTo>
                      <a:cubicBezTo>
                        <a:pt x="77" y="110"/>
                        <a:pt x="77" y="108"/>
                        <a:pt x="77" y="106"/>
                      </a:cubicBezTo>
                      <a:cubicBezTo>
                        <a:pt x="77" y="106"/>
                        <a:pt x="77" y="106"/>
                        <a:pt x="77" y="106"/>
                      </a:cubicBezTo>
                      <a:cubicBezTo>
                        <a:pt x="79" y="106"/>
                        <a:pt x="80" y="106"/>
                        <a:pt x="82" y="106"/>
                      </a:cubicBezTo>
                      <a:cubicBezTo>
                        <a:pt x="82" y="106"/>
                        <a:pt x="82" y="106"/>
                        <a:pt x="82" y="106"/>
                      </a:cubicBezTo>
                      <a:cubicBezTo>
                        <a:pt x="82" y="106"/>
                        <a:pt x="82" y="106"/>
                        <a:pt x="82" y="106"/>
                      </a:cubicBezTo>
                      <a:cubicBezTo>
                        <a:pt x="82" y="106"/>
                        <a:pt x="82" y="106"/>
                        <a:pt x="82" y="106"/>
                      </a:cubicBezTo>
                      <a:cubicBezTo>
                        <a:pt x="82" y="106"/>
                        <a:pt x="84" y="106"/>
                        <a:pt x="86" y="106"/>
                      </a:cubicBezTo>
                      <a:cubicBezTo>
                        <a:pt x="88" y="105"/>
                        <a:pt x="90" y="104"/>
                        <a:pt x="91" y="102"/>
                      </a:cubicBezTo>
                      <a:cubicBezTo>
                        <a:pt x="93" y="99"/>
                        <a:pt x="94" y="97"/>
                        <a:pt x="94" y="95"/>
                      </a:cubicBezTo>
                      <a:cubicBezTo>
                        <a:pt x="94" y="94"/>
                        <a:pt x="94" y="94"/>
                        <a:pt x="93" y="94"/>
                      </a:cubicBezTo>
                      <a:cubicBezTo>
                        <a:pt x="95" y="95"/>
                        <a:pt x="97" y="95"/>
                        <a:pt x="98" y="95"/>
                      </a:cubicBezTo>
                      <a:cubicBezTo>
                        <a:pt x="99" y="95"/>
                        <a:pt x="101" y="95"/>
                        <a:pt x="102" y="94"/>
                      </a:cubicBezTo>
                      <a:cubicBezTo>
                        <a:pt x="104" y="94"/>
                        <a:pt x="106" y="92"/>
                        <a:pt x="107" y="90"/>
                      </a:cubicBezTo>
                      <a:cubicBezTo>
                        <a:pt x="109" y="88"/>
                        <a:pt x="110" y="86"/>
                        <a:pt x="110" y="83"/>
                      </a:cubicBezTo>
                      <a:cubicBezTo>
                        <a:pt x="110" y="83"/>
                        <a:pt x="109" y="83"/>
                        <a:pt x="109" y="82"/>
                      </a:cubicBezTo>
                      <a:cubicBezTo>
                        <a:pt x="110" y="82"/>
                        <a:pt x="111" y="83"/>
                        <a:pt x="111" y="83"/>
                      </a:cubicBezTo>
                      <a:cubicBezTo>
                        <a:pt x="111" y="83"/>
                        <a:pt x="111" y="83"/>
                        <a:pt x="111" y="83"/>
                      </a:cubicBezTo>
                      <a:cubicBezTo>
                        <a:pt x="113" y="83"/>
                        <a:pt x="115" y="82"/>
                        <a:pt x="117" y="81"/>
                      </a:cubicBezTo>
                      <a:cubicBezTo>
                        <a:pt x="118" y="80"/>
                        <a:pt x="119" y="79"/>
                        <a:pt x="120" y="78"/>
                      </a:cubicBezTo>
                      <a:cubicBezTo>
                        <a:pt x="121" y="77"/>
                        <a:pt x="122" y="75"/>
                        <a:pt x="122" y="74"/>
                      </a:cubicBezTo>
                      <a:cubicBezTo>
                        <a:pt x="122" y="73"/>
                        <a:pt x="122" y="72"/>
                        <a:pt x="122" y="71"/>
                      </a:cubicBezTo>
                      <a:cubicBezTo>
                        <a:pt x="122" y="69"/>
                        <a:pt x="122" y="67"/>
                        <a:pt x="121" y="65"/>
                      </a:cubicBezTo>
                      <a:cubicBezTo>
                        <a:pt x="120" y="64"/>
                        <a:pt x="119" y="63"/>
                        <a:pt x="118" y="6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9" name="ïşļiďê">
                  <a:extLst>
                    <a:ext uri="{FF2B5EF4-FFF2-40B4-BE49-F238E27FC236}">
                      <a16:creationId xmlns:a16="http://schemas.microsoft.com/office/drawing/2014/main" id="{874ECFDC-AC13-4425-AE3A-B8D7E7CB44F1}"/>
                    </a:ext>
                  </a:extLst>
                </p:cNvPr>
                <p:cNvSpPr/>
                <p:nvPr/>
              </p:nvSpPr>
              <p:spPr bwMode="auto">
                <a:xfrm>
                  <a:off x="4656138" y="2382838"/>
                  <a:ext cx="53975" cy="98425"/>
                </a:xfrm>
                <a:custGeom>
                  <a:avLst/>
                  <a:gdLst/>
                  <a:ahLst/>
                  <a:cxnLst>
                    <a:cxn ang="0">
                      <a:pos x="20" y="53"/>
                    </a:cxn>
                    <a:cxn ang="0">
                      <a:pos x="17" y="51"/>
                    </a:cxn>
                    <a:cxn ang="0">
                      <a:pos x="16" y="50"/>
                    </a:cxn>
                    <a:cxn ang="0">
                      <a:pos x="15" y="49"/>
                    </a:cxn>
                    <a:cxn ang="0">
                      <a:pos x="6" y="45"/>
                    </a:cxn>
                    <a:cxn ang="0">
                      <a:pos x="14" y="16"/>
                    </a:cxn>
                    <a:cxn ang="0">
                      <a:pos x="20" y="8"/>
                    </a:cxn>
                    <a:cxn ang="0">
                      <a:pos x="21" y="7"/>
                    </a:cxn>
                    <a:cxn ang="0">
                      <a:pos x="25" y="7"/>
                    </a:cxn>
                    <a:cxn ang="0">
                      <a:pos x="31" y="9"/>
                    </a:cxn>
                    <a:cxn ang="0">
                      <a:pos x="36" y="3"/>
                    </a:cxn>
                    <a:cxn ang="0">
                      <a:pos x="35" y="3"/>
                    </a:cxn>
                    <a:cxn ang="0">
                      <a:pos x="26" y="1"/>
                    </a:cxn>
                    <a:cxn ang="0">
                      <a:pos x="23" y="0"/>
                    </a:cxn>
                    <a:cxn ang="0">
                      <a:pos x="22" y="0"/>
                    </a:cxn>
                    <a:cxn ang="0">
                      <a:pos x="22" y="0"/>
                    </a:cxn>
                    <a:cxn ang="0">
                      <a:pos x="22" y="0"/>
                    </a:cxn>
                    <a:cxn ang="0">
                      <a:pos x="19" y="0"/>
                    </a:cxn>
                    <a:cxn ang="0">
                      <a:pos x="9" y="13"/>
                    </a:cxn>
                    <a:cxn ang="0">
                      <a:pos x="0" y="46"/>
                    </a:cxn>
                    <a:cxn ang="0">
                      <a:pos x="0" y="47"/>
                    </a:cxn>
                    <a:cxn ang="0">
                      <a:pos x="2" y="50"/>
                    </a:cxn>
                    <a:cxn ang="0">
                      <a:pos x="5" y="51"/>
                    </a:cxn>
                    <a:cxn ang="0">
                      <a:pos x="13" y="55"/>
                    </a:cxn>
                    <a:cxn ang="0">
                      <a:pos x="13" y="55"/>
                    </a:cxn>
                    <a:cxn ang="0">
                      <a:pos x="17" y="59"/>
                    </a:cxn>
                    <a:cxn ang="0">
                      <a:pos x="25" y="66"/>
                    </a:cxn>
                    <a:cxn ang="0">
                      <a:pos x="27" y="60"/>
                    </a:cxn>
                    <a:cxn ang="0">
                      <a:pos x="20" y="53"/>
                    </a:cxn>
                  </a:cxnLst>
                  <a:rect l="0" t="0" r="r" b="b"/>
                  <a:pathLst>
                    <a:path w="36" h="66">
                      <a:moveTo>
                        <a:pt x="20" y="53"/>
                      </a:moveTo>
                      <a:cubicBezTo>
                        <a:pt x="19" y="52"/>
                        <a:pt x="18" y="51"/>
                        <a:pt x="17" y="51"/>
                      </a:cubicBezTo>
                      <a:cubicBezTo>
                        <a:pt x="17" y="50"/>
                        <a:pt x="17" y="50"/>
                        <a:pt x="16" y="50"/>
                      </a:cubicBezTo>
                      <a:cubicBezTo>
                        <a:pt x="16" y="50"/>
                        <a:pt x="16" y="49"/>
                        <a:pt x="15" y="49"/>
                      </a:cubicBezTo>
                      <a:cubicBezTo>
                        <a:pt x="11" y="47"/>
                        <a:pt x="8" y="46"/>
                        <a:pt x="6" y="45"/>
                      </a:cubicBezTo>
                      <a:cubicBezTo>
                        <a:pt x="6" y="33"/>
                        <a:pt x="10" y="23"/>
                        <a:pt x="14" y="16"/>
                      </a:cubicBezTo>
                      <a:cubicBezTo>
                        <a:pt x="16" y="13"/>
                        <a:pt x="19" y="10"/>
                        <a:pt x="20" y="8"/>
                      </a:cubicBezTo>
                      <a:cubicBezTo>
                        <a:pt x="21" y="7"/>
                        <a:pt x="21" y="7"/>
                        <a:pt x="21" y="7"/>
                      </a:cubicBezTo>
                      <a:cubicBezTo>
                        <a:pt x="22" y="7"/>
                        <a:pt x="23" y="7"/>
                        <a:pt x="25" y="7"/>
                      </a:cubicBezTo>
                      <a:cubicBezTo>
                        <a:pt x="26" y="8"/>
                        <a:pt x="29" y="9"/>
                        <a:pt x="31" y="9"/>
                      </a:cubicBezTo>
                      <a:cubicBezTo>
                        <a:pt x="33" y="7"/>
                        <a:pt x="35" y="5"/>
                        <a:pt x="36" y="3"/>
                      </a:cubicBezTo>
                      <a:cubicBezTo>
                        <a:pt x="36" y="3"/>
                        <a:pt x="35" y="3"/>
                        <a:pt x="35" y="3"/>
                      </a:cubicBezTo>
                      <a:cubicBezTo>
                        <a:pt x="32" y="3"/>
                        <a:pt x="29" y="2"/>
                        <a:pt x="26" y="1"/>
                      </a:cubicBezTo>
                      <a:cubicBezTo>
                        <a:pt x="25" y="1"/>
                        <a:pt x="24" y="0"/>
                        <a:pt x="23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1" y="0"/>
                        <a:pt x="19" y="0"/>
                        <a:pt x="19" y="0"/>
                      </a:cubicBezTo>
                      <a:cubicBezTo>
                        <a:pt x="18" y="1"/>
                        <a:pt x="14" y="5"/>
                        <a:pt x="9" y="13"/>
                      </a:cubicBezTo>
                      <a:cubicBezTo>
                        <a:pt x="4" y="20"/>
                        <a:pt x="0" y="32"/>
                        <a:pt x="0" y="4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48"/>
                        <a:pt x="0" y="49"/>
                        <a:pt x="2" y="50"/>
                      </a:cubicBezTo>
                      <a:cubicBezTo>
                        <a:pt x="2" y="50"/>
                        <a:pt x="3" y="50"/>
                        <a:pt x="5" y="51"/>
                      </a:cubicBezTo>
                      <a:cubicBezTo>
                        <a:pt x="7" y="52"/>
                        <a:pt x="10" y="54"/>
                        <a:pt x="13" y="55"/>
                      </a:cubicBezTo>
                      <a:cubicBezTo>
                        <a:pt x="13" y="55"/>
                        <a:pt x="13" y="55"/>
                        <a:pt x="13" y="55"/>
                      </a:cubicBezTo>
                      <a:cubicBezTo>
                        <a:pt x="14" y="56"/>
                        <a:pt x="16" y="57"/>
                        <a:pt x="17" y="59"/>
                      </a:cubicBezTo>
                      <a:cubicBezTo>
                        <a:pt x="19" y="61"/>
                        <a:pt x="25" y="66"/>
                        <a:pt x="25" y="66"/>
                      </a:cubicBezTo>
                      <a:cubicBezTo>
                        <a:pt x="26" y="64"/>
                        <a:pt x="26" y="62"/>
                        <a:pt x="27" y="60"/>
                      </a:cubicBezTo>
                      <a:cubicBezTo>
                        <a:pt x="25" y="57"/>
                        <a:pt x="22" y="55"/>
                        <a:pt x="20" y="5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8" name="íSḷîḍé">
                <a:extLst>
                  <a:ext uri="{FF2B5EF4-FFF2-40B4-BE49-F238E27FC236}">
                    <a16:creationId xmlns:a16="http://schemas.microsoft.com/office/drawing/2014/main" id="{C22A15D2-4CDD-4B2E-B2BE-D0EFCF2B503F}"/>
                  </a:ext>
                </a:extLst>
              </p:cNvPr>
              <p:cNvSpPr/>
              <p:nvPr/>
            </p:nvSpPr>
            <p:spPr bwMode="auto">
              <a:xfrm>
                <a:off x="9921024" y="2481388"/>
                <a:ext cx="854662" cy="854662"/>
              </a:xfrm>
              <a:prstGeom prst="ellipse">
                <a:avLst/>
              </a:prstGeom>
              <a:solidFill>
                <a:schemeClr val="accent4"/>
              </a:solidFill>
              <a:ln w="762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9" name="íślíďé">
                <a:extLst>
                  <a:ext uri="{FF2B5EF4-FFF2-40B4-BE49-F238E27FC236}">
                    <a16:creationId xmlns:a16="http://schemas.microsoft.com/office/drawing/2014/main" id="{FC21E76C-7C33-41A1-B487-A004C5370299}"/>
                  </a:ext>
                </a:extLst>
              </p:cNvPr>
              <p:cNvGrpSpPr/>
              <p:nvPr/>
            </p:nvGrpSpPr>
            <p:grpSpPr>
              <a:xfrm>
                <a:off x="10119266" y="2744336"/>
                <a:ext cx="458208" cy="328771"/>
                <a:chOff x="4192588" y="2719388"/>
                <a:chExt cx="280988" cy="201613"/>
              </a:xfrm>
              <a:solidFill>
                <a:schemeClr val="bg1"/>
              </a:solidFill>
            </p:grpSpPr>
            <p:sp>
              <p:nvSpPr>
                <p:cNvPr id="48" name="íṣľíḓè">
                  <a:extLst>
                    <a:ext uri="{FF2B5EF4-FFF2-40B4-BE49-F238E27FC236}">
                      <a16:creationId xmlns:a16="http://schemas.microsoft.com/office/drawing/2014/main" id="{F23D46D2-FA8D-438F-A088-0F8B5E0B99A4}"/>
                    </a:ext>
                  </a:extLst>
                </p:cNvPr>
                <p:cNvSpPr/>
                <p:nvPr/>
              </p:nvSpPr>
              <p:spPr bwMode="auto">
                <a:xfrm>
                  <a:off x="4192588" y="2762251"/>
                  <a:ext cx="77788" cy="73025"/>
                </a:xfrm>
                <a:custGeom>
                  <a:avLst/>
                  <a:gdLst/>
                  <a:ahLst/>
                  <a:cxnLst>
                    <a:cxn ang="0">
                      <a:pos x="32" y="0"/>
                    </a:cxn>
                    <a:cxn ang="0">
                      <a:pos x="0" y="31"/>
                    </a:cxn>
                    <a:cxn ang="0">
                      <a:pos x="0" y="46"/>
                    </a:cxn>
                    <a:cxn ang="0">
                      <a:pos x="32" y="15"/>
                    </a:cxn>
                    <a:cxn ang="0">
                      <a:pos x="41" y="25"/>
                    </a:cxn>
                    <a:cxn ang="0">
                      <a:pos x="49" y="17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49" h="46">
                      <a:moveTo>
                        <a:pt x="32" y="0"/>
                      </a:moveTo>
                      <a:lnTo>
                        <a:pt x="0" y="31"/>
                      </a:lnTo>
                      <a:lnTo>
                        <a:pt x="0" y="46"/>
                      </a:lnTo>
                      <a:lnTo>
                        <a:pt x="32" y="15"/>
                      </a:lnTo>
                      <a:lnTo>
                        <a:pt x="41" y="25"/>
                      </a:lnTo>
                      <a:lnTo>
                        <a:pt x="49" y="17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isḻide">
                  <a:extLst>
                    <a:ext uri="{FF2B5EF4-FFF2-40B4-BE49-F238E27FC236}">
                      <a16:creationId xmlns:a16="http://schemas.microsoft.com/office/drawing/2014/main" id="{00C5AF8F-EB86-4C89-980E-F22424A5E0E1}"/>
                    </a:ext>
                  </a:extLst>
                </p:cNvPr>
                <p:cNvSpPr/>
                <p:nvPr/>
              </p:nvSpPr>
              <p:spPr bwMode="auto">
                <a:xfrm>
                  <a:off x="4192588" y="2719388"/>
                  <a:ext cx="280988" cy="188913"/>
                </a:xfrm>
                <a:custGeom>
                  <a:avLst/>
                  <a:gdLst/>
                  <a:ahLst/>
                  <a:cxnLst>
                    <a:cxn ang="0">
                      <a:pos x="183" y="2"/>
                    </a:cxn>
                    <a:cxn ang="0">
                      <a:pos x="179" y="0"/>
                    </a:cxn>
                    <a:cxn ang="0">
                      <a:pos x="153" y="0"/>
                    </a:cxn>
                    <a:cxn ang="0">
                      <a:pos x="148" y="6"/>
                    </a:cxn>
                    <a:cxn ang="0">
                      <a:pos x="153" y="12"/>
                    </a:cxn>
                    <a:cxn ang="0">
                      <a:pos x="165" y="12"/>
                    </a:cxn>
                    <a:cxn ang="0">
                      <a:pos x="121" y="56"/>
                    </a:cxn>
                    <a:cxn ang="0">
                      <a:pos x="86" y="22"/>
                    </a:cxn>
                    <a:cxn ang="0">
                      <a:pos x="0" y="108"/>
                    </a:cxn>
                    <a:cxn ang="0">
                      <a:pos x="0" y="125"/>
                    </a:cxn>
                    <a:cxn ang="0">
                      <a:pos x="86" y="38"/>
                    </a:cxn>
                    <a:cxn ang="0">
                      <a:pos x="121" y="73"/>
                    </a:cxn>
                    <a:cxn ang="0">
                      <a:pos x="173" y="20"/>
                    </a:cxn>
                    <a:cxn ang="0">
                      <a:pos x="173" y="32"/>
                    </a:cxn>
                    <a:cxn ang="0">
                      <a:pos x="179" y="38"/>
                    </a:cxn>
                    <a:cxn ang="0">
                      <a:pos x="185" y="32"/>
                    </a:cxn>
                    <a:cxn ang="0">
                      <a:pos x="185" y="6"/>
                    </a:cxn>
                    <a:cxn ang="0">
                      <a:pos x="183" y="2"/>
                    </a:cxn>
                  </a:cxnLst>
                  <a:rect l="0" t="0" r="r" b="b"/>
                  <a:pathLst>
                    <a:path w="185" h="125">
                      <a:moveTo>
                        <a:pt x="183" y="2"/>
                      </a:moveTo>
                      <a:cubicBezTo>
                        <a:pt x="182" y="1"/>
                        <a:pt x="181" y="0"/>
                        <a:pt x="179" y="0"/>
                      </a:cubicBezTo>
                      <a:cubicBezTo>
                        <a:pt x="153" y="0"/>
                        <a:pt x="153" y="0"/>
                        <a:pt x="153" y="0"/>
                      </a:cubicBezTo>
                      <a:cubicBezTo>
                        <a:pt x="150" y="0"/>
                        <a:pt x="148" y="3"/>
                        <a:pt x="148" y="6"/>
                      </a:cubicBezTo>
                      <a:cubicBezTo>
                        <a:pt x="148" y="9"/>
                        <a:pt x="150" y="12"/>
                        <a:pt x="153" y="12"/>
                      </a:cubicBezTo>
                      <a:cubicBezTo>
                        <a:pt x="165" y="12"/>
                        <a:pt x="165" y="12"/>
                        <a:pt x="165" y="12"/>
                      </a:cubicBezTo>
                      <a:cubicBezTo>
                        <a:pt x="121" y="56"/>
                        <a:pt x="121" y="56"/>
                        <a:pt x="121" y="56"/>
                      </a:cubicBezTo>
                      <a:cubicBezTo>
                        <a:pt x="86" y="22"/>
                        <a:pt x="86" y="22"/>
                        <a:pt x="86" y="22"/>
                      </a:cubicBezTo>
                      <a:cubicBezTo>
                        <a:pt x="0" y="108"/>
                        <a:pt x="0" y="108"/>
                        <a:pt x="0" y="108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86" y="38"/>
                        <a:pt x="86" y="38"/>
                        <a:pt x="86" y="38"/>
                      </a:cubicBezTo>
                      <a:cubicBezTo>
                        <a:pt x="121" y="73"/>
                        <a:pt x="121" y="73"/>
                        <a:pt x="121" y="73"/>
                      </a:cubicBezTo>
                      <a:cubicBezTo>
                        <a:pt x="173" y="20"/>
                        <a:pt x="173" y="20"/>
                        <a:pt x="173" y="20"/>
                      </a:cubicBezTo>
                      <a:cubicBezTo>
                        <a:pt x="173" y="32"/>
                        <a:pt x="173" y="32"/>
                        <a:pt x="173" y="32"/>
                      </a:cubicBezTo>
                      <a:cubicBezTo>
                        <a:pt x="173" y="35"/>
                        <a:pt x="176" y="38"/>
                        <a:pt x="179" y="38"/>
                      </a:cubicBezTo>
                      <a:cubicBezTo>
                        <a:pt x="182" y="38"/>
                        <a:pt x="185" y="35"/>
                        <a:pt x="185" y="32"/>
                      </a:cubicBezTo>
                      <a:cubicBezTo>
                        <a:pt x="185" y="6"/>
                        <a:pt x="185" y="6"/>
                        <a:pt x="185" y="6"/>
                      </a:cubicBezTo>
                      <a:cubicBezTo>
                        <a:pt x="185" y="5"/>
                        <a:pt x="184" y="3"/>
                        <a:pt x="183" y="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ïṧ1íḍè">
                  <a:extLst>
                    <a:ext uri="{FF2B5EF4-FFF2-40B4-BE49-F238E27FC236}">
                      <a16:creationId xmlns:a16="http://schemas.microsoft.com/office/drawing/2014/main" id="{41F6F92C-FFB1-470B-8B5A-FA927A5CB0C4}"/>
                    </a:ext>
                  </a:extLst>
                </p:cNvPr>
                <p:cNvSpPr/>
                <p:nvPr/>
              </p:nvSpPr>
              <p:spPr bwMode="auto">
                <a:xfrm>
                  <a:off x="4286250" y="2813051"/>
                  <a:ext cx="187325" cy="107950"/>
                </a:xfrm>
                <a:custGeom>
                  <a:avLst/>
                  <a:gdLst/>
                  <a:ahLst/>
                  <a:cxnLst>
                    <a:cxn ang="0">
                      <a:pos x="117" y="37"/>
                    </a:cxn>
                    <a:cxn ang="0">
                      <a:pos x="123" y="31"/>
                    </a:cxn>
                    <a:cxn ang="0">
                      <a:pos x="123" y="5"/>
                    </a:cxn>
                    <a:cxn ang="0">
                      <a:pos x="121" y="1"/>
                    </a:cxn>
                    <a:cxn ang="0">
                      <a:pos x="117" y="0"/>
                    </a:cxn>
                    <a:cxn ang="0">
                      <a:pos x="91" y="0"/>
                    </a:cxn>
                    <a:cxn ang="0">
                      <a:pos x="86" y="5"/>
                    </a:cxn>
                    <a:cxn ang="0">
                      <a:pos x="91" y="11"/>
                    </a:cxn>
                    <a:cxn ang="0">
                      <a:pos x="103" y="11"/>
                    </a:cxn>
                    <a:cxn ang="0">
                      <a:pos x="60" y="55"/>
                    </a:cxn>
                    <a:cxn ang="0">
                      <a:pos x="8" y="3"/>
                    </a:cxn>
                    <a:cxn ang="0">
                      <a:pos x="0" y="12"/>
                    </a:cxn>
                    <a:cxn ang="0">
                      <a:pos x="60" y="71"/>
                    </a:cxn>
                    <a:cxn ang="0">
                      <a:pos x="111" y="19"/>
                    </a:cxn>
                    <a:cxn ang="0">
                      <a:pos x="111" y="31"/>
                    </a:cxn>
                    <a:cxn ang="0">
                      <a:pos x="117" y="37"/>
                    </a:cxn>
                  </a:cxnLst>
                  <a:rect l="0" t="0" r="r" b="b"/>
                  <a:pathLst>
                    <a:path w="123" h="71">
                      <a:moveTo>
                        <a:pt x="117" y="37"/>
                      </a:moveTo>
                      <a:cubicBezTo>
                        <a:pt x="120" y="37"/>
                        <a:pt x="123" y="34"/>
                        <a:pt x="123" y="31"/>
                      </a:cubicBezTo>
                      <a:cubicBezTo>
                        <a:pt x="123" y="5"/>
                        <a:pt x="123" y="5"/>
                        <a:pt x="123" y="5"/>
                      </a:cubicBezTo>
                      <a:cubicBezTo>
                        <a:pt x="123" y="4"/>
                        <a:pt x="122" y="2"/>
                        <a:pt x="121" y="1"/>
                      </a:cubicBezTo>
                      <a:cubicBezTo>
                        <a:pt x="120" y="0"/>
                        <a:pt x="119" y="0"/>
                        <a:pt x="117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8" y="0"/>
                        <a:pt x="86" y="2"/>
                        <a:pt x="86" y="5"/>
                      </a:cubicBezTo>
                      <a:cubicBezTo>
                        <a:pt x="86" y="8"/>
                        <a:pt x="88" y="11"/>
                        <a:pt x="91" y="11"/>
                      </a:cubicBezTo>
                      <a:cubicBezTo>
                        <a:pt x="103" y="11"/>
                        <a:pt x="103" y="11"/>
                        <a:pt x="103" y="11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60" y="71"/>
                        <a:pt x="60" y="71"/>
                        <a:pt x="60" y="71"/>
                      </a:cubicBezTo>
                      <a:cubicBezTo>
                        <a:pt x="111" y="19"/>
                        <a:pt x="111" y="19"/>
                        <a:pt x="111" y="19"/>
                      </a:cubicBezTo>
                      <a:cubicBezTo>
                        <a:pt x="111" y="31"/>
                        <a:pt x="111" y="31"/>
                        <a:pt x="111" y="31"/>
                      </a:cubicBezTo>
                      <a:cubicBezTo>
                        <a:pt x="111" y="34"/>
                        <a:pt x="114" y="37"/>
                        <a:pt x="117" y="3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0" name="íṥľíḍê">
                <a:extLst>
                  <a:ext uri="{FF2B5EF4-FFF2-40B4-BE49-F238E27FC236}">
                    <a16:creationId xmlns:a16="http://schemas.microsoft.com/office/drawing/2014/main" id="{BA4F4425-CF34-4F43-8FCD-145B518105BE}"/>
                  </a:ext>
                </a:extLst>
              </p:cNvPr>
              <p:cNvSpPr/>
              <p:nvPr/>
            </p:nvSpPr>
            <p:spPr bwMode="auto">
              <a:xfrm>
                <a:off x="4866061" y="2275159"/>
                <a:ext cx="1267122" cy="1267123"/>
              </a:xfrm>
              <a:prstGeom prst="ellipse">
                <a:avLst/>
              </a:prstGeom>
              <a:solidFill>
                <a:schemeClr val="accent2"/>
              </a:solidFill>
              <a:ln w="762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1" name="îŝḷîḑé">
                <a:extLst>
                  <a:ext uri="{FF2B5EF4-FFF2-40B4-BE49-F238E27FC236}">
                    <a16:creationId xmlns:a16="http://schemas.microsoft.com/office/drawing/2014/main" id="{58FB8ABB-457C-4B8C-8C61-78D39348E2E2}"/>
                  </a:ext>
                </a:extLst>
              </p:cNvPr>
              <p:cNvGrpSpPr/>
              <p:nvPr/>
            </p:nvGrpSpPr>
            <p:grpSpPr>
              <a:xfrm>
                <a:off x="5200290" y="2591079"/>
                <a:ext cx="598755" cy="635253"/>
                <a:chOff x="4175125" y="2278063"/>
                <a:chExt cx="260350" cy="276225"/>
              </a:xfrm>
              <a:solidFill>
                <a:schemeClr val="bg1"/>
              </a:solidFill>
            </p:grpSpPr>
            <p:sp>
              <p:nvSpPr>
                <p:cNvPr id="37" name="ïṥļïde">
                  <a:extLst>
                    <a:ext uri="{FF2B5EF4-FFF2-40B4-BE49-F238E27FC236}">
                      <a16:creationId xmlns:a16="http://schemas.microsoft.com/office/drawing/2014/main" id="{6D7C9042-FE05-4A8E-B672-46E6AE995990}"/>
                    </a:ext>
                  </a:extLst>
                </p:cNvPr>
                <p:cNvSpPr/>
                <p:nvPr/>
              </p:nvSpPr>
              <p:spPr bwMode="auto">
                <a:xfrm>
                  <a:off x="4203700" y="2295526"/>
                  <a:ext cx="33338" cy="38100"/>
                </a:xfrm>
                <a:custGeom>
                  <a:avLst/>
                  <a:gdLst/>
                  <a:ahLst/>
                  <a:cxnLst>
                    <a:cxn ang="0">
                      <a:pos x="11" y="25"/>
                    </a:cxn>
                    <a:cxn ang="0">
                      <a:pos x="2" y="17"/>
                    </a:cxn>
                    <a:cxn ang="0">
                      <a:pos x="2" y="16"/>
                    </a:cxn>
                    <a:cxn ang="0">
                      <a:pos x="1" y="16"/>
                    </a:cxn>
                    <a:cxn ang="0">
                      <a:pos x="0" y="12"/>
                    </a:cxn>
                    <a:cxn ang="0">
                      <a:pos x="1" y="11"/>
                    </a:cxn>
                    <a:cxn ang="0">
                      <a:pos x="1" y="11"/>
                    </a:cxn>
                    <a:cxn ang="0">
                      <a:pos x="2" y="10"/>
                    </a:cxn>
                    <a:cxn ang="0">
                      <a:pos x="11" y="0"/>
                    </a:cxn>
                    <a:cxn ang="0">
                      <a:pos x="21" y="11"/>
                    </a:cxn>
                    <a:cxn ang="0">
                      <a:pos x="21" y="11"/>
                    </a:cxn>
                    <a:cxn ang="0">
                      <a:pos x="21" y="11"/>
                    </a:cxn>
                    <a:cxn ang="0">
                      <a:pos x="22" y="12"/>
                    </a:cxn>
                    <a:cxn ang="0">
                      <a:pos x="20" y="16"/>
                    </a:cxn>
                    <a:cxn ang="0">
                      <a:pos x="20" y="16"/>
                    </a:cxn>
                    <a:cxn ang="0">
                      <a:pos x="20" y="16"/>
                    </a:cxn>
                    <a:cxn ang="0">
                      <a:pos x="11" y="25"/>
                    </a:cxn>
                  </a:cxnLst>
                  <a:rect l="0" t="0" r="r" b="b"/>
                  <a:pathLst>
                    <a:path w="22" h="25">
                      <a:moveTo>
                        <a:pt x="11" y="25"/>
                      </a:moveTo>
                      <a:cubicBezTo>
                        <a:pt x="5" y="25"/>
                        <a:pt x="3" y="19"/>
                        <a:pt x="2" y="17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0" y="16"/>
                        <a:pt x="0" y="14"/>
                        <a:pt x="0" y="12"/>
                      </a:cubicBezTo>
                      <a:cubicBezTo>
                        <a:pt x="0" y="12"/>
                        <a:pt x="0" y="12"/>
                        <a:pt x="1" y="11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5"/>
                        <a:pt x="6" y="0"/>
                        <a:pt x="11" y="0"/>
                      </a:cubicBezTo>
                      <a:cubicBezTo>
                        <a:pt x="16" y="0"/>
                        <a:pt x="20" y="5"/>
                        <a:pt x="21" y="11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2" y="12"/>
                        <a:pt x="22" y="12"/>
                        <a:pt x="22" y="12"/>
                      </a:cubicBezTo>
                      <a:cubicBezTo>
                        <a:pt x="22" y="14"/>
                        <a:pt x="21" y="15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9" y="19"/>
                        <a:pt x="17" y="25"/>
                        <a:pt x="11" y="2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iṧ1íďe">
                  <a:extLst>
                    <a:ext uri="{FF2B5EF4-FFF2-40B4-BE49-F238E27FC236}">
                      <a16:creationId xmlns:a16="http://schemas.microsoft.com/office/drawing/2014/main" id="{84CF761F-5FF8-47C5-92B7-5465946C5002}"/>
                    </a:ext>
                  </a:extLst>
                </p:cNvPr>
                <p:cNvSpPr/>
                <p:nvPr/>
              </p:nvSpPr>
              <p:spPr bwMode="auto">
                <a:xfrm>
                  <a:off x="4371975" y="2295526"/>
                  <a:ext cx="34925" cy="38100"/>
                </a:xfrm>
                <a:custGeom>
                  <a:avLst/>
                  <a:gdLst/>
                  <a:ahLst/>
                  <a:cxnLst>
                    <a:cxn ang="0">
                      <a:pos x="12" y="25"/>
                    </a:cxn>
                    <a:cxn ang="0">
                      <a:pos x="3" y="17"/>
                    </a:cxn>
                    <a:cxn ang="0">
                      <a:pos x="3" y="16"/>
                    </a:cxn>
                    <a:cxn ang="0">
                      <a:pos x="2" y="16"/>
                    </a:cxn>
                    <a:cxn ang="0">
                      <a:pos x="0" y="12"/>
                    </a:cxn>
                    <a:cxn ang="0">
                      <a:pos x="1" y="11"/>
                    </a:cxn>
                    <a:cxn ang="0">
                      <a:pos x="2" y="11"/>
                    </a:cxn>
                    <a:cxn ang="0">
                      <a:pos x="2" y="10"/>
                    </a:cxn>
                    <a:cxn ang="0">
                      <a:pos x="12" y="0"/>
                    </a:cxn>
                    <a:cxn ang="0">
                      <a:pos x="21" y="11"/>
                    </a:cxn>
                    <a:cxn ang="0">
                      <a:pos x="21" y="11"/>
                    </a:cxn>
                    <a:cxn ang="0">
                      <a:pos x="22" y="11"/>
                    </a:cxn>
                    <a:cxn ang="0">
                      <a:pos x="23" y="12"/>
                    </a:cxn>
                    <a:cxn ang="0">
                      <a:pos x="21" y="16"/>
                    </a:cxn>
                    <a:cxn ang="0">
                      <a:pos x="21" y="16"/>
                    </a:cxn>
                    <a:cxn ang="0">
                      <a:pos x="20" y="16"/>
                    </a:cxn>
                    <a:cxn ang="0">
                      <a:pos x="12" y="25"/>
                    </a:cxn>
                  </a:cxnLst>
                  <a:rect l="0" t="0" r="r" b="b"/>
                  <a:pathLst>
                    <a:path w="23" h="25">
                      <a:moveTo>
                        <a:pt x="12" y="25"/>
                      </a:moveTo>
                      <a:cubicBezTo>
                        <a:pt x="6" y="25"/>
                        <a:pt x="3" y="19"/>
                        <a:pt x="3" y="17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1" y="16"/>
                        <a:pt x="0" y="14"/>
                        <a:pt x="0" y="12"/>
                      </a:cubicBezTo>
                      <a:cubicBezTo>
                        <a:pt x="0" y="12"/>
                        <a:pt x="1" y="12"/>
                        <a:pt x="1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5"/>
                        <a:pt x="6" y="0"/>
                        <a:pt x="12" y="0"/>
                      </a:cubicBezTo>
                      <a:cubicBezTo>
                        <a:pt x="17" y="0"/>
                        <a:pt x="21" y="5"/>
                        <a:pt x="21" y="11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2" y="11"/>
                        <a:pt x="22" y="11"/>
                        <a:pt x="22" y="11"/>
                      </a:cubicBezTo>
                      <a:cubicBezTo>
                        <a:pt x="22" y="12"/>
                        <a:pt x="23" y="12"/>
                        <a:pt x="23" y="12"/>
                      </a:cubicBezTo>
                      <a:cubicBezTo>
                        <a:pt x="23" y="14"/>
                        <a:pt x="22" y="15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9"/>
                        <a:pt x="18" y="25"/>
                        <a:pt x="12" y="2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íŝľiḋe">
                  <a:extLst>
                    <a:ext uri="{FF2B5EF4-FFF2-40B4-BE49-F238E27FC236}">
                      <a16:creationId xmlns:a16="http://schemas.microsoft.com/office/drawing/2014/main" id="{222E88A8-A80B-42D3-AA6B-25E581FF4893}"/>
                    </a:ext>
                  </a:extLst>
                </p:cNvPr>
                <p:cNvSpPr/>
                <p:nvPr/>
              </p:nvSpPr>
              <p:spPr bwMode="auto">
                <a:xfrm>
                  <a:off x="4183063" y="2339976"/>
                  <a:ext cx="69850" cy="141288"/>
                </a:xfrm>
                <a:custGeom>
                  <a:avLst/>
                  <a:gdLst/>
                  <a:ahLst/>
                  <a:cxnLst>
                    <a:cxn ang="0">
                      <a:pos x="32" y="94"/>
                    </a:cxn>
                    <a:cxn ang="0">
                      <a:pos x="27" y="89"/>
                    </a:cxn>
                    <a:cxn ang="0">
                      <a:pos x="27" y="48"/>
                    </a:cxn>
                    <a:cxn ang="0">
                      <a:pos x="22" y="48"/>
                    </a:cxn>
                    <a:cxn ang="0">
                      <a:pos x="22" y="89"/>
                    </a:cxn>
                    <a:cxn ang="0">
                      <a:pos x="17" y="94"/>
                    </a:cxn>
                    <a:cxn ang="0">
                      <a:pos x="12" y="89"/>
                    </a:cxn>
                    <a:cxn ang="0">
                      <a:pos x="12" y="45"/>
                    </a:cxn>
                    <a:cxn ang="0">
                      <a:pos x="12" y="42"/>
                    </a:cxn>
                    <a:cxn ang="0">
                      <a:pos x="12" y="13"/>
                    </a:cxn>
                    <a:cxn ang="0">
                      <a:pos x="11" y="13"/>
                    </a:cxn>
                    <a:cxn ang="0">
                      <a:pos x="11" y="13"/>
                    </a:cxn>
                    <a:cxn ang="0">
                      <a:pos x="7" y="28"/>
                    </a:cxn>
                    <a:cxn ang="0">
                      <a:pos x="8" y="44"/>
                    </a:cxn>
                    <a:cxn ang="0">
                      <a:pos x="7" y="47"/>
                    </a:cxn>
                    <a:cxn ang="0">
                      <a:pos x="5" y="48"/>
                    </a:cxn>
                    <a:cxn ang="0">
                      <a:pos x="5" y="48"/>
                    </a:cxn>
                    <a:cxn ang="0">
                      <a:pos x="2" y="44"/>
                    </a:cxn>
                    <a:cxn ang="0">
                      <a:pos x="1" y="44"/>
                    </a:cxn>
                    <a:cxn ang="0">
                      <a:pos x="1" y="28"/>
                    </a:cxn>
                    <a:cxn ang="0">
                      <a:pos x="7" y="4"/>
                    </a:cxn>
                    <a:cxn ang="0">
                      <a:pos x="16" y="1"/>
                    </a:cxn>
                    <a:cxn ang="0">
                      <a:pos x="17" y="0"/>
                    </a:cxn>
                    <a:cxn ang="0">
                      <a:pos x="21" y="14"/>
                    </a:cxn>
                    <a:cxn ang="0">
                      <a:pos x="23" y="17"/>
                    </a:cxn>
                    <a:cxn ang="0">
                      <a:pos x="23" y="13"/>
                    </a:cxn>
                    <a:cxn ang="0">
                      <a:pos x="24" y="5"/>
                    </a:cxn>
                    <a:cxn ang="0">
                      <a:pos x="25" y="4"/>
                    </a:cxn>
                    <a:cxn ang="0">
                      <a:pos x="24" y="2"/>
                    </a:cxn>
                    <a:cxn ang="0">
                      <a:pos x="25" y="1"/>
                    </a:cxn>
                    <a:cxn ang="0">
                      <a:pos x="25" y="1"/>
                    </a:cxn>
                    <a:cxn ang="0">
                      <a:pos x="26" y="2"/>
                    </a:cxn>
                    <a:cxn ang="0">
                      <a:pos x="25" y="4"/>
                    </a:cxn>
                    <a:cxn ang="0">
                      <a:pos x="25" y="5"/>
                    </a:cxn>
                    <a:cxn ang="0">
                      <a:pos x="27" y="13"/>
                    </a:cxn>
                    <a:cxn ang="0">
                      <a:pos x="27" y="17"/>
                    </a:cxn>
                    <a:cxn ang="0">
                      <a:pos x="29" y="14"/>
                    </a:cxn>
                    <a:cxn ang="0">
                      <a:pos x="33" y="0"/>
                    </a:cxn>
                    <a:cxn ang="0">
                      <a:pos x="34" y="1"/>
                    </a:cxn>
                    <a:cxn ang="0">
                      <a:pos x="43" y="4"/>
                    </a:cxn>
                    <a:cxn ang="0">
                      <a:pos x="47" y="13"/>
                    </a:cxn>
                    <a:cxn ang="0">
                      <a:pos x="43" y="34"/>
                    </a:cxn>
                    <a:cxn ang="0">
                      <a:pos x="43" y="48"/>
                    </a:cxn>
                    <a:cxn ang="0">
                      <a:pos x="42" y="44"/>
                    </a:cxn>
                    <a:cxn ang="0">
                      <a:pos x="42" y="44"/>
                    </a:cxn>
                    <a:cxn ang="0">
                      <a:pos x="42" y="28"/>
                    </a:cxn>
                    <a:cxn ang="0">
                      <a:pos x="40" y="13"/>
                    </a:cxn>
                    <a:cxn ang="0">
                      <a:pos x="38" y="14"/>
                    </a:cxn>
                    <a:cxn ang="0">
                      <a:pos x="38" y="42"/>
                    </a:cxn>
                    <a:cxn ang="0">
                      <a:pos x="37" y="44"/>
                    </a:cxn>
                    <a:cxn ang="0">
                      <a:pos x="37" y="89"/>
                    </a:cxn>
                    <a:cxn ang="0">
                      <a:pos x="32" y="94"/>
                    </a:cxn>
                  </a:cxnLst>
                  <a:rect l="0" t="0" r="r" b="b"/>
                  <a:pathLst>
                    <a:path w="47" h="94">
                      <a:moveTo>
                        <a:pt x="32" y="94"/>
                      </a:moveTo>
                      <a:cubicBezTo>
                        <a:pt x="30" y="94"/>
                        <a:pt x="27" y="92"/>
                        <a:pt x="27" y="89"/>
                      </a:cubicBezTo>
                      <a:cubicBezTo>
                        <a:pt x="27" y="48"/>
                        <a:pt x="27" y="48"/>
                        <a:pt x="27" y="48"/>
                      </a:cubicBezTo>
                      <a:cubicBezTo>
                        <a:pt x="22" y="48"/>
                        <a:pt x="22" y="48"/>
                        <a:pt x="22" y="48"/>
                      </a:cubicBezTo>
                      <a:cubicBezTo>
                        <a:pt x="22" y="89"/>
                        <a:pt x="22" y="89"/>
                        <a:pt x="22" y="89"/>
                      </a:cubicBezTo>
                      <a:cubicBezTo>
                        <a:pt x="22" y="92"/>
                        <a:pt x="20" y="94"/>
                        <a:pt x="17" y="94"/>
                      </a:cubicBezTo>
                      <a:cubicBezTo>
                        <a:pt x="15" y="94"/>
                        <a:pt x="12" y="92"/>
                        <a:pt x="12" y="89"/>
                      </a:cubicBezTo>
                      <a:cubicBezTo>
                        <a:pt x="12" y="45"/>
                        <a:pt x="12" y="45"/>
                        <a:pt x="12" y="45"/>
                      </a:cubicBezTo>
                      <a:cubicBezTo>
                        <a:pt x="12" y="44"/>
                        <a:pt x="12" y="43"/>
                        <a:pt x="12" y="42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9" y="13"/>
                        <a:pt x="7" y="26"/>
                        <a:pt x="7" y="28"/>
                      </a:cubicBezTo>
                      <a:cubicBezTo>
                        <a:pt x="7" y="36"/>
                        <a:pt x="8" y="44"/>
                        <a:pt x="8" y="44"/>
                      </a:cubicBezTo>
                      <a:cubicBezTo>
                        <a:pt x="8" y="46"/>
                        <a:pt x="8" y="46"/>
                        <a:pt x="7" y="47"/>
                      </a:cubicBezTo>
                      <a:cubicBezTo>
                        <a:pt x="7" y="48"/>
                        <a:pt x="6" y="48"/>
                        <a:pt x="5" y="48"/>
                      </a:cubicBezTo>
                      <a:cubicBezTo>
                        <a:pt x="5" y="48"/>
                        <a:pt x="5" y="48"/>
                        <a:pt x="5" y="48"/>
                      </a:cubicBezTo>
                      <a:cubicBezTo>
                        <a:pt x="2" y="48"/>
                        <a:pt x="2" y="47"/>
                        <a:pt x="2" y="44"/>
                      </a:cubicBezTo>
                      <a:cubicBezTo>
                        <a:pt x="1" y="44"/>
                        <a:pt x="1" y="44"/>
                        <a:pt x="1" y="44"/>
                      </a:cubicBezTo>
                      <a:cubicBezTo>
                        <a:pt x="1" y="44"/>
                        <a:pt x="0" y="33"/>
                        <a:pt x="1" y="28"/>
                      </a:cubicBezTo>
                      <a:cubicBezTo>
                        <a:pt x="2" y="9"/>
                        <a:pt x="6" y="5"/>
                        <a:pt x="7" y="4"/>
                      </a:cubicBezTo>
                      <a:cubicBezTo>
                        <a:pt x="8" y="3"/>
                        <a:pt x="11" y="2"/>
                        <a:pt x="16" y="1"/>
                      </a:cubicBezTo>
                      <a:cubicBezTo>
                        <a:pt x="16" y="0"/>
                        <a:pt x="17" y="0"/>
                        <a:pt x="17" y="0"/>
                      </a:cubicBezTo>
                      <a:cubicBezTo>
                        <a:pt x="17" y="3"/>
                        <a:pt x="18" y="8"/>
                        <a:pt x="21" y="14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4" y="9"/>
                        <a:pt x="24" y="5"/>
                        <a:pt x="24" y="5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5" y="1"/>
                        <a:pt x="25" y="1"/>
                        <a:pt x="25" y="1"/>
                      </a:cubicBezTo>
                      <a:cubicBezTo>
                        <a:pt x="25" y="1"/>
                        <a:pt x="25" y="1"/>
                        <a:pt x="25" y="1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5"/>
                        <a:pt x="25" y="5"/>
                        <a:pt x="25" y="5"/>
                      </a:cubicBezTo>
                      <a:cubicBezTo>
                        <a:pt x="25" y="5"/>
                        <a:pt x="26" y="9"/>
                        <a:pt x="27" y="13"/>
                      </a:cubicBezTo>
                      <a:cubicBezTo>
                        <a:pt x="27" y="17"/>
                        <a:pt x="27" y="17"/>
                        <a:pt x="27" y="17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31" y="8"/>
                        <a:pt x="32" y="3"/>
                        <a:pt x="33" y="0"/>
                      </a:cubicBezTo>
                      <a:cubicBezTo>
                        <a:pt x="33" y="0"/>
                        <a:pt x="34" y="0"/>
                        <a:pt x="34" y="1"/>
                      </a:cubicBezTo>
                      <a:cubicBezTo>
                        <a:pt x="38" y="2"/>
                        <a:pt x="41" y="3"/>
                        <a:pt x="43" y="4"/>
                      </a:cubicBezTo>
                      <a:cubicBezTo>
                        <a:pt x="43" y="4"/>
                        <a:pt x="45" y="7"/>
                        <a:pt x="47" y="13"/>
                      </a:cubicBezTo>
                      <a:cubicBezTo>
                        <a:pt x="45" y="19"/>
                        <a:pt x="44" y="26"/>
                        <a:pt x="43" y="34"/>
                      </a:cubicBezTo>
                      <a:cubicBezTo>
                        <a:pt x="43" y="37"/>
                        <a:pt x="43" y="42"/>
                        <a:pt x="43" y="48"/>
                      </a:cubicBezTo>
                      <a:cubicBezTo>
                        <a:pt x="42" y="47"/>
                        <a:pt x="42" y="45"/>
                        <a:pt x="42" y="44"/>
                      </a:cubicBez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42" y="44"/>
                        <a:pt x="43" y="36"/>
                        <a:pt x="42" y="28"/>
                      </a:cubicBezTo>
                      <a:cubicBezTo>
                        <a:pt x="42" y="26"/>
                        <a:pt x="41" y="16"/>
                        <a:pt x="40" y="13"/>
                      </a:cubicBezTo>
                      <a:cubicBezTo>
                        <a:pt x="38" y="14"/>
                        <a:pt x="38" y="14"/>
                        <a:pt x="38" y="14"/>
                      </a:cubicBezTo>
                      <a:cubicBezTo>
                        <a:pt x="38" y="42"/>
                        <a:pt x="38" y="42"/>
                        <a:pt x="38" y="42"/>
                      </a:cubicBezTo>
                      <a:cubicBezTo>
                        <a:pt x="38" y="43"/>
                        <a:pt x="38" y="44"/>
                        <a:pt x="37" y="44"/>
                      </a:cubicBezTo>
                      <a:cubicBezTo>
                        <a:pt x="37" y="89"/>
                        <a:pt x="37" y="89"/>
                        <a:pt x="37" y="89"/>
                      </a:cubicBezTo>
                      <a:cubicBezTo>
                        <a:pt x="37" y="92"/>
                        <a:pt x="35" y="94"/>
                        <a:pt x="32" y="9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ïṣḻíde">
                  <a:extLst>
                    <a:ext uri="{FF2B5EF4-FFF2-40B4-BE49-F238E27FC236}">
                      <a16:creationId xmlns:a16="http://schemas.microsoft.com/office/drawing/2014/main" id="{14F21A6E-726F-4FCE-B3B4-B0C767509D03}"/>
                    </a:ext>
                  </a:extLst>
                </p:cNvPr>
                <p:cNvSpPr/>
                <p:nvPr/>
              </p:nvSpPr>
              <p:spPr bwMode="auto">
                <a:xfrm>
                  <a:off x="4356100" y="2339976"/>
                  <a:ext cx="69850" cy="141288"/>
                </a:xfrm>
                <a:custGeom>
                  <a:avLst/>
                  <a:gdLst/>
                  <a:ahLst/>
                  <a:cxnLst>
                    <a:cxn ang="0">
                      <a:pos x="29" y="94"/>
                    </a:cxn>
                    <a:cxn ang="0">
                      <a:pos x="24" y="89"/>
                    </a:cxn>
                    <a:cxn ang="0">
                      <a:pos x="24" y="48"/>
                    </a:cxn>
                    <a:cxn ang="0">
                      <a:pos x="19" y="48"/>
                    </a:cxn>
                    <a:cxn ang="0">
                      <a:pos x="19" y="89"/>
                    </a:cxn>
                    <a:cxn ang="0">
                      <a:pos x="14" y="94"/>
                    </a:cxn>
                    <a:cxn ang="0">
                      <a:pos x="9" y="89"/>
                    </a:cxn>
                    <a:cxn ang="0">
                      <a:pos x="9" y="45"/>
                    </a:cxn>
                    <a:cxn ang="0">
                      <a:pos x="9" y="42"/>
                    </a:cxn>
                    <a:cxn ang="0">
                      <a:pos x="9" y="12"/>
                    </a:cxn>
                    <a:cxn ang="0">
                      <a:pos x="7" y="13"/>
                    </a:cxn>
                    <a:cxn ang="0">
                      <a:pos x="7" y="13"/>
                    </a:cxn>
                    <a:cxn ang="0">
                      <a:pos x="4" y="28"/>
                    </a:cxn>
                    <a:cxn ang="0">
                      <a:pos x="5" y="44"/>
                    </a:cxn>
                    <a:cxn ang="0">
                      <a:pos x="3" y="48"/>
                    </a:cxn>
                    <a:cxn ang="0">
                      <a:pos x="3" y="34"/>
                    </a:cxn>
                    <a:cxn ang="0">
                      <a:pos x="0" y="13"/>
                    </a:cxn>
                    <a:cxn ang="0">
                      <a:pos x="4" y="4"/>
                    </a:cxn>
                    <a:cxn ang="0">
                      <a:pos x="12" y="1"/>
                    </a:cxn>
                    <a:cxn ang="0">
                      <a:pos x="14" y="0"/>
                    </a:cxn>
                    <a:cxn ang="0">
                      <a:pos x="18" y="14"/>
                    </a:cxn>
                    <a:cxn ang="0">
                      <a:pos x="19" y="17"/>
                    </a:cxn>
                    <a:cxn ang="0">
                      <a:pos x="20" y="13"/>
                    </a:cxn>
                    <a:cxn ang="0">
                      <a:pos x="21" y="5"/>
                    </a:cxn>
                    <a:cxn ang="0">
                      <a:pos x="21" y="4"/>
                    </a:cxn>
                    <a:cxn ang="0">
                      <a:pos x="20" y="2"/>
                    </a:cxn>
                    <a:cxn ang="0">
                      <a:pos x="21" y="1"/>
                    </a:cxn>
                    <a:cxn ang="0">
                      <a:pos x="22" y="1"/>
                    </a:cxn>
                    <a:cxn ang="0">
                      <a:pos x="23" y="2"/>
                    </a:cxn>
                    <a:cxn ang="0">
                      <a:pos x="22" y="4"/>
                    </a:cxn>
                    <a:cxn ang="0">
                      <a:pos x="22" y="5"/>
                    </a:cxn>
                    <a:cxn ang="0">
                      <a:pos x="23" y="13"/>
                    </a:cxn>
                    <a:cxn ang="0">
                      <a:pos x="24" y="17"/>
                    </a:cxn>
                    <a:cxn ang="0">
                      <a:pos x="25" y="14"/>
                    </a:cxn>
                    <a:cxn ang="0">
                      <a:pos x="29" y="0"/>
                    </a:cxn>
                    <a:cxn ang="0">
                      <a:pos x="31" y="1"/>
                    </a:cxn>
                    <a:cxn ang="0">
                      <a:pos x="40" y="4"/>
                    </a:cxn>
                    <a:cxn ang="0">
                      <a:pos x="46" y="28"/>
                    </a:cxn>
                    <a:cxn ang="0">
                      <a:pos x="45" y="44"/>
                    </a:cxn>
                    <a:cxn ang="0">
                      <a:pos x="45" y="44"/>
                    </a:cxn>
                    <a:cxn ang="0">
                      <a:pos x="42" y="48"/>
                    </a:cxn>
                    <a:cxn ang="0">
                      <a:pos x="42" y="48"/>
                    </a:cxn>
                    <a:cxn ang="0">
                      <a:pos x="38" y="44"/>
                    </a:cxn>
                    <a:cxn ang="0">
                      <a:pos x="38" y="44"/>
                    </a:cxn>
                    <a:cxn ang="0">
                      <a:pos x="39" y="28"/>
                    </a:cxn>
                    <a:cxn ang="0">
                      <a:pos x="36" y="13"/>
                    </a:cxn>
                    <a:cxn ang="0">
                      <a:pos x="34" y="12"/>
                    </a:cxn>
                    <a:cxn ang="0">
                      <a:pos x="34" y="42"/>
                    </a:cxn>
                    <a:cxn ang="0">
                      <a:pos x="34" y="44"/>
                    </a:cxn>
                    <a:cxn ang="0">
                      <a:pos x="34" y="89"/>
                    </a:cxn>
                    <a:cxn ang="0">
                      <a:pos x="29" y="94"/>
                    </a:cxn>
                  </a:cxnLst>
                  <a:rect l="0" t="0" r="r" b="b"/>
                  <a:pathLst>
                    <a:path w="46" h="94">
                      <a:moveTo>
                        <a:pt x="29" y="94"/>
                      </a:moveTo>
                      <a:cubicBezTo>
                        <a:pt x="26" y="94"/>
                        <a:pt x="24" y="92"/>
                        <a:pt x="24" y="89"/>
                      </a:cubicBezTo>
                      <a:cubicBezTo>
                        <a:pt x="24" y="48"/>
                        <a:pt x="24" y="48"/>
                        <a:pt x="24" y="48"/>
                      </a:cubicBezTo>
                      <a:cubicBezTo>
                        <a:pt x="19" y="48"/>
                        <a:pt x="19" y="48"/>
                        <a:pt x="19" y="48"/>
                      </a:cubicBezTo>
                      <a:cubicBezTo>
                        <a:pt x="19" y="89"/>
                        <a:pt x="19" y="89"/>
                        <a:pt x="19" y="89"/>
                      </a:cubicBezTo>
                      <a:cubicBezTo>
                        <a:pt x="19" y="92"/>
                        <a:pt x="17" y="94"/>
                        <a:pt x="14" y="94"/>
                      </a:cubicBezTo>
                      <a:cubicBezTo>
                        <a:pt x="11" y="94"/>
                        <a:pt x="9" y="92"/>
                        <a:pt x="9" y="89"/>
                      </a:cubicBezTo>
                      <a:cubicBezTo>
                        <a:pt x="9" y="45"/>
                        <a:pt x="9" y="45"/>
                        <a:pt x="9" y="45"/>
                      </a:cubicBezTo>
                      <a:cubicBezTo>
                        <a:pt x="9" y="44"/>
                        <a:pt x="9" y="43"/>
                        <a:pt x="9" y="4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5" y="14"/>
                        <a:pt x="4" y="26"/>
                        <a:pt x="4" y="28"/>
                      </a:cubicBezTo>
                      <a:cubicBezTo>
                        <a:pt x="4" y="36"/>
                        <a:pt x="5" y="44"/>
                        <a:pt x="5" y="44"/>
                      </a:cubicBezTo>
                      <a:cubicBezTo>
                        <a:pt x="5" y="45"/>
                        <a:pt x="4" y="47"/>
                        <a:pt x="3" y="48"/>
                      </a:cubicBezTo>
                      <a:cubicBezTo>
                        <a:pt x="3" y="43"/>
                        <a:pt x="4" y="38"/>
                        <a:pt x="3" y="34"/>
                      </a:cubicBezTo>
                      <a:cubicBezTo>
                        <a:pt x="3" y="26"/>
                        <a:pt x="1" y="18"/>
                        <a:pt x="0" y="13"/>
                      </a:cubicBezTo>
                      <a:cubicBezTo>
                        <a:pt x="1" y="7"/>
                        <a:pt x="3" y="4"/>
                        <a:pt x="4" y="4"/>
                      </a:cubicBezTo>
                      <a:cubicBezTo>
                        <a:pt x="6" y="3"/>
                        <a:pt x="9" y="2"/>
                        <a:pt x="12" y="1"/>
                      </a:cubicBezTo>
                      <a:cubicBezTo>
                        <a:pt x="13" y="0"/>
                        <a:pt x="13" y="0"/>
                        <a:pt x="14" y="0"/>
                      </a:cubicBezTo>
                      <a:cubicBezTo>
                        <a:pt x="14" y="3"/>
                        <a:pt x="15" y="8"/>
                        <a:pt x="18" y="14"/>
                      </a:cubicBezTo>
                      <a:cubicBezTo>
                        <a:pt x="19" y="17"/>
                        <a:pt x="19" y="17"/>
                        <a:pt x="19" y="17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9"/>
                        <a:pt x="21" y="5"/>
                        <a:pt x="21" y="5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2" y="5"/>
                        <a:pt x="23" y="9"/>
                        <a:pt x="23" y="13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8" y="8"/>
                        <a:pt x="29" y="3"/>
                        <a:pt x="29" y="0"/>
                      </a:cubicBezTo>
                      <a:cubicBezTo>
                        <a:pt x="30" y="0"/>
                        <a:pt x="30" y="0"/>
                        <a:pt x="31" y="1"/>
                      </a:cubicBezTo>
                      <a:cubicBezTo>
                        <a:pt x="34" y="2"/>
                        <a:pt x="38" y="3"/>
                        <a:pt x="40" y="4"/>
                      </a:cubicBezTo>
                      <a:cubicBezTo>
                        <a:pt x="40" y="5"/>
                        <a:pt x="44" y="9"/>
                        <a:pt x="46" y="28"/>
                      </a:cubicBezTo>
                      <a:cubicBezTo>
                        <a:pt x="46" y="33"/>
                        <a:pt x="45" y="44"/>
                        <a:pt x="45" y="44"/>
                      </a:cubicBezTo>
                      <a:cubicBezTo>
                        <a:pt x="45" y="44"/>
                        <a:pt x="45" y="44"/>
                        <a:pt x="45" y="44"/>
                      </a:cubicBezTo>
                      <a:cubicBezTo>
                        <a:pt x="44" y="47"/>
                        <a:pt x="44" y="48"/>
                        <a:pt x="42" y="48"/>
                      </a:cubicBezTo>
                      <a:cubicBezTo>
                        <a:pt x="42" y="48"/>
                        <a:pt x="42" y="48"/>
                        <a:pt x="42" y="48"/>
                      </a:cubicBezTo>
                      <a:cubicBezTo>
                        <a:pt x="39" y="48"/>
                        <a:pt x="38" y="46"/>
                        <a:pt x="38" y="44"/>
                      </a:cubicBezTo>
                      <a:cubicBezTo>
                        <a:pt x="38" y="44"/>
                        <a:pt x="38" y="44"/>
                        <a:pt x="38" y="44"/>
                      </a:cubicBezTo>
                      <a:cubicBezTo>
                        <a:pt x="38" y="44"/>
                        <a:pt x="39" y="36"/>
                        <a:pt x="39" y="28"/>
                      </a:cubicBezTo>
                      <a:cubicBezTo>
                        <a:pt x="39" y="26"/>
                        <a:pt x="38" y="14"/>
                        <a:pt x="36" y="13"/>
                      </a:cubicBezTo>
                      <a:cubicBezTo>
                        <a:pt x="34" y="12"/>
                        <a:pt x="34" y="12"/>
                        <a:pt x="34" y="12"/>
                      </a:cubicBezTo>
                      <a:cubicBezTo>
                        <a:pt x="34" y="42"/>
                        <a:pt x="34" y="42"/>
                        <a:pt x="34" y="42"/>
                      </a:cubicBezTo>
                      <a:cubicBezTo>
                        <a:pt x="34" y="43"/>
                        <a:pt x="34" y="44"/>
                        <a:pt x="34" y="44"/>
                      </a:cubicBezTo>
                      <a:cubicBezTo>
                        <a:pt x="34" y="89"/>
                        <a:pt x="34" y="89"/>
                        <a:pt x="34" y="89"/>
                      </a:cubicBezTo>
                      <a:cubicBezTo>
                        <a:pt x="34" y="92"/>
                        <a:pt x="32" y="94"/>
                        <a:pt x="29" y="9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ïSļíḋê">
                  <a:extLst>
                    <a:ext uri="{FF2B5EF4-FFF2-40B4-BE49-F238E27FC236}">
                      <a16:creationId xmlns:a16="http://schemas.microsoft.com/office/drawing/2014/main" id="{6B2BB0FF-7819-440A-B0B9-D2E40AE797FC}"/>
                    </a:ext>
                  </a:extLst>
                </p:cNvPr>
                <p:cNvSpPr/>
                <p:nvPr/>
              </p:nvSpPr>
              <p:spPr bwMode="auto">
                <a:xfrm>
                  <a:off x="4254500" y="2335213"/>
                  <a:ext cx="100013" cy="190500"/>
                </a:xfrm>
                <a:custGeom>
                  <a:avLst/>
                  <a:gdLst/>
                  <a:ahLst/>
                  <a:cxnLst>
                    <a:cxn ang="0">
                      <a:pos x="23" y="126"/>
                    </a:cxn>
                    <a:cxn ang="0">
                      <a:pos x="16" y="120"/>
                    </a:cxn>
                    <a:cxn ang="0">
                      <a:pos x="16" y="60"/>
                    </a:cxn>
                    <a:cxn ang="0">
                      <a:pos x="15" y="56"/>
                    </a:cxn>
                    <a:cxn ang="0">
                      <a:pos x="15" y="17"/>
                    </a:cxn>
                    <a:cxn ang="0">
                      <a:pos x="14" y="18"/>
                    </a:cxn>
                    <a:cxn ang="0">
                      <a:pos x="14" y="18"/>
                    </a:cxn>
                    <a:cxn ang="0">
                      <a:pos x="10" y="38"/>
                    </a:cxn>
                    <a:cxn ang="0">
                      <a:pos x="10" y="60"/>
                    </a:cxn>
                    <a:cxn ang="0">
                      <a:pos x="9" y="64"/>
                    </a:cxn>
                    <a:cxn ang="0">
                      <a:pos x="6" y="65"/>
                    </a:cxn>
                    <a:cxn ang="0">
                      <a:pos x="6" y="65"/>
                    </a:cxn>
                    <a:cxn ang="0">
                      <a:pos x="1" y="60"/>
                    </a:cxn>
                    <a:cxn ang="0">
                      <a:pos x="1" y="59"/>
                    </a:cxn>
                    <a:cxn ang="0">
                      <a:pos x="0" y="38"/>
                    </a:cxn>
                    <a:cxn ang="0">
                      <a:pos x="9" y="6"/>
                    </a:cxn>
                    <a:cxn ang="0">
                      <a:pos x="20" y="1"/>
                    </a:cxn>
                    <a:cxn ang="0">
                      <a:pos x="23" y="0"/>
                    </a:cxn>
                    <a:cxn ang="0">
                      <a:pos x="28" y="19"/>
                    </a:cxn>
                    <a:cxn ang="0">
                      <a:pos x="30" y="22"/>
                    </a:cxn>
                    <a:cxn ang="0">
                      <a:pos x="30" y="18"/>
                    </a:cxn>
                    <a:cxn ang="0">
                      <a:pos x="32" y="7"/>
                    </a:cxn>
                    <a:cxn ang="0">
                      <a:pos x="32" y="6"/>
                    </a:cxn>
                    <a:cxn ang="0">
                      <a:pos x="30" y="3"/>
                    </a:cxn>
                    <a:cxn ang="0">
                      <a:pos x="32" y="2"/>
                    </a:cxn>
                    <a:cxn ang="0">
                      <a:pos x="33" y="2"/>
                    </a:cxn>
                    <a:cxn ang="0">
                      <a:pos x="35" y="3"/>
                    </a:cxn>
                    <a:cxn ang="0">
                      <a:pos x="33" y="6"/>
                    </a:cxn>
                    <a:cxn ang="0">
                      <a:pos x="34" y="7"/>
                    </a:cxn>
                    <a:cxn ang="0">
                      <a:pos x="35" y="18"/>
                    </a:cxn>
                    <a:cxn ang="0">
                      <a:pos x="36" y="22"/>
                    </a:cxn>
                    <a:cxn ang="0">
                      <a:pos x="37" y="19"/>
                    </a:cxn>
                    <a:cxn ang="0">
                      <a:pos x="43" y="0"/>
                    </a:cxn>
                    <a:cxn ang="0">
                      <a:pos x="45" y="1"/>
                    </a:cxn>
                    <a:cxn ang="0">
                      <a:pos x="57" y="6"/>
                    </a:cxn>
                    <a:cxn ang="0">
                      <a:pos x="65" y="38"/>
                    </a:cxn>
                    <a:cxn ang="0">
                      <a:pos x="64" y="59"/>
                    </a:cxn>
                    <a:cxn ang="0">
                      <a:pos x="64" y="60"/>
                    </a:cxn>
                    <a:cxn ang="0">
                      <a:pos x="60" y="65"/>
                    </a:cxn>
                    <a:cxn ang="0">
                      <a:pos x="60" y="65"/>
                    </a:cxn>
                    <a:cxn ang="0">
                      <a:pos x="55" y="60"/>
                    </a:cxn>
                    <a:cxn ang="0">
                      <a:pos x="56" y="38"/>
                    </a:cxn>
                    <a:cxn ang="0">
                      <a:pos x="52" y="18"/>
                    </a:cxn>
                    <a:cxn ang="0">
                      <a:pos x="52" y="18"/>
                    </a:cxn>
                    <a:cxn ang="0">
                      <a:pos x="50" y="17"/>
                    </a:cxn>
                    <a:cxn ang="0">
                      <a:pos x="50" y="56"/>
                    </a:cxn>
                    <a:cxn ang="0">
                      <a:pos x="50" y="60"/>
                    </a:cxn>
                    <a:cxn ang="0">
                      <a:pos x="50" y="120"/>
                    </a:cxn>
                    <a:cxn ang="0">
                      <a:pos x="43" y="126"/>
                    </a:cxn>
                    <a:cxn ang="0">
                      <a:pos x="43" y="126"/>
                    </a:cxn>
                    <a:cxn ang="0">
                      <a:pos x="42" y="126"/>
                    </a:cxn>
                    <a:cxn ang="0">
                      <a:pos x="36" y="120"/>
                    </a:cxn>
                    <a:cxn ang="0">
                      <a:pos x="36" y="65"/>
                    </a:cxn>
                    <a:cxn ang="0">
                      <a:pos x="30" y="65"/>
                    </a:cxn>
                    <a:cxn ang="0">
                      <a:pos x="30" y="120"/>
                    </a:cxn>
                    <a:cxn ang="0">
                      <a:pos x="23" y="126"/>
                    </a:cxn>
                  </a:cxnLst>
                  <a:rect l="0" t="0" r="r" b="b"/>
                  <a:pathLst>
                    <a:path w="66" h="126">
                      <a:moveTo>
                        <a:pt x="23" y="126"/>
                      </a:moveTo>
                      <a:cubicBezTo>
                        <a:pt x="19" y="126"/>
                        <a:pt x="16" y="123"/>
                        <a:pt x="16" y="120"/>
                      </a:cubicBezTo>
                      <a:cubicBezTo>
                        <a:pt x="16" y="60"/>
                        <a:pt x="16" y="60"/>
                        <a:pt x="16" y="60"/>
                      </a:cubicBezTo>
                      <a:cubicBezTo>
                        <a:pt x="16" y="59"/>
                        <a:pt x="15" y="57"/>
                        <a:pt x="15" y="56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19"/>
                        <a:pt x="10" y="33"/>
                        <a:pt x="10" y="38"/>
                      </a:cubicBezTo>
                      <a:cubicBezTo>
                        <a:pt x="9" y="48"/>
                        <a:pt x="10" y="60"/>
                        <a:pt x="10" y="60"/>
                      </a:cubicBezTo>
                      <a:cubicBezTo>
                        <a:pt x="10" y="61"/>
                        <a:pt x="10" y="63"/>
                        <a:pt x="9" y="64"/>
                      </a:cubicBezTo>
                      <a:cubicBezTo>
                        <a:pt x="9" y="65"/>
                        <a:pt x="7" y="65"/>
                        <a:pt x="6" y="65"/>
                      </a:cubicBezTo>
                      <a:cubicBezTo>
                        <a:pt x="6" y="65"/>
                        <a:pt x="6" y="65"/>
                        <a:pt x="6" y="65"/>
                      </a:cubicBezTo>
                      <a:cubicBezTo>
                        <a:pt x="3" y="65"/>
                        <a:pt x="2" y="63"/>
                        <a:pt x="1" y="60"/>
                      </a:cubicBezTo>
                      <a:cubicBezTo>
                        <a:pt x="1" y="59"/>
                        <a:pt x="1" y="59"/>
                        <a:pt x="1" y="59"/>
                      </a:cubicBezTo>
                      <a:cubicBezTo>
                        <a:pt x="1" y="59"/>
                        <a:pt x="0" y="45"/>
                        <a:pt x="0" y="38"/>
                      </a:cubicBezTo>
                      <a:cubicBezTo>
                        <a:pt x="2" y="14"/>
                        <a:pt x="7" y="7"/>
                        <a:pt x="9" y="6"/>
                      </a:cubicBezTo>
                      <a:cubicBezTo>
                        <a:pt x="11" y="4"/>
                        <a:pt x="16" y="3"/>
                        <a:pt x="20" y="1"/>
                      </a:cubicBezTo>
                      <a:cubicBezTo>
                        <a:pt x="21" y="1"/>
                        <a:pt x="22" y="1"/>
                        <a:pt x="23" y="0"/>
                      </a:cubicBezTo>
                      <a:cubicBezTo>
                        <a:pt x="23" y="4"/>
                        <a:pt x="24" y="11"/>
                        <a:pt x="28" y="19"/>
                      </a:cubicBezTo>
                      <a:cubicBezTo>
                        <a:pt x="30" y="22"/>
                        <a:pt x="30" y="22"/>
                        <a:pt x="30" y="22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31" y="13"/>
                        <a:pt x="32" y="7"/>
                        <a:pt x="32" y="7"/>
                      </a:cubicBez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2" y="2"/>
                        <a:pt x="32" y="2"/>
                        <a:pt x="32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3" y="6"/>
                        <a:pt x="33" y="6"/>
                        <a:pt x="33" y="6"/>
                      </a:cubicBezTo>
                      <a:cubicBezTo>
                        <a:pt x="34" y="7"/>
                        <a:pt x="34" y="7"/>
                        <a:pt x="34" y="7"/>
                      </a:cubicBezTo>
                      <a:cubicBezTo>
                        <a:pt x="34" y="8"/>
                        <a:pt x="35" y="13"/>
                        <a:pt x="35" y="18"/>
                      </a:cubicBezTo>
                      <a:cubicBezTo>
                        <a:pt x="36" y="22"/>
                        <a:pt x="36" y="22"/>
                        <a:pt x="36" y="22"/>
                      </a:cubicBezTo>
                      <a:cubicBezTo>
                        <a:pt x="37" y="19"/>
                        <a:pt x="37" y="19"/>
                        <a:pt x="37" y="19"/>
                      </a:cubicBezTo>
                      <a:cubicBezTo>
                        <a:pt x="41" y="11"/>
                        <a:pt x="42" y="4"/>
                        <a:pt x="43" y="0"/>
                      </a:cubicBezTo>
                      <a:cubicBezTo>
                        <a:pt x="44" y="1"/>
                        <a:pt x="44" y="1"/>
                        <a:pt x="45" y="1"/>
                      </a:cubicBezTo>
                      <a:cubicBezTo>
                        <a:pt x="49" y="3"/>
                        <a:pt x="54" y="4"/>
                        <a:pt x="57" y="6"/>
                      </a:cubicBezTo>
                      <a:cubicBezTo>
                        <a:pt x="58" y="7"/>
                        <a:pt x="63" y="13"/>
                        <a:pt x="65" y="38"/>
                      </a:cubicBezTo>
                      <a:cubicBezTo>
                        <a:pt x="66" y="45"/>
                        <a:pt x="64" y="59"/>
                        <a:pt x="64" y="59"/>
                      </a:cubicBezTo>
                      <a:cubicBezTo>
                        <a:pt x="64" y="60"/>
                        <a:pt x="64" y="60"/>
                        <a:pt x="64" y="60"/>
                      </a:cubicBezTo>
                      <a:cubicBezTo>
                        <a:pt x="63" y="63"/>
                        <a:pt x="63" y="65"/>
                        <a:pt x="60" y="65"/>
                      </a:cubicBezTo>
                      <a:cubicBezTo>
                        <a:pt x="60" y="65"/>
                        <a:pt x="60" y="65"/>
                        <a:pt x="60" y="65"/>
                      </a:cubicBezTo>
                      <a:cubicBezTo>
                        <a:pt x="55" y="65"/>
                        <a:pt x="55" y="61"/>
                        <a:pt x="55" y="60"/>
                      </a:cubicBezTo>
                      <a:cubicBezTo>
                        <a:pt x="55" y="60"/>
                        <a:pt x="56" y="48"/>
                        <a:pt x="56" y="38"/>
                      </a:cubicBezTo>
                      <a:cubicBezTo>
                        <a:pt x="55" y="34"/>
                        <a:pt x="54" y="20"/>
                        <a:pt x="52" y="18"/>
                      </a:cubicBez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50" y="17"/>
                        <a:pt x="50" y="17"/>
                        <a:pt x="50" y="17"/>
                      </a:cubicBezTo>
                      <a:cubicBezTo>
                        <a:pt x="50" y="56"/>
                        <a:pt x="50" y="56"/>
                        <a:pt x="50" y="56"/>
                      </a:cubicBezTo>
                      <a:cubicBezTo>
                        <a:pt x="50" y="57"/>
                        <a:pt x="50" y="59"/>
                        <a:pt x="50" y="60"/>
                      </a:cubicBezTo>
                      <a:cubicBezTo>
                        <a:pt x="50" y="120"/>
                        <a:pt x="50" y="120"/>
                        <a:pt x="50" y="120"/>
                      </a:cubicBezTo>
                      <a:cubicBezTo>
                        <a:pt x="50" y="123"/>
                        <a:pt x="47" y="126"/>
                        <a:pt x="43" y="126"/>
                      </a:cubicBezTo>
                      <a:cubicBezTo>
                        <a:pt x="43" y="126"/>
                        <a:pt x="43" y="126"/>
                        <a:pt x="43" y="126"/>
                      </a:cubicBezTo>
                      <a:cubicBezTo>
                        <a:pt x="42" y="126"/>
                        <a:pt x="42" y="126"/>
                        <a:pt x="42" y="126"/>
                      </a:cubicBezTo>
                      <a:cubicBezTo>
                        <a:pt x="39" y="126"/>
                        <a:pt x="36" y="123"/>
                        <a:pt x="36" y="120"/>
                      </a:cubicBezTo>
                      <a:cubicBezTo>
                        <a:pt x="36" y="65"/>
                        <a:pt x="36" y="65"/>
                        <a:pt x="36" y="65"/>
                      </a:cubicBezTo>
                      <a:cubicBezTo>
                        <a:pt x="30" y="65"/>
                        <a:pt x="30" y="65"/>
                        <a:pt x="30" y="65"/>
                      </a:cubicBezTo>
                      <a:cubicBezTo>
                        <a:pt x="30" y="120"/>
                        <a:pt x="30" y="120"/>
                        <a:pt x="30" y="120"/>
                      </a:cubicBezTo>
                      <a:cubicBezTo>
                        <a:pt x="30" y="123"/>
                        <a:pt x="27" y="126"/>
                        <a:pt x="23" y="12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iş1îḍè">
                  <a:extLst>
                    <a:ext uri="{FF2B5EF4-FFF2-40B4-BE49-F238E27FC236}">
                      <a16:creationId xmlns:a16="http://schemas.microsoft.com/office/drawing/2014/main" id="{5936B174-08EA-4015-BF04-0EB7E2E72133}"/>
                    </a:ext>
                  </a:extLst>
                </p:cNvPr>
                <p:cNvSpPr/>
                <p:nvPr/>
              </p:nvSpPr>
              <p:spPr bwMode="auto">
                <a:xfrm>
                  <a:off x="4281488" y="2278063"/>
                  <a:ext cx="46038" cy="50800"/>
                </a:xfrm>
                <a:custGeom>
                  <a:avLst/>
                  <a:gdLst/>
                  <a:ahLst/>
                  <a:cxnLst>
                    <a:cxn ang="0">
                      <a:pos x="16" y="34"/>
                    </a:cxn>
                    <a:cxn ang="0">
                      <a:pos x="4" y="22"/>
                    </a:cxn>
                    <a:cxn ang="0">
                      <a:pos x="4" y="22"/>
                    </a:cxn>
                    <a:cxn ang="0">
                      <a:pos x="3" y="21"/>
                    </a:cxn>
                    <a:cxn ang="0">
                      <a:pos x="1" y="17"/>
                    </a:cxn>
                    <a:cxn ang="0">
                      <a:pos x="2" y="15"/>
                    </a:cxn>
                    <a:cxn ang="0">
                      <a:pos x="3" y="15"/>
                    </a:cxn>
                    <a:cxn ang="0">
                      <a:pos x="3" y="14"/>
                    </a:cxn>
                    <a:cxn ang="0">
                      <a:pos x="16" y="0"/>
                    </a:cxn>
                    <a:cxn ang="0">
                      <a:pos x="29" y="14"/>
                    </a:cxn>
                    <a:cxn ang="0">
                      <a:pos x="29" y="15"/>
                    </a:cxn>
                    <a:cxn ang="0">
                      <a:pos x="30" y="15"/>
                    </a:cxn>
                    <a:cxn ang="0">
                      <a:pos x="31" y="17"/>
                    </a:cxn>
                    <a:cxn ang="0">
                      <a:pos x="29" y="21"/>
                    </a:cxn>
                    <a:cxn ang="0">
                      <a:pos x="28" y="22"/>
                    </a:cxn>
                    <a:cxn ang="0">
                      <a:pos x="28" y="22"/>
                    </a:cxn>
                    <a:cxn ang="0">
                      <a:pos x="16" y="34"/>
                    </a:cxn>
                  </a:cxnLst>
                  <a:rect l="0" t="0" r="r" b="b"/>
                  <a:pathLst>
                    <a:path w="31" h="34">
                      <a:moveTo>
                        <a:pt x="16" y="34"/>
                      </a:moveTo>
                      <a:cubicBezTo>
                        <a:pt x="8" y="34"/>
                        <a:pt x="5" y="25"/>
                        <a:pt x="4" y="22"/>
                      </a:cubicBezTo>
                      <a:cubicBezTo>
                        <a:pt x="4" y="22"/>
                        <a:pt x="4" y="22"/>
                        <a:pt x="4" y="22"/>
                      </a:cubicBezTo>
                      <a:cubicBezTo>
                        <a:pt x="3" y="21"/>
                        <a:pt x="3" y="21"/>
                        <a:pt x="3" y="21"/>
                      </a:cubicBezTo>
                      <a:cubicBezTo>
                        <a:pt x="1" y="21"/>
                        <a:pt x="0" y="18"/>
                        <a:pt x="1" y="17"/>
                      </a:cubicBezTo>
                      <a:cubicBezTo>
                        <a:pt x="1" y="16"/>
                        <a:pt x="1" y="15"/>
                        <a:pt x="2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6"/>
                        <a:pt x="9" y="0"/>
                        <a:pt x="16" y="0"/>
                      </a:cubicBezTo>
                      <a:cubicBezTo>
                        <a:pt x="23" y="0"/>
                        <a:pt x="28" y="6"/>
                        <a:pt x="29" y="14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15"/>
                        <a:pt x="31" y="16"/>
                        <a:pt x="31" y="17"/>
                      </a:cubicBezTo>
                      <a:cubicBezTo>
                        <a:pt x="31" y="18"/>
                        <a:pt x="30" y="21"/>
                        <a:pt x="29" y="21"/>
                      </a:cubicBezTo>
                      <a:cubicBezTo>
                        <a:pt x="28" y="22"/>
                        <a:pt x="28" y="22"/>
                        <a:pt x="28" y="22"/>
                      </a:cubicBezTo>
                      <a:cubicBezTo>
                        <a:pt x="28" y="22"/>
                        <a:pt x="28" y="22"/>
                        <a:pt x="28" y="22"/>
                      </a:cubicBezTo>
                      <a:cubicBezTo>
                        <a:pt x="27" y="25"/>
                        <a:pt x="24" y="34"/>
                        <a:pt x="16" y="3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ï$1îde">
                  <a:extLst>
                    <a:ext uri="{FF2B5EF4-FFF2-40B4-BE49-F238E27FC236}">
                      <a16:creationId xmlns:a16="http://schemas.microsoft.com/office/drawing/2014/main" id="{EAC4B4B6-5ACF-42A6-8731-3C756CDD4DDA}"/>
                    </a:ext>
                  </a:extLst>
                </p:cNvPr>
                <p:cNvSpPr/>
                <p:nvPr/>
              </p:nvSpPr>
              <p:spPr bwMode="auto">
                <a:xfrm>
                  <a:off x="4338638" y="2452688"/>
                  <a:ext cx="23813" cy="11113"/>
                </a:xfrm>
                <a:custGeom>
                  <a:avLst/>
                  <a:gdLst/>
                  <a:ahLst/>
                  <a:cxnLst>
                    <a:cxn ang="0">
                      <a:pos x="8" y="5"/>
                    </a:cxn>
                    <a:cxn ang="0">
                      <a:pos x="7" y="4"/>
                    </a:cxn>
                    <a:cxn ang="0">
                      <a:pos x="0" y="3"/>
                    </a:cxn>
                    <a:cxn ang="0">
                      <a:pos x="0" y="1"/>
                    </a:cxn>
                    <a:cxn ang="0">
                      <a:pos x="9" y="2"/>
                    </a:cxn>
                    <a:cxn ang="0">
                      <a:pos x="10" y="2"/>
                    </a:cxn>
                    <a:cxn ang="0">
                      <a:pos x="10" y="0"/>
                    </a:cxn>
                    <a:cxn ang="0">
                      <a:pos x="16" y="4"/>
                    </a:cxn>
                    <a:cxn ang="0">
                      <a:pos x="8" y="7"/>
                    </a:cxn>
                    <a:cxn ang="0">
                      <a:pos x="8" y="5"/>
                    </a:cxn>
                  </a:cxnLst>
                  <a:rect l="0" t="0" r="r" b="b"/>
                  <a:pathLst>
                    <a:path w="16" h="7">
                      <a:moveTo>
                        <a:pt x="8" y="5"/>
                      </a:move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5" y="4"/>
                        <a:pt x="2" y="4"/>
                        <a:pt x="0" y="3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6" y="1"/>
                        <a:pt x="9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8" y="7"/>
                        <a:pt x="8" y="7"/>
                        <a:pt x="8" y="7"/>
                      </a:cubicBezTo>
                      <a:lnTo>
                        <a:pt x="8" y="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iŝḻïdé">
                  <a:extLst>
                    <a:ext uri="{FF2B5EF4-FFF2-40B4-BE49-F238E27FC236}">
                      <a16:creationId xmlns:a16="http://schemas.microsoft.com/office/drawing/2014/main" id="{A72CAA5F-3B60-4025-A026-FD6DEB756928}"/>
                    </a:ext>
                  </a:extLst>
                </p:cNvPr>
                <p:cNvSpPr/>
                <p:nvPr/>
              </p:nvSpPr>
              <p:spPr bwMode="auto">
                <a:xfrm>
                  <a:off x="4216400" y="2525713"/>
                  <a:ext cx="142875" cy="28575"/>
                </a:xfrm>
                <a:custGeom>
                  <a:avLst/>
                  <a:gdLst/>
                  <a:ahLst/>
                  <a:cxnLst>
                    <a:cxn ang="0">
                      <a:pos x="59" y="19"/>
                    </a:cxn>
                    <a:cxn ang="0">
                      <a:pos x="22" y="16"/>
                    </a:cxn>
                    <a:cxn ang="0">
                      <a:pos x="14" y="14"/>
                    </a:cxn>
                    <a:cxn ang="0">
                      <a:pos x="14" y="14"/>
                    </a:cxn>
                    <a:cxn ang="0">
                      <a:pos x="9" y="18"/>
                    </a:cxn>
                    <a:cxn ang="0">
                      <a:pos x="0" y="3"/>
                    </a:cxn>
                    <a:cxn ang="0">
                      <a:pos x="27" y="0"/>
                    </a:cxn>
                    <a:cxn ang="0">
                      <a:pos x="23" y="5"/>
                    </a:cxn>
                    <a:cxn ang="0">
                      <a:pos x="24" y="5"/>
                    </a:cxn>
                    <a:cxn ang="0">
                      <a:pos x="28" y="6"/>
                    </a:cxn>
                    <a:cxn ang="0">
                      <a:pos x="59" y="9"/>
                    </a:cxn>
                    <a:cxn ang="0">
                      <a:pos x="91" y="6"/>
                    </a:cxn>
                    <a:cxn ang="0">
                      <a:pos x="88" y="14"/>
                    </a:cxn>
                    <a:cxn ang="0">
                      <a:pos x="95" y="16"/>
                    </a:cxn>
                    <a:cxn ang="0">
                      <a:pos x="91" y="16"/>
                    </a:cxn>
                    <a:cxn ang="0">
                      <a:pos x="59" y="19"/>
                    </a:cxn>
                  </a:cxnLst>
                  <a:rect l="0" t="0" r="r" b="b"/>
                  <a:pathLst>
                    <a:path w="95" h="19">
                      <a:moveTo>
                        <a:pt x="59" y="19"/>
                      </a:moveTo>
                      <a:cubicBezTo>
                        <a:pt x="46" y="19"/>
                        <a:pt x="34" y="18"/>
                        <a:pt x="22" y="16"/>
                      </a:cubicBezTo>
                      <a:cubicBezTo>
                        <a:pt x="20" y="15"/>
                        <a:pt x="17" y="15"/>
                        <a:pt x="14" y="1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26" y="5"/>
                        <a:pt x="27" y="6"/>
                        <a:pt x="28" y="6"/>
                      </a:cubicBezTo>
                      <a:cubicBezTo>
                        <a:pt x="38" y="8"/>
                        <a:pt x="48" y="9"/>
                        <a:pt x="59" y="9"/>
                      </a:cubicBezTo>
                      <a:cubicBezTo>
                        <a:pt x="70" y="9"/>
                        <a:pt x="80" y="8"/>
                        <a:pt x="91" y="6"/>
                      </a:cubicBezTo>
                      <a:cubicBezTo>
                        <a:pt x="88" y="14"/>
                        <a:pt x="88" y="14"/>
                        <a:pt x="88" y="14"/>
                      </a:cubicBezTo>
                      <a:cubicBezTo>
                        <a:pt x="95" y="16"/>
                        <a:pt x="95" y="16"/>
                        <a:pt x="95" y="16"/>
                      </a:cubicBezTo>
                      <a:cubicBezTo>
                        <a:pt x="94" y="16"/>
                        <a:pt x="92" y="16"/>
                        <a:pt x="91" y="16"/>
                      </a:cubicBezTo>
                      <a:cubicBezTo>
                        <a:pt x="81" y="18"/>
                        <a:pt x="70" y="19"/>
                        <a:pt x="59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ïṡľiḑê">
                  <a:extLst>
                    <a:ext uri="{FF2B5EF4-FFF2-40B4-BE49-F238E27FC236}">
                      <a16:creationId xmlns:a16="http://schemas.microsoft.com/office/drawing/2014/main" id="{FF74BADE-65CF-4017-965A-1908A6065E46}"/>
                    </a:ext>
                  </a:extLst>
                </p:cNvPr>
                <p:cNvSpPr/>
                <p:nvPr/>
              </p:nvSpPr>
              <p:spPr bwMode="auto">
                <a:xfrm>
                  <a:off x="4175125" y="2474913"/>
                  <a:ext cx="38100" cy="61913"/>
                </a:xfrm>
                <a:custGeom>
                  <a:avLst/>
                  <a:gdLst/>
                  <a:ahLst/>
                  <a:cxnLst>
                    <a:cxn ang="0">
                      <a:pos x="20" y="41"/>
                    </a:cxn>
                    <a:cxn ang="0">
                      <a:pos x="7" y="33"/>
                    </a:cxn>
                    <a:cxn ang="0">
                      <a:pos x="2" y="27"/>
                    </a:cxn>
                    <a:cxn ang="0">
                      <a:pos x="0" y="19"/>
                    </a:cxn>
                    <a:cxn ang="0">
                      <a:pos x="2" y="10"/>
                    </a:cxn>
                    <a:cxn ang="0">
                      <a:pos x="10" y="3"/>
                    </a:cxn>
                    <a:cxn ang="0">
                      <a:pos x="13" y="0"/>
                    </a:cxn>
                    <a:cxn ang="0">
                      <a:pos x="16" y="7"/>
                    </a:cxn>
                    <a:cxn ang="0">
                      <a:pos x="15" y="8"/>
                    </a:cxn>
                    <a:cxn ang="0">
                      <a:pos x="12" y="12"/>
                    </a:cxn>
                    <a:cxn ang="0">
                      <a:pos x="12" y="15"/>
                    </a:cxn>
                    <a:cxn ang="0">
                      <a:pos x="13" y="19"/>
                    </a:cxn>
                    <a:cxn ang="0">
                      <a:pos x="17" y="24"/>
                    </a:cxn>
                    <a:cxn ang="0">
                      <a:pos x="25" y="30"/>
                    </a:cxn>
                    <a:cxn ang="0">
                      <a:pos x="17" y="31"/>
                    </a:cxn>
                    <a:cxn ang="0">
                      <a:pos x="20" y="41"/>
                    </a:cxn>
                  </a:cxnLst>
                  <a:rect l="0" t="0" r="r" b="b"/>
                  <a:pathLst>
                    <a:path w="25" h="41">
                      <a:moveTo>
                        <a:pt x="20" y="41"/>
                      </a:moveTo>
                      <a:cubicBezTo>
                        <a:pt x="15" y="39"/>
                        <a:pt x="10" y="36"/>
                        <a:pt x="7" y="33"/>
                      </a:cubicBezTo>
                      <a:cubicBezTo>
                        <a:pt x="5" y="31"/>
                        <a:pt x="3" y="29"/>
                        <a:pt x="2" y="27"/>
                      </a:cubicBezTo>
                      <a:cubicBezTo>
                        <a:pt x="0" y="25"/>
                        <a:pt x="0" y="22"/>
                        <a:pt x="0" y="19"/>
                      </a:cubicBezTo>
                      <a:cubicBezTo>
                        <a:pt x="0" y="16"/>
                        <a:pt x="1" y="13"/>
                        <a:pt x="2" y="10"/>
                      </a:cubicBezTo>
                      <a:cubicBezTo>
                        <a:pt x="4" y="7"/>
                        <a:pt x="7" y="5"/>
                        <a:pt x="10" y="3"/>
                      </a:cubicBezTo>
                      <a:cubicBezTo>
                        <a:pt x="11" y="2"/>
                        <a:pt x="12" y="1"/>
                        <a:pt x="13" y="0"/>
                      </a:cubicBezTo>
                      <a:cubicBezTo>
                        <a:pt x="13" y="3"/>
                        <a:pt x="14" y="5"/>
                        <a:pt x="16" y="7"/>
                      </a:cubicBezTo>
                      <a:cubicBezTo>
                        <a:pt x="16" y="7"/>
                        <a:pt x="15" y="8"/>
                        <a:pt x="15" y="8"/>
                      </a:cubicBezTo>
                      <a:cubicBezTo>
                        <a:pt x="14" y="9"/>
                        <a:pt x="13" y="10"/>
                        <a:pt x="12" y="12"/>
                      </a:cubicBezTo>
                      <a:cubicBezTo>
                        <a:pt x="12" y="13"/>
                        <a:pt x="12" y="14"/>
                        <a:pt x="12" y="15"/>
                      </a:cubicBezTo>
                      <a:cubicBezTo>
                        <a:pt x="12" y="17"/>
                        <a:pt x="12" y="18"/>
                        <a:pt x="13" y="19"/>
                      </a:cubicBezTo>
                      <a:cubicBezTo>
                        <a:pt x="14" y="21"/>
                        <a:pt x="15" y="23"/>
                        <a:pt x="17" y="24"/>
                      </a:cubicBezTo>
                      <a:cubicBezTo>
                        <a:pt x="19" y="26"/>
                        <a:pt x="22" y="28"/>
                        <a:pt x="25" y="30"/>
                      </a:cubicBezTo>
                      <a:cubicBezTo>
                        <a:pt x="17" y="31"/>
                        <a:pt x="17" y="31"/>
                        <a:pt x="17" y="31"/>
                      </a:cubicBezTo>
                      <a:lnTo>
                        <a:pt x="20" y="4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ïṥľíďe">
                  <a:extLst>
                    <a:ext uri="{FF2B5EF4-FFF2-40B4-BE49-F238E27FC236}">
                      <a16:creationId xmlns:a16="http://schemas.microsoft.com/office/drawing/2014/main" id="{96F074DA-249B-4BD4-A8FF-F08BC993D878}"/>
                    </a:ext>
                  </a:extLst>
                </p:cNvPr>
                <p:cNvSpPr/>
                <p:nvPr/>
              </p:nvSpPr>
              <p:spPr bwMode="auto">
                <a:xfrm>
                  <a:off x="4365625" y="2474913"/>
                  <a:ext cx="69850" cy="68263"/>
                </a:xfrm>
                <a:custGeom>
                  <a:avLst/>
                  <a:gdLst/>
                  <a:ahLst/>
                  <a:cxnLst>
                    <a:cxn ang="0">
                      <a:pos x="0" y="43"/>
                    </a:cxn>
                    <a:cxn ang="0">
                      <a:pos x="4" y="29"/>
                    </a:cxn>
                    <a:cxn ang="0">
                      <a:pos x="12" y="34"/>
                    </a:cxn>
                    <a:cxn ang="0">
                      <a:pos x="13" y="34"/>
                    </a:cxn>
                    <a:cxn ang="0">
                      <a:pos x="20" y="30"/>
                    </a:cxn>
                    <a:cxn ang="0">
                      <a:pos x="30" y="23"/>
                    </a:cxn>
                    <a:cxn ang="0">
                      <a:pos x="33" y="19"/>
                    </a:cxn>
                    <a:cxn ang="0">
                      <a:pos x="34" y="15"/>
                    </a:cxn>
                    <a:cxn ang="0">
                      <a:pos x="33" y="11"/>
                    </a:cxn>
                    <a:cxn ang="0">
                      <a:pos x="29" y="7"/>
                    </a:cxn>
                    <a:cxn ang="0">
                      <a:pos x="32" y="0"/>
                    </a:cxn>
                    <a:cxn ang="0">
                      <a:pos x="38" y="5"/>
                    </a:cxn>
                    <a:cxn ang="0">
                      <a:pos x="44" y="11"/>
                    </a:cxn>
                    <a:cxn ang="0">
                      <a:pos x="46" y="19"/>
                    </a:cxn>
                    <a:cxn ang="0">
                      <a:pos x="43" y="28"/>
                    </a:cxn>
                    <a:cxn ang="0">
                      <a:pos x="36" y="35"/>
                    </a:cxn>
                    <a:cxn ang="0">
                      <a:pos x="27" y="41"/>
                    </a:cxn>
                    <a:cxn ang="0">
                      <a:pos x="25" y="41"/>
                    </a:cxn>
                    <a:cxn ang="0">
                      <a:pos x="31" y="45"/>
                    </a:cxn>
                    <a:cxn ang="0">
                      <a:pos x="0" y="43"/>
                    </a:cxn>
                  </a:cxnLst>
                  <a:rect l="0" t="0" r="r" b="b"/>
                  <a:pathLst>
                    <a:path w="46" h="45">
                      <a:moveTo>
                        <a:pt x="0" y="43"/>
                      </a:move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3" y="34"/>
                        <a:pt x="13" y="34"/>
                        <a:pt x="13" y="34"/>
                      </a:cubicBezTo>
                      <a:cubicBezTo>
                        <a:pt x="16" y="32"/>
                        <a:pt x="18" y="31"/>
                        <a:pt x="20" y="30"/>
                      </a:cubicBezTo>
                      <a:cubicBezTo>
                        <a:pt x="25" y="28"/>
                        <a:pt x="28" y="25"/>
                        <a:pt x="30" y="23"/>
                      </a:cubicBezTo>
                      <a:cubicBezTo>
                        <a:pt x="31" y="21"/>
                        <a:pt x="32" y="20"/>
                        <a:pt x="33" y="19"/>
                      </a:cubicBezTo>
                      <a:cubicBezTo>
                        <a:pt x="33" y="18"/>
                        <a:pt x="34" y="16"/>
                        <a:pt x="34" y="15"/>
                      </a:cubicBezTo>
                      <a:cubicBezTo>
                        <a:pt x="34" y="14"/>
                        <a:pt x="33" y="13"/>
                        <a:pt x="33" y="11"/>
                      </a:cubicBezTo>
                      <a:cubicBezTo>
                        <a:pt x="32" y="10"/>
                        <a:pt x="31" y="8"/>
                        <a:pt x="29" y="7"/>
                      </a:cubicBezTo>
                      <a:cubicBezTo>
                        <a:pt x="31" y="5"/>
                        <a:pt x="32" y="3"/>
                        <a:pt x="32" y="0"/>
                      </a:cubicBezTo>
                      <a:cubicBezTo>
                        <a:pt x="35" y="2"/>
                        <a:pt x="37" y="3"/>
                        <a:pt x="38" y="5"/>
                      </a:cubicBezTo>
                      <a:cubicBezTo>
                        <a:pt x="41" y="7"/>
                        <a:pt x="42" y="9"/>
                        <a:pt x="44" y="11"/>
                      </a:cubicBezTo>
                      <a:cubicBezTo>
                        <a:pt x="45" y="13"/>
                        <a:pt x="46" y="16"/>
                        <a:pt x="46" y="19"/>
                      </a:cubicBezTo>
                      <a:cubicBezTo>
                        <a:pt x="46" y="22"/>
                        <a:pt x="45" y="25"/>
                        <a:pt x="43" y="28"/>
                      </a:cubicBezTo>
                      <a:cubicBezTo>
                        <a:pt x="41" y="31"/>
                        <a:pt x="39" y="33"/>
                        <a:pt x="36" y="35"/>
                      </a:cubicBezTo>
                      <a:cubicBezTo>
                        <a:pt x="33" y="37"/>
                        <a:pt x="30" y="39"/>
                        <a:pt x="27" y="41"/>
                      </a:cubicBezTo>
                      <a:cubicBezTo>
                        <a:pt x="25" y="41"/>
                        <a:pt x="25" y="41"/>
                        <a:pt x="25" y="41"/>
                      </a:cubicBezTo>
                      <a:cubicBezTo>
                        <a:pt x="31" y="45"/>
                        <a:pt x="31" y="45"/>
                        <a:pt x="31" y="45"/>
                      </a:cubicBezTo>
                      <a:lnTo>
                        <a:pt x="0" y="4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îṣļídê">
                  <a:extLst>
                    <a:ext uri="{FF2B5EF4-FFF2-40B4-BE49-F238E27FC236}">
                      <a16:creationId xmlns:a16="http://schemas.microsoft.com/office/drawing/2014/main" id="{C51DC0D5-53DA-4D24-AC21-298F1B1FC162}"/>
                    </a:ext>
                  </a:extLst>
                </p:cNvPr>
                <p:cNvSpPr/>
                <p:nvPr/>
              </p:nvSpPr>
              <p:spPr bwMode="auto">
                <a:xfrm>
                  <a:off x="4246563" y="2452688"/>
                  <a:ext cx="25400" cy="12700"/>
                </a:xfrm>
                <a:custGeom>
                  <a:avLst/>
                  <a:gdLst/>
                  <a:ahLst/>
                  <a:cxnLst>
                    <a:cxn ang="0">
                      <a:pos x="8" y="5"/>
                    </a:cxn>
                    <a:cxn ang="0">
                      <a:pos x="7" y="5"/>
                    </a:cxn>
                    <a:cxn ang="0">
                      <a:pos x="4" y="5"/>
                    </a:cxn>
                    <a:cxn ang="0">
                      <a:pos x="0" y="6"/>
                    </a:cxn>
                    <a:cxn ang="0">
                      <a:pos x="0" y="3"/>
                    </a:cxn>
                    <a:cxn ang="0">
                      <a:pos x="4" y="2"/>
                    </a:cxn>
                    <a:cxn ang="0">
                      <a:pos x="5" y="2"/>
                    </a:cxn>
                    <a:cxn ang="0">
                      <a:pos x="3" y="0"/>
                    </a:cxn>
                    <a:cxn ang="0">
                      <a:pos x="17" y="2"/>
                    </a:cxn>
                    <a:cxn ang="0">
                      <a:pos x="11" y="8"/>
                    </a:cxn>
                    <a:cxn ang="0">
                      <a:pos x="8" y="5"/>
                    </a:cxn>
                  </a:cxnLst>
                  <a:rect l="0" t="0" r="r" b="b"/>
                  <a:pathLst>
                    <a:path w="17" h="8">
                      <a:moveTo>
                        <a:pt x="8" y="5"/>
                      </a:move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6" y="5"/>
                        <a:pt x="5" y="5"/>
                        <a:pt x="4" y="5"/>
                      </a:cubicBezTo>
                      <a:cubicBezTo>
                        <a:pt x="2" y="6"/>
                        <a:pt x="1" y="6"/>
                        <a:pt x="0" y="6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2" y="2"/>
                        <a:pt x="4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1" y="8"/>
                        <a:pt x="11" y="8"/>
                        <a:pt x="11" y="8"/>
                      </a:cubicBezTo>
                      <a:lnTo>
                        <a:pt x="8" y="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2" name="iŝliḋe">
                <a:extLst>
                  <a:ext uri="{FF2B5EF4-FFF2-40B4-BE49-F238E27FC236}">
                    <a16:creationId xmlns:a16="http://schemas.microsoft.com/office/drawing/2014/main" id="{ACCBFCE5-7F07-49B2-A196-85B14D149211}"/>
                  </a:ext>
                </a:extLst>
              </p:cNvPr>
              <p:cNvSpPr/>
              <p:nvPr/>
            </p:nvSpPr>
            <p:spPr bwMode="auto">
              <a:xfrm rot="5400000">
                <a:off x="3854229" y="2780004"/>
                <a:ext cx="257430" cy="257430"/>
              </a:xfrm>
              <a:prstGeom prst="triangl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isľîḍè">
                <a:extLst>
                  <a:ext uri="{FF2B5EF4-FFF2-40B4-BE49-F238E27FC236}">
                    <a16:creationId xmlns:a16="http://schemas.microsoft.com/office/drawing/2014/main" id="{331D0F1D-F2BC-4E92-AF80-BC4DD19A798C}"/>
                  </a:ext>
                </a:extLst>
              </p:cNvPr>
              <p:cNvSpPr/>
              <p:nvPr/>
            </p:nvSpPr>
            <p:spPr bwMode="auto">
              <a:xfrm rot="5400000">
                <a:off x="6753559" y="2801455"/>
                <a:ext cx="214526" cy="214526"/>
              </a:xfrm>
              <a:prstGeom prst="triangl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$1ïḑê">
                <a:extLst>
                  <a:ext uri="{FF2B5EF4-FFF2-40B4-BE49-F238E27FC236}">
                    <a16:creationId xmlns:a16="http://schemas.microsoft.com/office/drawing/2014/main" id="{A8EADBE9-2E50-4E18-94C6-1D4F11E9CDD0}"/>
                  </a:ext>
                </a:extLst>
              </p:cNvPr>
              <p:cNvSpPr/>
              <p:nvPr/>
            </p:nvSpPr>
            <p:spPr bwMode="auto">
              <a:xfrm rot="5400000">
                <a:off x="9293076" y="2833635"/>
                <a:ext cx="150168" cy="150168"/>
              </a:xfrm>
              <a:prstGeom prst="triangl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5" name="íśḻîḑe">
                <a:extLst>
                  <a:ext uri="{FF2B5EF4-FFF2-40B4-BE49-F238E27FC236}">
                    <a16:creationId xmlns:a16="http://schemas.microsoft.com/office/drawing/2014/main" id="{86BEB200-DB75-4D90-A83E-CB0CCA5522D3}"/>
                  </a:ext>
                </a:extLst>
              </p:cNvPr>
              <p:cNvGrpSpPr/>
              <p:nvPr/>
            </p:nvGrpSpPr>
            <p:grpSpPr>
              <a:xfrm>
                <a:off x="1155849" y="4130649"/>
                <a:ext cx="2281348" cy="1208296"/>
                <a:chOff x="221553" y="4998859"/>
                <a:chExt cx="2281348" cy="1208296"/>
              </a:xfrm>
            </p:grpSpPr>
            <p:sp>
              <p:nvSpPr>
                <p:cNvPr id="35" name="íšľíḓê">
                  <a:extLst>
                    <a:ext uri="{FF2B5EF4-FFF2-40B4-BE49-F238E27FC236}">
                      <a16:creationId xmlns:a16="http://schemas.microsoft.com/office/drawing/2014/main" id="{924E1717-EF20-4B7D-AAEA-31B71C8405D6}"/>
                    </a:ext>
                  </a:extLst>
                </p:cNvPr>
                <p:cNvSpPr txBox="1"/>
                <p:nvPr/>
              </p:nvSpPr>
              <p:spPr bwMode="auto">
                <a:xfrm>
                  <a:off x="474165" y="4998859"/>
                  <a:ext cx="1776124" cy="510084"/>
                </a:xfrm>
                <a:prstGeom prst="rect">
                  <a:avLst/>
                </a:prstGeom>
                <a:noFill/>
                <a:extLst/>
              </p:spPr>
              <p:txBody>
                <a:bodyPr wrap="none" lIns="90000" tIns="46800" rIns="90000" bIns="46800" anchor="b" anchorCtr="1">
                  <a:normAutofit/>
                </a:bodyPr>
                <a:lstStyle/>
                <a:p>
                  <a:pPr latinLnBrk="0"/>
                  <a:r>
                    <a:rPr lang="en-US" altLang="zh-CN" sz="1600" b="1" dirty="0">
                      <a:effectLst/>
                    </a:rPr>
                    <a:t>Text here</a:t>
                  </a:r>
                  <a:endParaRPr lang="zh-CN" altLang="en-US" sz="1600" b="1" dirty="0">
                    <a:effectLst/>
                  </a:endParaRPr>
                </a:p>
              </p:txBody>
            </p:sp>
            <p:sp>
              <p:nvSpPr>
                <p:cNvPr id="36" name="ïṩlidé">
                  <a:extLst>
                    <a:ext uri="{FF2B5EF4-FFF2-40B4-BE49-F238E27FC236}">
                      <a16:creationId xmlns:a16="http://schemas.microsoft.com/office/drawing/2014/main" id="{3FB6FD48-CCCA-4F69-A3A3-821F2E94E08D}"/>
                    </a:ext>
                  </a:extLst>
                </p:cNvPr>
                <p:cNvSpPr txBox="1"/>
                <p:nvPr/>
              </p:nvSpPr>
              <p:spPr bwMode="auto">
                <a:xfrm>
                  <a:off x="221553" y="5508943"/>
                  <a:ext cx="2281348" cy="698212"/>
                </a:xfrm>
                <a:prstGeom prst="rect">
                  <a:avLst/>
                </a:prstGeom>
                <a:noFill/>
                <a:extLst/>
              </p:spPr>
              <p:txBody>
                <a:bodyPr wrap="square" lIns="90000" tIns="46800" rIns="90000" bIns="46800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000" dirty="0"/>
                    <a:t>Copy paste fonts. Choose the only option to retain text.</a:t>
                  </a:r>
                </a:p>
              </p:txBody>
            </p:sp>
          </p:grpSp>
          <p:grpSp>
            <p:nvGrpSpPr>
              <p:cNvPr id="26" name="îṣ1íḑè">
                <a:extLst>
                  <a:ext uri="{FF2B5EF4-FFF2-40B4-BE49-F238E27FC236}">
                    <a16:creationId xmlns:a16="http://schemas.microsoft.com/office/drawing/2014/main" id="{AE76528E-7496-4F99-B299-B0FD698E9AFC}"/>
                  </a:ext>
                </a:extLst>
              </p:cNvPr>
              <p:cNvGrpSpPr/>
              <p:nvPr/>
            </p:nvGrpSpPr>
            <p:grpSpPr>
              <a:xfrm>
                <a:off x="4318787" y="3902893"/>
                <a:ext cx="2281348" cy="1208296"/>
                <a:chOff x="221553" y="4998859"/>
                <a:chExt cx="2281348" cy="1208296"/>
              </a:xfrm>
            </p:grpSpPr>
            <p:sp>
              <p:nvSpPr>
                <p:cNvPr id="33" name="îṧļïḓè">
                  <a:extLst>
                    <a:ext uri="{FF2B5EF4-FFF2-40B4-BE49-F238E27FC236}">
                      <a16:creationId xmlns:a16="http://schemas.microsoft.com/office/drawing/2014/main" id="{34AF88D2-0502-4069-9734-1B8173451A7A}"/>
                    </a:ext>
                  </a:extLst>
                </p:cNvPr>
                <p:cNvSpPr txBox="1"/>
                <p:nvPr/>
              </p:nvSpPr>
              <p:spPr bwMode="auto">
                <a:xfrm>
                  <a:off x="474165" y="4998859"/>
                  <a:ext cx="1776124" cy="510084"/>
                </a:xfrm>
                <a:prstGeom prst="rect">
                  <a:avLst/>
                </a:prstGeom>
                <a:noFill/>
                <a:extLst/>
              </p:spPr>
              <p:txBody>
                <a:bodyPr wrap="none" lIns="90000" tIns="46800" rIns="90000" bIns="46800" anchor="b" anchorCtr="1">
                  <a:normAutofit/>
                </a:bodyPr>
                <a:lstStyle/>
                <a:p>
                  <a:pPr latinLnBrk="0"/>
                  <a:r>
                    <a:rPr lang="en-US" altLang="zh-CN" sz="1600" b="1" dirty="0">
                      <a:effectLst/>
                    </a:rPr>
                    <a:t>Text here</a:t>
                  </a:r>
                  <a:endParaRPr lang="zh-CN" altLang="en-US" sz="1600" b="1" dirty="0">
                    <a:effectLst/>
                  </a:endParaRPr>
                </a:p>
              </p:txBody>
            </p:sp>
            <p:sp>
              <p:nvSpPr>
                <p:cNvPr id="34" name="íŝ1íḋè">
                  <a:extLst>
                    <a:ext uri="{FF2B5EF4-FFF2-40B4-BE49-F238E27FC236}">
                      <a16:creationId xmlns:a16="http://schemas.microsoft.com/office/drawing/2014/main" id="{B53722F2-A4AA-43D0-90A9-BD8577928716}"/>
                    </a:ext>
                  </a:extLst>
                </p:cNvPr>
                <p:cNvSpPr txBox="1"/>
                <p:nvPr/>
              </p:nvSpPr>
              <p:spPr bwMode="auto">
                <a:xfrm>
                  <a:off x="221553" y="5508943"/>
                  <a:ext cx="2281348" cy="698212"/>
                </a:xfrm>
                <a:prstGeom prst="rect">
                  <a:avLst/>
                </a:prstGeom>
                <a:noFill/>
                <a:extLst/>
              </p:spPr>
              <p:txBody>
                <a:bodyPr wrap="square" lIns="90000" tIns="46800" rIns="90000" bIns="46800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000" dirty="0"/>
                    <a:t>Copy paste fonts. Choose the only option to retain text.</a:t>
                  </a:r>
                </a:p>
              </p:txBody>
            </p:sp>
          </p:grpSp>
          <p:grpSp>
            <p:nvGrpSpPr>
              <p:cNvPr id="27" name="îṩļîḍé">
                <a:extLst>
                  <a:ext uri="{FF2B5EF4-FFF2-40B4-BE49-F238E27FC236}">
                    <a16:creationId xmlns:a16="http://schemas.microsoft.com/office/drawing/2014/main" id="{32B9A267-3A27-4E4F-9A2C-72ED06C765A9}"/>
                  </a:ext>
                </a:extLst>
              </p:cNvPr>
              <p:cNvGrpSpPr/>
              <p:nvPr/>
            </p:nvGrpSpPr>
            <p:grpSpPr>
              <a:xfrm>
                <a:off x="7026276" y="3745985"/>
                <a:ext cx="2281348" cy="1208296"/>
                <a:chOff x="221553" y="4998859"/>
                <a:chExt cx="2281348" cy="1208296"/>
              </a:xfrm>
            </p:grpSpPr>
            <p:sp>
              <p:nvSpPr>
                <p:cNvPr id="31" name="ís1iḋê">
                  <a:extLst>
                    <a:ext uri="{FF2B5EF4-FFF2-40B4-BE49-F238E27FC236}">
                      <a16:creationId xmlns:a16="http://schemas.microsoft.com/office/drawing/2014/main" id="{15383E85-E8D2-4E8D-B765-B756752C94E6}"/>
                    </a:ext>
                  </a:extLst>
                </p:cNvPr>
                <p:cNvSpPr txBox="1"/>
                <p:nvPr/>
              </p:nvSpPr>
              <p:spPr bwMode="auto">
                <a:xfrm>
                  <a:off x="474165" y="4998859"/>
                  <a:ext cx="1776124" cy="510084"/>
                </a:xfrm>
                <a:prstGeom prst="rect">
                  <a:avLst/>
                </a:prstGeom>
                <a:noFill/>
                <a:extLst/>
              </p:spPr>
              <p:txBody>
                <a:bodyPr wrap="none" lIns="90000" tIns="46800" rIns="90000" bIns="46800" anchor="b" anchorCtr="1">
                  <a:normAutofit/>
                </a:bodyPr>
                <a:lstStyle/>
                <a:p>
                  <a:pPr latinLnBrk="0"/>
                  <a:r>
                    <a:rPr lang="en-US" altLang="zh-CN" sz="1600" b="1" dirty="0">
                      <a:effectLst/>
                    </a:rPr>
                    <a:t>Text here</a:t>
                  </a:r>
                  <a:endParaRPr lang="zh-CN" altLang="en-US" sz="1600" b="1" dirty="0">
                    <a:effectLst/>
                  </a:endParaRPr>
                </a:p>
              </p:txBody>
            </p:sp>
            <p:sp>
              <p:nvSpPr>
                <p:cNvPr id="32" name="ïŝ1îḓè">
                  <a:extLst>
                    <a:ext uri="{FF2B5EF4-FFF2-40B4-BE49-F238E27FC236}">
                      <a16:creationId xmlns:a16="http://schemas.microsoft.com/office/drawing/2014/main" id="{B6BD65F3-F1F3-4684-AE3F-E1A840BF18D2}"/>
                    </a:ext>
                  </a:extLst>
                </p:cNvPr>
                <p:cNvSpPr txBox="1"/>
                <p:nvPr/>
              </p:nvSpPr>
              <p:spPr bwMode="auto">
                <a:xfrm>
                  <a:off x="221553" y="5508943"/>
                  <a:ext cx="2281348" cy="698212"/>
                </a:xfrm>
                <a:prstGeom prst="rect">
                  <a:avLst/>
                </a:prstGeom>
                <a:noFill/>
                <a:extLst/>
              </p:spPr>
              <p:txBody>
                <a:bodyPr wrap="square" lIns="90000" tIns="46800" rIns="90000" bIns="46800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000" dirty="0"/>
                    <a:t>Copy paste fonts. Choose the only option to retain text.</a:t>
                  </a:r>
                </a:p>
              </p:txBody>
            </p:sp>
          </p:grpSp>
          <p:grpSp>
            <p:nvGrpSpPr>
              <p:cNvPr id="28" name="íṩļídê">
                <a:extLst>
                  <a:ext uri="{FF2B5EF4-FFF2-40B4-BE49-F238E27FC236}">
                    <a16:creationId xmlns:a16="http://schemas.microsoft.com/office/drawing/2014/main" id="{404F99C4-8A4C-413E-83C7-3D3D5FFB0DE4}"/>
                  </a:ext>
                </a:extLst>
              </p:cNvPr>
              <p:cNvGrpSpPr/>
              <p:nvPr/>
            </p:nvGrpSpPr>
            <p:grpSpPr>
              <a:xfrm>
                <a:off x="9207680" y="1028700"/>
                <a:ext cx="2281348" cy="1208296"/>
                <a:chOff x="221553" y="2448278"/>
                <a:chExt cx="2281348" cy="1208296"/>
              </a:xfrm>
            </p:grpSpPr>
            <p:sp>
              <p:nvSpPr>
                <p:cNvPr id="29" name="îṧ1íḍê">
                  <a:extLst>
                    <a:ext uri="{FF2B5EF4-FFF2-40B4-BE49-F238E27FC236}">
                      <a16:creationId xmlns:a16="http://schemas.microsoft.com/office/drawing/2014/main" id="{08A1671D-CD65-4EE0-B354-6520E1B0F10E}"/>
                    </a:ext>
                  </a:extLst>
                </p:cNvPr>
                <p:cNvSpPr txBox="1"/>
                <p:nvPr/>
              </p:nvSpPr>
              <p:spPr bwMode="auto">
                <a:xfrm>
                  <a:off x="474165" y="2448278"/>
                  <a:ext cx="1776124" cy="510084"/>
                </a:xfrm>
                <a:prstGeom prst="rect">
                  <a:avLst/>
                </a:prstGeom>
                <a:noFill/>
                <a:extLst/>
              </p:spPr>
              <p:txBody>
                <a:bodyPr wrap="none" lIns="90000" tIns="46800" rIns="90000" bIns="46800" anchor="b" anchorCtr="1">
                  <a:normAutofit/>
                </a:bodyPr>
                <a:lstStyle/>
                <a:p>
                  <a:pPr latinLnBrk="0"/>
                  <a:r>
                    <a:rPr lang="en-US" altLang="zh-CN" sz="1600" b="1" dirty="0">
                      <a:effectLst/>
                    </a:rPr>
                    <a:t>Text here</a:t>
                  </a:r>
                  <a:endParaRPr lang="zh-CN" altLang="en-US" sz="1600" b="1" dirty="0">
                    <a:effectLst/>
                  </a:endParaRPr>
                </a:p>
              </p:txBody>
            </p:sp>
            <p:sp>
              <p:nvSpPr>
                <p:cNvPr id="30" name="ïşḻïdé">
                  <a:extLst>
                    <a:ext uri="{FF2B5EF4-FFF2-40B4-BE49-F238E27FC236}">
                      <a16:creationId xmlns:a16="http://schemas.microsoft.com/office/drawing/2014/main" id="{BCA7B50D-F930-40A4-8391-DA225E60913B}"/>
                    </a:ext>
                  </a:extLst>
                </p:cNvPr>
                <p:cNvSpPr txBox="1"/>
                <p:nvPr/>
              </p:nvSpPr>
              <p:spPr bwMode="auto">
                <a:xfrm>
                  <a:off x="221553" y="2958362"/>
                  <a:ext cx="2281348" cy="698212"/>
                </a:xfrm>
                <a:prstGeom prst="rect">
                  <a:avLst/>
                </a:prstGeom>
                <a:noFill/>
                <a:extLst/>
              </p:spPr>
              <p:txBody>
                <a:bodyPr wrap="square" lIns="90000" tIns="46800" rIns="90000" bIns="46800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000" dirty="0"/>
                    <a:t>Copy paste fonts. Choose the only option to retain text.</a:t>
                  </a:r>
                </a:p>
              </p:txBody>
            </p:sp>
          </p:grp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42BDD5A-403A-4710-BDC4-86317CBC04F9}"/>
                </a:ext>
              </a:extLst>
            </p:cNvPr>
            <p:cNvCxnSpPr/>
            <p:nvPr/>
          </p:nvCxnSpPr>
          <p:spPr>
            <a:xfrm>
              <a:off x="3981000" y="3442288"/>
              <a:ext cx="0" cy="270133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A64863F-DB94-413C-9EC0-A83A8ED4A944}"/>
                </a:ext>
              </a:extLst>
            </p:cNvPr>
            <p:cNvCxnSpPr/>
            <p:nvPr/>
          </p:nvCxnSpPr>
          <p:spPr>
            <a:xfrm>
              <a:off x="6858663" y="3442288"/>
              <a:ext cx="0" cy="270133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2C84388-EE52-4946-88FA-FA59435D35AD}"/>
                </a:ext>
              </a:extLst>
            </p:cNvPr>
            <p:cNvCxnSpPr/>
            <p:nvPr/>
          </p:nvCxnSpPr>
          <p:spPr>
            <a:xfrm>
              <a:off x="9327337" y="3442288"/>
              <a:ext cx="0" cy="270133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3597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35826-1090-482A-A7D2-C47D37B6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588376-F018-48C6-AEEE-053B26415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165323-8A29-47A2-9298-5FD8A1D7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grpSp>
        <p:nvGrpSpPr>
          <p:cNvPr id="5" name="d7274021-1e3f-4bbf-90e8-a4204b072c8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D63487C-C712-448F-ABC8-D0B28723975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371000" y="1128713"/>
            <a:ext cx="9450000" cy="5019675"/>
            <a:chOff x="1371000" y="1128713"/>
            <a:chExt cx="9450000" cy="5019675"/>
          </a:xfrm>
        </p:grpSpPr>
        <p:grpSp>
          <p:nvGrpSpPr>
            <p:cNvPr id="6" name="ïsḷîdè">
              <a:extLst>
                <a:ext uri="{FF2B5EF4-FFF2-40B4-BE49-F238E27FC236}">
                  <a16:creationId xmlns:a16="http://schemas.microsoft.com/office/drawing/2014/main" id="{CB5F9F0C-D5B0-46A5-AE32-C513A469AD93}"/>
                </a:ext>
              </a:extLst>
            </p:cNvPr>
            <p:cNvGrpSpPr/>
            <p:nvPr/>
          </p:nvGrpSpPr>
          <p:grpSpPr>
            <a:xfrm>
              <a:off x="1371000" y="1500420"/>
              <a:ext cx="9450000" cy="4276260"/>
              <a:chOff x="1371000" y="1443973"/>
              <a:chExt cx="9450000" cy="4276260"/>
            </a:xfrm>
          </p:grpSpPr>
          <p:grpSp>
            <p:nvGrpSpPr>
              <p:cNvPr id="9" name="íṡḻíḋê">
                <a:extLst>
                  <a:ext uri="{FF2B5EF4-FFF2-40B4-BE49-F238E27FC236}">
                    <a16:creationId xmlns:a16="http://schemas.microsoft.com/office/drawing/2014/main" id="{EE189EC0-40A5-4470-96B4-11A1CA5BE7A4}"/>
                  </a:ext>
                </a:extLst>
              </p:cNvPr>
              <p:cNvGrpSpPr/>
              <p:nvPr/>
            </p:nvGrpSpPr>
            <p:grpSpPr>
              <a:xfrm>
                <a:off x="8720103" y="2128763"/>
                <a:ext cx="1817007" cy="1819504"/>
                <a:chOff x="5667742" y="1973318"/>
                <a:chExt cx="2326986" cy="2330184"/>
              </a:xfrm>
            </p:grpSpPr>
            <p:grpSp>
              <p:nvGrpSpPr>
                <p:cNvPr id="50" name="ïṥļîďé">
                  <a:extLst>
                    <a:ext uri="{FF2B5EF4-FFF2-40B4-BE49-F238E27FC236}">
                      <a16:creationId xmlns:a16="http://schemas.microsoft.com/office/drawing/2014/main" id="{BFAD0BE8-AF99-4E89-9B04-86F1B870F91B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5667742" y="1973318"/>
                  <a:ext cx="2326986" cy="2330184"/>
                  <a:chOff x="1033463" y="2201863"/>
                  <a:chExt cx="2984500" cy="2987676"/>
                </a:xfrm>
                <a:solidFill>
                  <a:schemeClr val="tx2">
                    <a:lumMod val="20000"/>
                    <a:lumOff val="80000"/>
                  </a:schemeClr>
                </a:solidFill>
              </p:grpSpPr>
              <p:sp>
                <p:nvSpPr>
                  <p:cNvPr id="54" name="iś1ídè">
                    <a:extLst>
                      <a:ext uri="{FF2B5EF4-FFF2-40B4-BE49-F238E27FC236}">
                        <a16:creationId xmlns:a16="http://schemas.microsoft.com/office/drawing/2014/main" id="{FE1D06CD-3E6E-40E2-A2AC-81A3337608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33763" y="2613026"/>
                    <a:ext cx="546100" cy="798513"/>
                  </a:xfrm>
                  <a:custGeom>
                    <a:avLst/>
                    <a:gdLst>
                      <a:gd name="T0" fmla="*/ 98 w 145"/>
                      <a:gd name="T1" fmla="*/ 212 h 212"/>
                      <a:gd name="T2" fmla="*/ 145 w 145"/>
                      <a:gd name="T3" fmla="*/ 200 h 212"/>
                      <a:gd name="T4" fmla="*/ 31 w 145"/>
                      <a:gd name="T5" fmla="*/ 0 h 212"/>
                      <a:gd name="T6" fmla="*/ 0 w 145"/>
                      <a:gd name="T7" fmla="*/ 37 h 212"/>
                      <a:gd name="T8" fmla="*/ 98 w 145"/>
                      <a:gd name="T9" fmla="*/ 212 h 2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5" h="212">
                        <a:moveTo>
                          <a:pt x="98" y="212"/>
                        </a:moveTo>
                        <a:cubicBezTo>
                          <a:pt x="145" y="200"/>
                          <a:pt x="145" y="200"/>
                          <a:pt x="145" y="200"/>
                        </a:cubicBezTo>
                        <a:cubicBezTo>
                          <a:pt x="127" y="122"/>
                          <a:pt x="87" y="53"/>
                          <a:pt x="31" y="0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49" y="84"/>
                          <a:pt x="83" y="144"/>
                          <a:pt x="98" y="2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endParaRPr lang="en-IN" sz="2399" noProof="1"/>
                  </a:p>
                </p:txBody>
              </p:sp>
              <p:sp>
                <p:nvSpPr>
                  <p:cNvPr id="55" name="iṩḻiḋe">
                    <a:extLst>
                      <a:ext uri="{FF2B5EF4-FFF2-40B4-BE49-F238E27FC236}">
                        <a16:creationId xmlns:a16="http://schemas.microsoft.com/office/drawing/2014/main" id="{C05F2893-BF42-48B0-827C-13F0DFA78F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8413" y="2201863"/>
                    <a:ext cx="971550" cy="509588"/>
                  </a:xfrm>
                  <a:custGeom>
                    <a:avLst/>
                    <a:gdLst>
                      <a:gd name="T0" fmla="*/ 227 w 258"/>
                      <a:gd name="T1" fmla="*/ 135 h 135"/>
                      <a:gd name="T2" fmla="*/ 258 w 258"/>
                      <a:gd name="T3" fmla="*/ 98 h 135"/>
                      <a:gd name="T4" fmla="*/ 0 w 258"/>
                      <a:gd name="T5" fmla="*/ 0 h 135"/>
                      <a:gd name="T6" fmla="*/ 0 w 258"/>
                      <a:gd name="T7" fmla="*/ 48 h 135"/>
                      <a:gd name="T8" fmla="*/ 227 w 258"/>
                      <a:gd name="T9" fmla="*/ 135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8" h="135">
                        <a:moveTo>
                          <a:pt x="227" y="135"/>
                        </a:moveTo>
                        <a:cubicBezTo>
                          <a:pt x="258" y="98"/>
                          <a:pt x="258" y="98"/>
                          <a:pt x="258" y="98"/>
                        </a:cubicBezTo>
                        <a:cubicBezTo>
                          <a:pt x="189" y="38"/>
                          <a:pt x="99" y="1"/>
                          <a:pt x="0" y="0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87" y="49"/>
                          <a:pt x="166" y="82"/>
                          <a:pt x="227" y="135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  <p:sp>
                <p:nvSpPr>
                  <p:cNvPr id="56" name="íṩlide">
                    <a:extLst>
                      <a:ext uri="{FF2B5EF4-FFF2-40B4-BE49-F238E27FC236}">
                        <a16:creationId xmlns:a16="http://schemas.microsoft.com/office/drawing/2014/main" id="{9CFFAC78-9174-416F-B284-08B8C64E26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35388" y="3422651"/>
                    <a:ext cx="282575" cy="831850"/>
                  </a:xfrm>
                  <a:custGeom>
                    <a:avLst/>
                    <a:gdLst>
                      <a:gd name="T0" fmla="*/ 26 w 75"/>
                      <a:gd name="T1" fmla="*/ 72 h 221"/>
                      <a:gd name="T2" fmla="*/ 0 w 75"/>
                      <a:gd name="T3" fmla="*/ 204 h 221"/>
                      <a:gd name="T4" fmla="*/ 46 w 75"/>
                      <a:gd name="T5" fmla="*/ 221 h 221"/>
                      <a:gd name="T6" fmla="*/ 75 w 75"/>
                      <a:gd name="T7" fmla="*/ 72 h 221"/>
                      <a:gd name="T8" fmla="*/ 68 w 75"/>
                      <a:gd name="T9" fmla="*/ 0 h 221"/>
                      <a:gd name="T10" fmla="*/ 21 w 75"/>
                      <a:gd name="T11" fmla="*/ 13 h 221"/>
                      <a:gd name="T12" fmla="*/ 26 w 75"/>
                      <a:gd name="T13" fmla="*/ 72 h 2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5" h="221">
                        <a:moveTo>
                          <a:pt x="26" y="72"/>
                        </a:moveTo>
                        <a:cubicBezTo>
                          <a:pt x="26" y="119"/>
                          <a:pt x="17" y="163"/>
                          <a:pt x="0" y="204"/>
                        </a:cubicBezTo>
                        <a:cubicBezTo>
                          <a:pt x="46" y="221"/>
                          <a:pt x="46" y="221"/>
                          <a:pt x="46" y="221"/>
                        </a:cubicBezTo>
                        <a:cubicBezTo>
                          <a:pt x="64" y="175"/>
                          <a:pt x="75" y="125"/>
                          <a:pt x="75" y="72"/>
                        </a:cubicBezTo>
                        <a:cubicBezTo>
                          <a:pt x="75" y="48"/>
                          <a:pt x="72" y="24"/>
                          <a:pt x="68" y="0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4" y="32"/>
                          <a:pt x="26" y="52"/>
                          <a:pt x="26" y="7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  <p:sp>
                <p:nvSpPr>
                  <p:cNvPr id="57" name="íśľíḋé">
                    <a:extLst>
                      <a:ext uri="{FF2B5EF4-FFF2-40B4-BE49-F238E27FC236}">
                        <a16:creationId xmlns:a16="http://schemas.microsoft.com/office/drawing/2014/main" id="{0DC43758-0CB4-4006-AC26-0FD66DB784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654176" y="2201863"/>
                    <a:ext cx="823913" cy="425450"/>
                  </a:xfrm>
                  <a:custGeom>
                    <a:avLst/>
                    <a:gdLst>
                      <a:gd name="T0" fmla="*/ 219 w 219"/>
                      <a:gd name="T1" fmla="*/ 48 h 113"/>
                      <a:gd name="T2" fmla="*/ 219 w 219"/>
                      <a:gd name="T3" fmla="*/ 0 h 113"/>
                      <a:gd name="T4" fmla="*/ 0 w 219"/>
                      <a:gd name="T5" fmla="*/ 74 h 113"/>
                      <a:gd name="T6" fmla="*/ 28 w 219"/>
                      <a:gd name="T7" fmla="*/ 113 h 113"/>
                      <a:gd name="T8" fmla="*/ 219 w 219"/>
                      <a:gd name="T9" fmla="*/ 48 h 1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9" h="113">
                        <a:moveTo>
                          <a:pt x="219" y="48"/>
                        </a:moveTo>
                        <a:cubicBezTo>
                          <a:pt x="219" y="0"/>
                          <a:pt x="219" y="0"/>
                          <a:pt x="219" y="0"/>
                        </a:cubicBezTo>
                        <a:cubicBezTo>
                          <a:pt x="138" y="2"/>
                          <a:pt x="62" y="29"/>
                          <a:pt x="0" y="74"/>
                        </a:cubicBezTo>
                        <a:cubicBezTo>
                          <a:pt x="28" y="113"/>
                          <a:pt x="28" y="113"/>
                          <a:pt x="28" y="113"/>
                        </a:cubicBezTo>
                        <a:cubicBezTo>
                          <a:pt x="82" y="74"/>
                          <a:pt x="148" y="50"/>
                          <a:pt x="219" y="48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  <p:sp>
                <p:nvSpPr>
                  <p:cNvPr id="58" name="îsľïḑê">
                    <a:extLst>
                      <a:ext uri="{FF2B5EF4-FFF2-40B4-BE49-F238E27FC236}">
                        <a16:creationId xmlns:a16="http://schemas.microsoft.com/office/drawing/2014/main" id="{B2D63D26-BC49-400E-98D8-1CF3261AFD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9188" y="4144963"/>
                    <a:ext cx="587375" cy="712788"/>
                  </a:xfrm>
                  <a:custGeom>
                    <a:avLst/>
                    <a:gdLst>
                      <a:gd name="T0" fmla="*/ 46 w 156"/>
                      <a:gd name="T1" fmla="*/ 0 h 189"/>
                      <a:gd name="T2" fmla="*/ 0 w 156"/>
                      <a:gd name="T3" fmla="*/ 13 h 189"/>
                      <a:gd name="T4" fmla="*/ 125 w 156"/>
                      <a:gd name="T5" fmla="*/ 189 h 189"/>
                      <a:gd name="T6" fmla="*/ 156 w 156"/>
                      <a:gd name="T7" fmla="*/ 152 h 189"/>
                      <a:gd name="T8" fmla="*/ 46 w 156"/>
                      <a:gd name="T9" fmla="*/ 0 h 1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6" h="189">
                        <a:moveTo>
                          <a:pt x="46" y="0"/>
                        </a:moveTo>
                        <a:cubicBezTo>
                          <a:pt x="0" y="13"/>
                          <a:pt x="0" y="13"/>
                          <a:pt x="0" y="13"/>
                        </a:cubicBezTo>
                        <a:cubicBezTo>
                          <a:pt x="24" y="83"/>
                          <a:pt x="68" y="144"/>
                          <a:pt x="125" y="189"/>
                        </a:cubicBezTo>
                        <a:cubicBezTo>
                          <a:pt x="156" y="152"/>
                          <a:pt x="156" y="152"/>
                          <a:pt x="156" y="152"/>
                        </a:cubicBezTo>
                        <a:cubicBezTo>
                          <a:pt x="107" y="113"/>
                          <a:pt x="68" y="61"/>
                          <a:pt x="4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  <p:sp>
                <p:nvSpPr>
                  <p:cNvPr id="59" name="îŝļîḍé">
                    <a:extLst>
                      <a:ext uri="{FF2B5EF4-FFF2-40B4-BE49-F238E27FC236}">
                        <a16:creationId xmlns:a16="http://schemas.microsoft.com/office/drawing/2014/main" id="{1EAE5D8A-718B-4C99-AD3F-09735ED4EC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260726" y="4246563"/>
                    <a:ext cx="625475" cy="677863"/>
                  </a:xfrm>
                  <a:custGeom>
                    <a:avLst/>
                    <a:gdLst>
                      <a:gd name="T0" fmla="*/ 0 w 166"/>
                      <a:gd name="T1" fmla="*/ 141 h 180"/>
                      <a:gd name="T2" fmla="*/ 28 w 166"/>
                      <a:gd name="T3" fmla="*/ 180 h 180"/>
                      <a:gd name="T4" fmla="*/ 166 w 166"/>
                      <a:gd name="T5" fmla="*/ 16 h 180"/>
                      <a:gd name="T6" fmla="*/ 120 w 166"/>
                      <a:gd name="T7" fmla="*/ 0 h 180"/>
                      <a:gd name="T8" fmla="*/ 0 w 166"/>
                      <a:gd name="T9" fmla="*/ 141 h 1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6" h="180">
                        <a:moveTo>
                          <a:pt x="0" y="141"/>
                        </a:moveTo>
                        <a:cubicBezTo>
                          <a:pt x="28" y="180"/>
                          <a:pt x="28" y="180"/>
                          <a:pt x="28" y="180"/>
                        </a:cubicBezTo>
                        <a:cubicBezTo>
                          <a:pt x="88" y="140"/>
                          <a:pt x="136" y="83"/>
                          <a:pt x="166" y="16"/>
                        </a:cubicBezTo>
                        <a:cubicBezTo>
                          <a:pt x="120" y="0"/>
                          <a:pt x="120" y="0"/>
                          <a:pt x="120" y="0"/>
                        </a:cubicBezTo>
                        <a:cubicBezTo>
                          <a:pt x="93" y="57"/>
                          <a:pt x="52" y="105"/>
                          <a:pt x="0" y="14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  <p:sp>
                <p:nvSpPr>
                  <p:cNvPr id="60" name="isḷiḑê">
                    <a:extLst>
                      <a:ext uri="{FF2B5EF4-FFF2-40B4-BE49-F238E27FC236}">
                        <a16:creationId xmlns:a16="http://schemas.microsoft.com/office/drawing/2014/main" id="{5FF090A7-DD4A-41E0-A703-83CDCE8F9E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3290888"/>
                    <a:ext cx="239713" cy="847725"/>
                  </a:xfrm>
                  <a:custGeom>
                    <a:avLst/>
                    <a:gdLst>
                      <a:gd name="T0" fmla="*/ 48 w 64"/>
                      <a:gd name="T1" fmla="*/ 107 h 225"/>
                      <a:gd name="T2" fmla="*/ 60 w 64"/>
                      <a:gd name="T3" fmla="*/ 16 h 225"/>
                      <a:gd name="T4" fmla="*/ 14 w 64"/>
                      <a:gd name="T5" fmla="*/ 0 h 225"/>
                      <a:gd name="T6" fmla="*/ 0 w 64"/>
                      <a:gd name="T7" fmla="*/ 107 h 225"/>
                      <a:gd name="T8" fmla="*/ 17 w 64"/>
                      <a:gd name="T9" fmla="*/ 225 h 225"/>
                      <a:gd name="T10" fmla="*/ 64 w 64"/>
                      <a:gd name="T11" fmla="*/ 212 h 225"/>
                      <a:gd name="T12" fmla="*/ 48 w 64"/>
                      <a:gd name="T13" fmla="*/ 107 h 2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4" h="225">
                        <a:moveTo>
                          <a:pt x="48" y="107"/>
                        </a:moveTo>
                        <a:cubicBezTo>
                          <a:pt x="48" y="76"/>
                          <a:pt x="52" y="45"/>
                          <a:pt x="60" y="16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5" y="34"/>
                          <a:pt x="0" y="70"/>
                          <a:pt x="0" y="107"/>
                        </a:cubicBezTo>
                        <a:cubicBezTo>
                          <a:pt x="0" y="148"/>
                          <a:pt x="6" y="188"/>
                          <a:pt x="17" y="225"/>
                        </a:cubicBezTo>
                        <a:cubicBezTo>
                          <a:pt x="64" y="212"/>
                          <a:pt x="64" y="212"/>
                          <a:pt x="64" y="212"/>
                        </a:cubicBezTo>
                        <a:cubicBezTo>
                          <a:pt x="53" y="179"/>
                          <a:pt x="48" y="144"/>
                          <a:pt x="48" y="1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  <p:sp>
                <p:nvSpPr>
                  <p:cNvPr id="61" name="îŝlïdê">
                    <a:extLst>
                      <a:ext uri="{FF2B5EF4-FFF2-40B4-BE49-F238E27FC236}">
                        <a16:creationId xmlns:a16="http://schemas.microsoft.com/office/drawing/2014/main" id="{B7B32197-F427-4C93-A0AE-0A9B43AB2D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4901" y="2514601"/>
                    <a:ext cx="604838" cy="779463"/>
                  </a:xfrm>
                  <a:custGeom>
                    <a:avLst/>
                    <a:gdLst>
                      <a:gd name="T0" fmla="*/ 161 w 161"/>
                      <a:gd name="T1" fmla="*/ 40 h 207"/>
                      <a:gd name="T2" fmla="*/ 134 w 161"/>
                      <a:gd name="T3" fmla="*/ 0 h 207"/>
                      <a:gd name="T4" fmla="*/ 0 w 161"/>
                      <a:gd name="T5" fmla="*/ 191 h 207"/>
                      <a:gd name="T6" fmla="*/ 45 w 161"/>
                      <a:gd name="T7" fmla="*/ 207 h 207"/>
                      <a:gd name="T8" fmla="*/ 161 w 161"/>
                      <a:gd name="T9" fmla="*/ 40 h 2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1" h="207">
                        <a:moveTo>
                          <a:pt x="161" y="40"/>
                        </a:moveTo>
                        <a:cubicBezTo>
                          <a:pt x="134" y="0"/>
                          <a:pt x="134" y="0"/>
                          <a:pt x="134" y="0"/>
                        </a:cubicBezTo>
                        <a:cubicBezTo>
                          <a:pt x="72" y="49"/>
                          <a:pt x="25" y="115"/>
                          <a:pt x="0" y="191"/>
                        </a:cubicBezTo>
                        <a:cubicBezTo>
                          <a:pt x="45" y="207"/>
                          <a:pt x="45" y="207"/>
                          <a:pt x="45" y="207"/>
                        </a:cubicBezTo>
                        <a:cubicBezTo>
                          <a:pt x="67" y="140"/>
                          <a:pt x="107" y="82"/>
                          <a:pt x="161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endParaRPr lang="en-IN" sz="2399" noProof="1"/>
                  </a:p>
                </p:txBody>
              </p:sp>
              <p:sp>
                <p:nvSpPr>
                  <p:cNvPr id="62" name="íṧlïdè">
                    <a:extLst>
                      <a:ext uri="{FF2B5EF4-FFF2-40B4-BE49-F238E27FC236}">
                        <a16:creationId xmlns:a16="http://schemas.microsoft.com/office/drawing/2014/main" id="{47D0906C-4161-411D-BDC0-C69ABC7A189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8413" y="4808538"/>
                    <a:ext cx="779463" cy="381000"/>
                  </a:xfrm>
                  <a:custGeom>
                    <a:avLst/>
                    <a:gdLst>
                      <a:gd name="T0" fmla="*/ 0 w 207"/>
                      <a:gd name="T1" fmla="*/ 52 h 101"/>
                      <a:gd name="T2" fmla="*/ 0 w 207"/>
                      <a:gd name="T3" fmla="*/ 101 h 101"/>
                      <a:gd name="T4" fmla="*/ 207 w 207"/>
                      <a:gd name="T5" fmla="*/ 40 h 101"/>
                      <a:gd name="T6" fmla="*/ 179 w 207"/>
                      <a:gd name="T7" fmla="*/ 0 h 101"/>
                      <a:gd name="T8" fmla="*/ 0 w 207"/>
                      <a:gd name="T9" fmla="*/ 52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7" h="101">
                        <a:moveTo>
                          <a:pt x="0" y="52"/>
                        </a:moveTo>
                        <a:cubicBezTo>
                          <a:pt x="0" y="101"/>
                          <a:pt x="0" y="101"/>
                          <a:pt x="0" y="101"/>
                        </a:cubicBezTo>
                        <a:cubicBezTo>
                          <a:pt x="76" y="100"/>
                          <a:pt x="147" y="78"/>
                          <a:pt x="207" y="40"/>
                        </a:cubicBezTo>
                        <a:cubicBezTo>
                          <a:pt x="179" y="0"/>
                          <a:pt x="179" y="0"/>
                          <a:pt x="179" y="0"/>
                        </a:cubicBezTo>
                        <a:cubicBezTo>
                          <a:pt x="127" y="33"/>
                          <a:pt x="66" y="51"/>
                          <a:pt x="0" y="5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  <p:sp>
                <p:nvSpPr>
                  <p:cNvPr id="63" name="iṧḻîḓê">
                    <a:extLst>
                      <a:ext uri="{FF2B5EF4-FFF2-40B4-BE49-F238E27FC236}">
                        <a16:creationId xmlns:a16="http://schemas.microsoft.com/office/drawing/2014/main" id="{37BE4403-C62C-4C66-B6CF-92C1974B69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638301" y="4756151"/>
                    <a:ext cx="839788" cy="433388"/>
                  </a:xfrm>
                  <a:custGeom>
                    <a:avLst/>
                    <a:gdLst>
                      <a:gd name="T0" fmla="*/ 31 w 223"/>
                      <a:gd name="T1" fmla="*/ 0 h 115"/>
                      <a:gd name="T2" fmla="*/ 0 w 223"/>
                      <a:gd name="T3" fmla="*/ 37 h 115"/>
                      <a:gd name="T4" fmla="*/ 223 w 223"/>
                      <a:gd name="T5" fmla="*/ 115 h 115"/>
                      <a:gd name="T6" fmla="*/ 223 w 223"/>
                      <a:gd name="T7" fmla="*/ 66 h 115"/>
                      <a:gd name="T8" fmla="*/ 31 w 223"/>
                      <a:gd name="T9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3" h="115">
                        <a:moveTo>
                          <a:pt x="31" y="0"/>
                        </a:move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63" y="84"/>
                          <a:pt x="140" y="112"/>
                          <a:pt x="223" y="115"/>
                        </a:cubicBezTo>
                        <a:cubicBezTo>
                          <a:pt x="223" y="66"/>
                          <a:pt x="223" y="66"/>
                          <a:pt x="223" y="66"/>
                        </a:cubicBezTo>
                        <a:cubicBezTo>
                          <a:pt x="151" y="64"/>
                          <a:pt x="85" y="39"/>
                          <a:pt x="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</p:grpSp>
            <p:sp>
              <p:nvSpPr>
                <p:cNvPr id="51" name="isḷiḑé">
                  <a:extLst>
                    <a:ext uri="{FF2B5EF4-FFF2-40B4-BE49-F238E27FC236}">
                      <a16:creationId xmlns:a16="http://schemas.microsoft.com/office/drawing/2014/main" id="{05BA948B-6AAB-4310-8926-30F504808083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5991258" y="2297113"/>
                  <a:ext cx="1680644" cy="1682750"/>
                </a:xfrm>
                <a:prstGeom prst="arc">
                  <a:avLst>
                    <a:gd name="adj1" fmla="val 14363261"/>
                    <a:gd name="adj2" fmla="val 18408729"/>
                  </a:avLst>
                </a:prstGeom>
                <a:ln w="133350" cap="sq">
                  <a:solidFill>
                    <a:schemeClr val="tx2">
                      <a:lumMod val="20000"/>
                      <a:lumOff val="80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lIns="91412" tIns="45706" rIns="91412" bIns="45706" anchor="ctr"/>
                <a:lstStyle/>
                <a:p>
                  <a:pPr algn="ctr" eaLnBrk="1" fontAlgn="auto" hangingPunct="1">
                    <a:defRPr/>
                  </a:pPr>
                  <a:endParaRPr lang="en-IN" sz="2399" noProof="1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52" name="îṣ1îďê">
                  <a:extLst>
                    <a:ext uri="{FF2B5EF4-FFF2-40B4-BE49-F238E27FC236}">
                      <a16:creationId xmlns:a16="http://schemas.microsoft.com/office/drawing/2014/main" id="{02F0CB22-66E7-43F4-92DC-D9377593D84B}"/>
                    </a:ext>
                  </a:extLst>
                </p:cNvPr>
                <p:cNvSpPr/>
                <p:nvPr/>
              </p:nvSpPr>
              <p:spPr>
                <a:xfrm>
                  <a:off x="6381345" y="2688380"/>
                  <a:ext cx="899785" cy="900064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algn="ctr" eaLnBrk="1" fontAlgn="auto" hangingPunct="1">
                    <a:defRPr/>
                  </a:pPr>
                  <a:endParaRPr lang="en-IN" sz="1999" noProof="1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53" name="íśḷîḑé">
                  <a:extLst>
                    <a:ext uri="{FF2B5EF4-FFF2-40B4-BE49-F238E27FC236}">
                      <a16:creationId xmlns:a16="http://schemas.microsoft.com/office/drawing/2014/main" id="{F466E7F8-A0E7-41C5-B865-7D76C05A81A5}"/>
                    </a:ext>
                  </a:extLst>
                </p:cNvPr>
                <p:cNvSpPr/>
                <p:nvPr/>
              </p:nvSpPr>
              <p:spPr bwMode="auto">
                <a:xfrm>
                  <a:off x="6540015" y="2857954"/>
                  <a:ext cx="582444" cy="560917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</a:ln>
              </p:spPr>
              <p:txBody>
                <a:bodyPr wrap="square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fontAlgn="auto" hangingPunct="1">
                    <a:defRPr/>
                  </a:pPr>
                  <a:endParaRPr lang="en-IN" sz="2399" noProof="1"/>
                </a:p>
              </p:txBody>
            </p:sp>
          </p:grpSp>
          <p:sp>
            <p:nvSpPr>
              <p:cNvPr id="10" name="iṧ1îḑê">
                <a:extLst>
                  <a:ext uri="{FF2B5EF4-FFF2-40B4-BE49-F238E27FC236}">
                    <a16:creationId xmlns:a16="http://schemas.microsoft.com/office/drawing/2014/main" id="{958A16FA-084B-4173-8038-EF0D5D5B5500}"/>
                  </a:ext>
                </a:extLst>
              </p:cNvPr>
              <p:cNvSpPr txBox="1"/>
              <p:nvPr/>
            </p:nvSpPr>
            <p:spPr>
              <a:xfrm>
                <a:off x="9294599" y="1443973"/>
                <a:ext cx="668014" cy="501010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prstTxWarp prst="textPlain">
                  <a:avLst/>
                </a:prstTxWarp>
                <a:norm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Impact" panose="020B0806030902050204" pitchFamily="34" charset="0"/>
                  </a:rPr>
                  <a:t>20%</a:t>
                </a:r>
              </a:p>
            </p:txBody>
          </p:sp>
          <p:sp>
            <p:nvSpPr>
              <p:cNvPr id="11" name="îṣļiḑé">
                <a:extLst>
                  <a:ext uri="{FF2B5EF4-FFF2-40B4-BE49-F238E27FC236}">
                    <a16:creationId xmlns:a16="http://schemas.microsoft.com/office/drawing/2014/main" id="{87BCB165-1F48-42EE-AE39-E5C4A52721EF}"/>
                  </a:ext>
                </a:extLst>
              </p:cNvPr>
              <p:cNvSpPr txBox="1"/>
              <p:nvPr/>
            </p:nvSpPr>
            <p:spPr bwMode="auto">
              <a:xfrm>
                <a:off x="8436212" y="4114232"/>
                <a:ext cx="238478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12" name="ïṥľïdè">
                <a:extLst>
                  <a:ext uri="{FF2B5EF4-FFF2-40B4-BE49-F238E27FC236}">
                    <a16:creationId xmlns:a16="http://schemas.microsoft.com/office/drawing/2014/main" id="{A3797C8A-3AD4-4053-B9E8-0295AC0FFF3E}"/>
                  </a:ext>
                </a:extLst>
              </p:cNvPr>
              <p:cNvSpPr/>
              <p:nvPr/>
            </p:nvSpPr>
            <p:spPr bwMode="auto">
              <a:xfrm>
                <a:off x="8436212" y="4556036"/>
                <a:ext cx="2384788" cy="1164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/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grpSp>
            <p:nvGrpSpPr>
              <p:cNvPr id="13" name="ï$ḻïde">
                <a:extLst>
                  <a:ext uri="{FF2B5EF4-FFF2-40B4-BE49-F238E27FC236}">
                    <a16:creationId xmlns:a16="http://schemas.microsoft.com/office/drawing/2014/main" id="{8999C637-7E55-46AF-963E-592AC83E2EB7}"/>
                  </a:ext>
                </a:extLst>
              </p:cNvPr>
              <p:cNvGrpSpPr/>
              <p:nvPr/>
            </p:nvGrpSpPr>
            <p:grpSpPr>
              <a:xfrm>
                <a:off x="4903606" y="1443973"/>
                <a:ext cx="2384788" cy="4276260"/>
                <a:chOff x="4903606" y="1439210"/>
                <a:chExt cx="2384788" cy="4276260"/>
              </a:xfrm>
            </p:grpSpPr>
            <p:grpSp>
              <p:nvGrpSpPr>
                <p:cNvPr id="32" name="ï$ļîḑe">
                  <a:extLst>
                    <a:ext uri="{FF2B5EF4-FFF2-40B4-BE49-F238E27FC236}">
                      <a16:creationId xmlns:a16="http://schemas.microsoft.com/office/drawing/2014/main" id="{7345A116-73C7-4BCA-8B11-B19B3BD8168F}"/>
                    </a:ext>
                  </a:extLst>
                </p:cNvPr>
                <p:cNvGrpSpPr/>
                <p:nvPr/>
              </p:nvGrpSpPr>
              <p:grpSpPr>
                <a:xfrm>
                  <a:off x="5187497" y="2124000"/>
                  <a:ext cx="1817007" cy="1819504"/>
                  <a:chOff x="5667742" y="1973318"/>
                  <a:chExt cx="2326986" cy="2330184"/>
                </a:xfrm>
              </p:grpSpPr>
              <p:grpSp>
                <p:nvGrpSpPr>
                  <p:cNvPr id="36" name="iṥ1íḋé">
                    <a:extLst>
                      <a:ext uri="{FF2B5EF4-FFF2-40B4-BE49-F238E27FC236}">
                        <a16:creationId xmlns:a16="http://schemas.microsoft.com/office/drawing/2014/main" id="{07A5119F-C83C-4F4D-8E02-AD62BEEB3E4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5667742" y="1973318"/>
                    <a:ext cx="2326986" cy="2330184"/>
                    <a:chOff x="1033463" y="2201863"/>
                    <a:chExt cx="2984500" cy="2987676"/>
                  </a:xfrm>
                  <a:solidFill>
                    <a:schemeClr val="tx2">
                      <a:lumMod val="20000"/>
                      <a:lumOff val="80000"/>
                    </a:schemeClr>
                  </a:solidFill>
                </p:grpSpPr>
                <p:sp>
                  <p:nvSpPr>
                    <p:cNvPr id="40" name="iŝ1îḍè">
                      <a:extLst>
                        <a:ext uri="{FF2B5EF4-FFF2-40B4-BE49-F238E27FC236}">
                          <a16:creationId xmlns:a16="http://schemas.microsoft.com/office/drawing/2014/main" id="{E8FFE0D1-D40A-49C4-AF51-8F8E941F17E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433763" y="2613026"/>
                      <a:ext cx="546100" cy="798513"/>
                    </a:xfrm>
                    <a:custGeom>
                      <a:avLst/>
                      <a:gdLst>
                        <a:gd name="T0" fmla="*/ 98 w 145"/>
                        <a:gd name="T1" fmla="*/ 212 h 212"/>
                        <a:gd name="T2" fmla="*/ 145 w 145"/>
                        <a:gd name="T3" fmla="*/ 200 h 212"/>
                        <a:gd name="T4" fmla="*/ 31 w 145"/>
                        <a:gd name="T5" fmla="*/ 0 h 212"/>
                        <a:gd name="T6" fmla="*/ 0 w 145"/>
                        <a:gd name="T7" fmla="*/ 37 h 212"/>
                        <a:gd name="T8" fmla="*/ 98 w 145"/>
                        <a:gd name="T9" fmla="*/ 212 h 2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45" h="212">
                          <a:moveTo>
                            <a:pt x="98" y="212"/>
                          </a:moveTo>
                          <a:cubicBezTo>
                            <a:pt x="145" y="200"/>
                            <a:pt x="145" y="200"/>
                            <a:pt x="145" y="200"/>
                          </a:cubicBezTo>
                          <a:cubicBezTo>
                            <a:pt x="127" y="122"/>
                            <a:pt x="87" y="53"/>
                            <a:pt x="31" y="0"/>
                          </a:cubicBezTo>
                          <a:cubicBezTo>
                            <a:pt x="0" y="37"/>
                            <a:pt x="0" y="37"/>
                            <a:pt x="0" y="37"/>
                          </a:cubicBezTo>
                          <a:cubicBezTo>
                            <a:pt x="49" y="84"/>
                            <a:pt x="83" y="144"/>
                            <a:pt x="98" y="212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defRPr/>
                      </a:pPr>
                      <a:endParaRPr lang="en-IN" sz="2399" noProof="1"/>
                    </a:p>
                  </p:txBody>
                </p:sp>
                <p:sp>
                  <p:nvSpPr>
                    <p:cNvPr id="41" name="îṧḻíḑê">
                      <a:extLst>
                        <a:ext uri="{FF2B5EF4-FFF2-40B4-BE49-F238E27FC236}">
                          <a16:creationId xmlns:a16="http://schemas.microsoft.com/office/drawing/2014/main" id="{1239DF46-B85B-4021-BBF6-886362738B1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8413" y="2201863"/>
                      <a:ext cx="971550" cy="509588"/>
                    </a:xfrm>
                    <a:custGeom>
                      <a:avLst/>
                      <a:gdLst>
                        <a:gd name="T0" fmla="*/ 227 w 258"/>
                        <a:gd name="T1" fmla="*/ 135 h 135"/>
                        <a:gd name="T2" fmla="*/ 258 w 258"/>
                        <a:gd name="T3" fmla="*/ 98 h 135"/>
                        <a:gd name="T4" fmla="*/ 0 w 258"/>
                        <a:gd name="T5" fmla="*/ 0 h 135"/>
                        <a:gd name="T6" fmla="*/ 0 w 258"/>
                        <a:gd name="T7" fmla="*/ 48 h 135"/>
                        <a:gd name="T8" fmla="*/ 227 w 258"/>
                        <a:gd name="T9" fmla="*/ 135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8" h="135">
                          <a:moveTo>
                            <a:pt x="227" y="135"/>
                          </a:moveTo>
                          <a:cubicBezTo>
                            <a:pt x="258" y="98"/>
                            <a:pt x="258" y="98"/>
                            <a:pt x="258" y="98"/>
                          </a:cubicBezTo>
                          <a:cubicBezTo>
                            <a:pt x="189" y="38"/>
                            <a:pt x="99" y="1"/>
                            <a:pt x="0" y="0"/>
                          </a:cubicBezTo>
                          <a:cubicBezTo>
                            <a:pt x="0" y="48"/>
                            <a:pt x="0" y="48"/>
                            <a:pt x="0" y="48"/>
                          </a:cubicBezTo>
                          <a:cubicBezTo>
                            <a:pt x="87" y="49"/>
                            <a:pt x="166" y="82"/>
                            <a:pt x="227" y="135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defRPr/>
                      </a:pPr>
                      <a:endParaRPr lang="en-IN" sz="2399" noProof="1"/>
                    </a:p>
                  </p:txBody>
                </p:sp>
                <p:sp>
                  <p:nvSpPr>
                    <p:cNvPr id="42" name="íṩlíḍê">
                      <a:extLst>
                        <a:ext uri="{FF2B5EF4-FFF2-40B4-BE49-F238E27FC236}">
                          <a16:creationId xmlns:a16="http://schemas.microsoft.com/office/drawing/2014/main" id="{5CEE6C65-E9CC-4003-A1DF-EA71A335791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735388" y="3422651"/>
                      <a:ext cx="282575" cy="831850"/>
                    </a:xfrm>
                    <a:custGeom>
                      <a:avLst/>
                      <a:gdLst>
                        <a:gd name="T0" fmla="*/ 26 w 75"/>
                        <a:gd name="T1" fmla="*/ 72 h 221"/>
                        <a:gd name="T2" fmla="*/ 0 w 75"/>
                        <a:gd name="T3" fmla="*/ 204 h 221"/>
                        <a:gd name="T4" fmla="*/ 46 w 75"/>
                        <a:gd name="T5" fmla="*/ 221 h 221"/>
                        <a:gd name="T6" fmla="*/ 75 w 75"/>
                        <a:gd name="T7" fmla="*/ 72 h 221"/>
                        <a:gd name="T8" fmla="*/ 68 w 75"/>
                        <a:gd name="T9" fmla="*/ 0 h 221"/>
                        <a:gd name="T10" fmla="*/ 21 w 75"/>
                        <a:gd name="T11" fmla="*/ 13 h 221"/>
                        <a:gd name="T12" fmla="*/ 26 w 75"/>
                        <a:gd name="T13" fmla="*/ 72 h 2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75" h="221">
                          <a:moveTo>
                            <a:pt x="26" y="72"/>
                          </a:moveTo>
                          <a:cubicBezTo>
                            <a:pt x="26" y="119"/>
                            <a:pt x="17" y="163"/>
                            <a:pt x="0" y="204"/>
                          </a:cubicBezTo>
                          <a:cubicBezTo>
                            <a:pt x="46" y="221"/>
                            <a:pt x="46" y="221"/>
                            <a:pt x="46" y="221"/>
                          </a:cubicBezTo>
                          <a:cubicBezTo>
                            <a:pt x="64" y="175"/>
                            <a:pt x="75" y="125"/>
                            <a:pt x="75" y="72"/>
                          </a:cubicBezTo>
                          <a:cubicBezTo>
                            <a:pt x="75" y="48"/>
                            <a:pt x="72" y="24"/>
                            <a:pt x="68" y="0"/>
                          </a:cubicBezTo>
                          <a:cubicBezTo>
                            <a:pt x="21" y="13"/>
                            <a:pt x="21" y="13"/>
                            <a:pt x="21" y="13"/>
                          </a:cubicBezTo>
                          <a:cubicBezTo>
                            <a:pt x="24" y="32"/>
                            <a:pt x="26" y="52"/>
                            <a:pt x="26" y="72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defRPr/>
                      </a:pPr>
                      <a:endParaRPr lang="en-IN" sz="2399" noProof="1"/>
                    </a:p>
                  </p:txBody>
                </p:sp>
                <p:sp>
                  <p:nvSpPr>
                    <p:cNvPr id="43" name="ïṩļïḍê">
                      <a:extLst>
                        <a:ext uri="{FF2B5EF4-FFF2-40B4-BE49-F238E27FC236}">
                          <a16:creationId xmlns:a16="http://schemas.microsoft.com/office/drawing/2014/main" id="{1270F393-BE6B-4584-A2B9-77CFA5A295E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654176" y="2201863"/>
                      <a:ext cx="823913" cy="425450"/>
                    </a:xfrm>
                    <a:custGeom>
                      <a:avLst/>
                      <a:gdLst>
                        <a:gd name="T0" fmla="*/ 219 w 219"/>
                        <a:gd name="T1" fmla="*/ 48 h 113"/>
                        <a:gd name="T2" fmla="*/ 219 w 219"/>
                        <a:gd name="T3" fmla="*/ 0 h 113"/>
                        <a:gd name="T4" fmla="*/ 0 w 219"/>
                        <a:gd name="T5" fmla="*/ 74 h 113"/>
                        <a:gd name="T6" fmla="*/ 28 w 219"/>
                        <a:gd name="T7" fmla="*/ 113 h 113"/>
                        <a:gd name="T8" fmla="*/ 219 w 219"/>
                        <a:gd name="T9" fmla="*/ 48 h 11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9" h="113">
                          <a:moveTo>
                            <a:pt x="219" y="48"/>
                          </a:moveTo>
                          <a:cubicBezTo>
                            <a:pt x="219" y="0"/>
                            <a:pt x="219" y="0"/>
                            <a:pt x="219" y="0"/>
                          </a:cubicBezTo>
                          <a:cubicBezTo>
                            <a:pt x="138" y="2"/>
                            <a:pt x="62" y="29"/>
                            <a:pt x="0" y="74"/>
                          </a:cubicBezTo>
                          <a:cubicBezTo>
                            <a:pt x="28" y="113"/>
                            <a:pt x="28" y="113"/>
                            <a:pt x="28" y="113"/>
                          </a:cubicBezTo>
                          <a:cubicBezTo>
                            <a:pt x="82" y="74"/>
                            <a:pt x="148" y="50"/>
                            <a:pt x="219" y="48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defRPr/>
                      </a:pPr>
                      <a:endParaRPr lang="en-IN" sz="2399" noProof="1"/>
                    </a:p>
                  </p:txBody>
                </p:sp>
                <p:sp>
                  <p:nvSpPr>
                    <p:cNvPr id="44" name="iś1îḓè">
                      <a:extLst>
                        <a:ext uri="{FF2B5EF4-FFF2-40B4-BE49-F238E27FC236}">
                          <a16:creationId xmlns:a16="http://schemas.microsoft.com/office/drawing/2014/main" id="{D59FEAEA-C010-4974-8C79-E70B7BF669B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119188" y="4144963"/>
                      <a:ext cx="587375" cy="712788"/>
                    </a:xfrm>
                    <a:custGeom>
                      <a:avLst/>
                      <a:gdLst>
                        <a:gd name="T0" fmla="*/ 46 w 156"/>
                        <a:gd name="T1" fmla="*/ 0 h 189"/>
                        <a:gd name="T2" fmla="*/ 0 w 156"/>
                        <a:gd name="T3" fmla="*/ 13 h 189"/>
                        <a:gd name="T4" fmla="*/ 125 w 156"/>
                        <a:gd name="T5" fmla="*/ 189 h 189"/>
                        <a:gd name="T6" fmla="*/ 156 w 156"/>
                        <a:gd name="T7" fmla="*/ 152 h 189"/>
                        <a:gd name="T8" fmla="*/ 46 w 156"/>
                        <a:gd name="T9" fmla="*/ 0 h 1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56" h="189">
                          <a:moveTo>
                            <a:pt x="46" y="0"/>
                          </a:moveTo>
                          <a:cubicBezTo>
                            <a:pt x="0" y="13"/>
                            <a:pt x="0" y="13"/>
                            <a:pt x="0" y="13"/>
                          </a:cubicBezTo>
                          <a:cubicBezTo>
                            <a:pt x="24" y="83"/>
                            <a:pt x="68" y="144"/>
                            <a:pt x="125" y="189"/>
                          </a:cubicBezTo>
                          <a:cubicBezTo>
                            <a:pt x="156" y="152"/>
                            <a:pt x="156" y="152"/>
                            <a:pt x="156" y="152"/>
                          </a:cubicBezTo>
                          <a:cubicBezTo>
                            <a:pt x="107" y="113"/>
                            <a:pt x="68" y="61"/>
                            <a:pt x="46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defRPr/>
                      </a:pPr>
                      <a:endParaRPr lang="en-IN" sz="2399" noProof="1"/>
                    </a:p>
                  </p:txBody>
                </p:sp>
                <p:sp>
                  <p:nvSpPr>
                    <p:cNvPr id="45" name="îṩ1íḍê">
                      <a:extLst>
                        <a:ext uri="{FF2B5EF4-FFF2-40B4-BE49-F238E27FC236}">
                          <a16:creationId xmlns:a16="http://schemas.microsoft.com/office/drawing/2014/main" id="{F6300534-4B40-489A-8A53-9DB8F87FEAA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260726" y="4246563"/>
                      <a:ext cx="625475" cy="677863"/>
                    </a:xfrm>
                    <a:custGeom>
                      <a:avLst/>
                      <a:gdLst>
                        <a:gd name="T0" fmla="*/ 0 w 166"/>
                        <a:gd name="T1" fmla="*/ 141 h 180"/>
                        <a:gd name="T2" fmla="*/ 28 w 166"/>
                        <a:gd name="T3" fmla="*/ 180 h 180"/>
                        <a:gd name="T4" fmla="*/ 166 w 166"/>
                        <a:gd name="T5" fmla="*/ 16 h 180"/>
                        <a:gd name="T6" fmla="*/ 120 w 166"/>
                        <a:gd name="T7" fmla="*/ 0 h 180"/>
                        <a:gd name="T8" fmla="*/ 0 w 166"/>
                        <a:gd name="T9" fmla="*/ 141 h 1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66" h="180">
                          <a:moveTo>
                            <a:pt x="0" y="141"/>
                          </a:moveTo>
                          <a:cubicBezTo>
                            <a:pt x="28" y="180"/>
                            <a:pt x="28" y="180"/>
                            <a:pt x="28" y="180"/>
                          </a:cubicBezTo>
                          <a:cubicBezTo>
                            <a:pt x="88" y="140"/>
                            <a:pt x="136" y="83"/>
                            <a:pt x="166" y="16"/>
                          </a:cubicBezTo>
                          <a:cubicBezTo>
                            <a:pt x="120" y="0"/>
                            <a:pt x="120" y="0"/>
                            <a:pt x="120" y="0"/>
                          </a:cubicBezTo>
                          <a:cubicBezTo>
                            <a:pt x="93" y="57"/>
                            <a:pt x="52" y="105"/>
                            <a:pt x="0" y="14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defRPr/>
                      </a:pPr>
                      <a:endParaRPr lang="en-IN" sz="2399" noProof="1"/>
                    </a:p>
                  </p:txBody>
                </p:sp>
                <p:sp>
                  <p:nvSpPr>
                    <p:cNvPr id="46" name="íṩľîďê">
                      <a:extLst>
                        <a:ext uri="{FF2B5EF4-FFF2-40B4-BE49-F238E27FC236}">
                          <a16:creationId xmlns:a16="http://schemas.microsoft.com/office/drawing/2014/main" id="{6EB894CC-5CCA-4F5A-9BB9-CEC9009422A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033463" y="3290888"/>
                      <a:ext cx="239713" cy="847725"/>
                    </a:xfrm>
                    <a:custGeom>
                      <a:avLst/>
                      <a:gdLst>
                        <a:gd name="T0" fmla="*/ 48 w 64"/>
                        <a:gd name="T1" fmla="*/ 107 h 225"/>
                        <a:gd name="T2" fmla="*/ 60 w 64"/>
                        <a:gd name="T3" fmla="*/ 16 h 225"/>
                        <a:gd name="T4" fmla="*/ 14 w 64"/>
                        <a:gd name="T5" fmla="*/ 0 h 225"/>
                        <a:gd name="T6" fmla="*/ 0 w 64"/>
                        <a:gd name="T7" fmla="*/ 107 h 225"/>
                        <a:gd name="T8" fmla="*/ 17 w 64"/>
                        <a:gd name="T9" fmla="*/ 225 h 225"/>
                        <a:gd name="T10" fmla="*/ 64 w 64"/>
                        <a:gd name="T11" fmla="*/ 212 h 225"/>
                        <a:gd name="T12" fmla="*/ 48 w 64"/>
                        <a:gd name="T13" fmla="*/ 107 h 22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64" h="225">
                          <a:moveTo>
                            <a:pt x="48" y="107"/>
                          </a:moveTo>
                          <a:cubicBezTo>
                            <a:pt x="48" y="76"/>
                            <a:pt x="52" y="45"/>
                            <a:pt x="60" y="16"/>
                          </a:cubicBezTo>
                          <a:cubicBezTo>
                            <a:pt x="14" y="0"/>
                            <a:pt x="14" y="0"/>
                            <a:pt x="14" y="0"/>
                          </a:cubicBezTo>
                          <a:cubicBezTo>
                            <a:pt x="5" y="34"/>
                            <a:pt x="0" y="70"/>
                            <a:pt x="0" y="107"/>
                          </a:cubicBezTo>
                          <a:cubicBezTo>
                            <a:pt x="0" y="148"/>
                            <a:pt x="6" y="188"/>
                            <a:pt x="17" y="225"/>
                          </a:cubicBezTo>
                          <a:cubicBezTo>
                            <a:pt x="64" y="212"/>
                            <a:pt x="64" y="212"/>
                            <a:pt x="64" y="212"/>
                          </a:cubicBezTo>
                          <a:cubicBezTo>
                            <a:pt x="53" y="179"/>
                            <a:pt x="48" y="144"/>
                            <a:pt x="48" y="10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defRPr/>
                      </a:pPr>
                      <a:endParaRPr lang="en-IN" sz="2399" noProof="1"/>
                    </a:p>
                  </p:txBody>
                </p:sp>
                <p:sp>
                  <p:nvSpPr>
                    <p:cNvPr id="47" name="iś1îḓe">
                      <a:extLst>
                        <a:ext uri="{FF2B5EF4-FFF2-40B4-BE49-F238E27FC236}">
                          <a16:creationId xmlns:a16="http://schemas.microsoft.com/office/drawing/2014/main" id="{7CEA8F8D-9346-4325-BD06-F34A709DFFA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104901" y="2514601"/>
                      <a:ext cx="604838" cy="779463"/>
                    </a:xfrm>
                    <a:custGeom>
                      <a:avLst/>
                      <a:gdLst>
                        <a:gd name="T0" fmla="*/ 161 w 161"/>
                        <a:gd name="T1" fmla="*/ 40 h 207"/>
                        <a:gd name="T2" fmla="*/ 134 w 161"/>
                        <a:gd name="T3" fmla="*/ 0 h 207"/>
                        <a:gd name="T4" fmla="*/ 0 w 161"/>
                        <a:gd name="T5" fmla="*/ 191 h 207"/>
                        <a:gd name="T6" fmla="*/ 45 w 161"/>
                        <a:gd name="T7" fmla="*/ 207 h 207"/>
                        <a:gd name="T8" fmla="*/ 161 w 161"/>
                        <a:gd name="T9" fmla="*/ 40 h 20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61" h="207">
                          <a:moveTo>
                            <a:pt x="161" y="40"/>
                          </a:moveTo>
                          <a:cubicBezTo>
                            <a:pt x="134" y="0"/>
                            <a:pt x="134" y="0"/>
                            <a:pt x="134" y="0"/>
                          </a:cubicBezTo>
                          <a:cubicBezTo>
                            <a:pt x="72" y="49"/>
                            <a:pt x="25" y="115"/>
                            <a:pt x="0" y="191"/>
                          </a:cubicBezTo>
                          <a:cubicBezTo>
                            <a:pt x="45" y="207"/>
                            <a:pt x="45" y="207"/>
                            <a:pt x="45" y="207"/>
                          </a:cubicBezTo>
                          <a:cubicBezTo>
                            <a:pt x="67" y="140"/>
                            <a:pt x="107" y="82"/>
                            <a:pt x="161" y="4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defRPr/>
                      </a:pPr>
                      <a:endParaRPr lang="en-IN" sz="2399" noProof="1"/>
                    </a:p>
                  </p:txBody>
                </p:sp>
                <p:sp>
                  <p:nvSpPr>
                    <p:cNvPr id="48" name="íṡlídé">
                      <a:extLst>
                        <a:ext uri="{FF2B5EF4-FFF2-40B4-BE49-F238E27FC236}">
                          <a16:creationId xmlns:a16="http://schemas.microsoft.com/office/drawing/2014/main" id="{C61B2C3C-BA32-4626-A885-2583B0708CF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8413" y="4808538"/>
                      <a:ext cx="779463" cy="381000"/>
                    </a:xfrm>
                    <a:custGeom>
                      <a:avLst/>
                      <a:gdLst>
                        <a:gd name="T0" fmla="*/ 0 w 207"/>
                        <a:gd name="T1" fmla="*/ 52 h 101"/>
                        <a:gd name="T2" fmla="*/ 0 w 207"/>
                        <a:gd name="T3" fmla="*/ 101 h 101"/>
                        <a:gd name="T4" fmla="*/ 207 w 207"/>
                        <a:gd name="T5" fmla="*/ 40 h 101"/>
                        <a:gd name="T6" fmla="*/ 179 w 207"/>
                        <a:gd name="T7" fmla="*/ 0 h 101"/>
                        <a:gd name="T8" fmla="*/ 0 w 207"/>
                        <a:gd name="T9" fmla="*/ 52 h 10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7" h="101">
                          <a:moveTo>
                            <a:pt x="0" y="52"/>
                          </a:moveTo>
                          <a:cubicBezTo>
                            <a:pt x="0" y="101"/>
                            <a:pt x="0" y="101"/>
                            <a:pt x="0" y="101"/>
                          </a:cubicBezTo>
                          <a:cubicBezTo>
                            <a:pt x="76" y="100"/>
                            <a:pt x="147" y="78"/>
                            <a:pt x="207" y="40"/>
                          </a:cubicBezTo>
                          <a:cubicBezTo>
                            <a:pt x="179" y="0"/>
                            <a:pt x="179" y="0"/>
                            <a:pt x="179" y="0"/>
                          </a:cubicBezTo>
                          <a:cubicBezTo>
                            <a:pt x="127" y="33"/>
                            <a:pt x="66" y="51"/>
                            <a:pt x="0" y="52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defRPr/>
                      </a:pPr>
                      <a:endParaRPr lang="en-IN" sz="2399" noProof="1"/>
                    </a:p>
                  </p:txBody>
                </p:sp>
                <p:sp>
                  <p:nvSpPr>
                    <p:cNvPr id="49" name="ïsľiḓe">
                      <a:extLst>
                        <a:ext uri="{FF2B5EF4-FFF2-40B4-BE49-F238E27FC236}">
                          <a16:creationId xmlns:a16="http://schemas.microsoft.com/office/drawing/2014/main" id="{02DF987E-97F5-4D79-AE15-31B7619743E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638301" y="4756151"/>
                      <a:ext cx="839788" cy="433388"/>
                    </a:xfrm>
                    <a:custGeom>
                      <a:avLst/>
                      <a:gdLst>
                        <a:gd name="T0" fmla="*/ 31 w 223"/>
                        <a:gd name="T1" fmla="*/ 0 h 115"/>
                        <a:gd name="T2" fmla="*/ 0 w 223"/>
                        <a:gd name="T3" fmla="*/ 37 h 115"/>
                        <a:gd name="T4" fmla="*/ 223 w 223"/>
                        <a:gd name="T5" fmla="*/ 115 h 115"/>
                        <a:gd name="T6" fmla="*/ 223 w 223"/>
                        <a:gd name="T7" fmla="*/ 66 h 115"/>
                        <a:gd name="T8" fmla="*/ 31 w 223"/>
                        <a:gd name="T9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3" h="115">
                          <a:moveTo>
                            <a:pt x="31" y="0"/>
                          </a:moveTo>
                          <a:cubicBezTo>
                            <a:pt x="0" y="37"/>
                            <a:pt x="0" y="37"/>
                            <a:pt x="0" y="37"/>
                          </a:cubicBezTo>
                          <a:cubicBezTo>
                            <a:pt x="63" y="84"/>
                            <a:pt x="140" y="112"/>
                            <a:pt x="223" y="115"/>
                          </a:cubicBezTo>
                          <a:cubicBezTo>
                            <a:pt x="223" y="66"/>
                            <a:pt x="223" y="66"/>
                            <a:pt x="223" y="66"/>
                          </a:cubicBezTo>
                          <a:cubicBezTo>
                            <a:pt x="151" y="64"/>
                            <a:pt x="85" y="39"/>
                            <a:pt x="3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defRPr/>
                      </a:pPr>
                      <a:endParaRPr lang="en-IN" sz="2399" noProof="1"/>
                    </a:p>
                  </p:txBody>
                </p:sp>
              </p:grpSp>
              <p:sp>
                <p:nvSpPr>
                  <p:cNvPr id="37" name="í$ḻîďe">
                    <a:extLst>
                      <a:ext uri="{FF2B5EF4-FFF2-40B4-BE49-F238E27FC236}">
                        <a16:creationId xmlns:a16="http://schemas.microsoft.com/office/drawing/2014/main" id="{041C82DC-7C92-4BEB-9238-6C9D64354649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5991258" y="2297113"/>
                    <a:ext cx="1680644" cy="1682750"/>
                  </a:xfrm>
                  <a:prstGeom prst="arc">
                    <a:avLst>
                      <a:gd name="adj1" fmla="val 12102516"/>
                      <a:gd name="adj2" fmla="val 20501021"/>
                    </a:avLst>
                  </a:prstGeom>
                  <a:ln w="133350" cap="sq">
                    <a:solidFill>
                      <a:schemeClr val="tx2">
                        <a:lumMod val="20000"/>
                        <a:lumOff val="80000"/>
                      </a:schemeClr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lIns="91412" tIns="45706" rIns="91412" bIns="45706" anchor="ctr"/>
                  <a:lstStyle/>
                  <a:p>
                    <a:pPr algn="ctr" eaLnBrk="1" fontAlgn="auto" hangingPunct="1">
                      <a:defRPr/>
                    </a:pPr>
                    <a:endParaRPr lang="en-IN" sz="2399" noProof="1">
                      <a:solidFill>
                        <a:schemeClr val="bg1">
                          <a:lumMod val="95000"/>
                        </a:schemeClr>
                      </a:solidFill>
                    </a:endParaRPr>
                  </a:p>
                </p:txBody>
              </p:sp>
              <p:sp>
                <p:nvSpPr>
                  <p:cNvPr id="38" name="îs1íďê">
                    <a:extLst>
                      <a:ext uri="{FF2B5EF4-FFF2-40B4-BE49-F238E27FC236}">
                        <a16:creationId xmlns:a16="http://schemas.microsoft.com/office/drawing/2014/main" id="{919E4D40-68D7-4FFB-97F2-C3247DB89F43}"/>
                      </a:ext>
                    </a:extLst>
                  </p:cNvPr>
                  <p:cNvSpPr/>
                  <p:nvPr/>
                </p:nvSpPr>
                <p:spPr>
                  <a:xfrm>
                    <a:off x="6381345" y="2688380"/>
                    <a:ext cx="899785" cy="900064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anchor="ctr">
                    <a:normAutofit/>
                  </a:bodyPr>
                  <a:lstStyle/>
                  <a:p>
                    <a:pPr algn="ctr" eaLnBrk="1" fontAlgn="auto" hangingPunct="1">
                      <a:defRPr/>
                    </a:pPr>
                    <a:endParaRPr lang="en-IN" sz="1999" noProof="1">
                      <a:solidFill>
                        <a:schemeClr val="bg1">
                          <a:lumMod val="95000"/>
                        </a:schemeClr>
                      </a:solidFill>
                    </a:endParaRPr>
                  </a:p>
                </p:txBody>
              </p:sp>
              <p:sp>
                <p:nvSpPr>
                  <p:cNvPr id="39" name="îśļîďe">
                    <a:extLst>
                      <a:ext uri="{FF2B5EF4-FFF2-40B4-BE49-F238E27FC236}">
                        <a16:creationId xmlns:a16="http://schemas.microsoft.com/office/drawing/2014/main" id="{95226B61-DCBC-4463-95C4-EB8ECB4163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0015" y="2857954"/>
                    <a:ext cx="582444" cy="560917"/>
                  </a:xfrm>
                  <a:custGeom>
                    <a:avLst/>
                    <a:gdLst>
                      <a:gd name="connsiteX0" fmla="*/ 216243 w 609050"/>
                      <a:gd name="connsiteY0" fmla="*/ 412730 h 586540"/>
                      <a:gd name="connsiteX1" fmla="*/ 216243 w 609050"/>
                      <a:gd name="connsiteY1" fmla="*/ 456594 h 586540"/>
                      <a:gd name="connsiteX2" fmla="*/ 293953 w 609050"/>
                      <a:gd name="connsiteY2" fmla="*/ 456594 h 586540"/>
                      <a:gd name="connsiteX3" fmla="*/ 293953 w 609050"/>
                      <a:gd name="connsiteY3" fmla="*/ 412730 h 586540"/>
                      <a:gd name="connsiteX4" fmla="*/ 69884 w 609050"/>
                      <a:gd name="connsiteY4" fmla="*/ 412730 h 586540"/>
                      <a:gd name="connsiteX5" fmla="*/ 69884 w 609050"/>
                      <a:gd name="connsiteY5" fmla="*/ 456594 h 586540"/>
                      <a:gd name="connsiteX6" fmla="*/ 147595 w 609050"/>
                      <a:gd name="connsiteY6" fmla="*/ 456594 h 586540"/>
                      <a:gd name="connsiteX7" fmla="*/ 147595 w 609050"/>
                      <a:gd name="connsiteY7" fmla="*/ 412730 h 586540"/>
                      <a:gd name="connsiteX8" fmla="*/ 460769 w 609050"/>
                      <a:gd name="connsiteY8" fmla="*/ 376268 h 586540"/>
                      <a:gd name="connsiteX9" fmla="*/ 460769 w 609050"/>
                      <a:gd name="connsiteY9" fmla="*/ 414786 h 586540"/>
                      <a:gd name="connsiteX10" fmla="*/ 555916 w 609050"/>
                      <a:gd name="connsiteY10" fmla="*/ 414786 h 586540"/>
                      <a:gd name="connsiteX11" fmla="*/ 555916 w 609050"/>
                      <a:gd name="connsiteY11" fmla="*/ 376268 h 586540"/>
                      <a:gd name="connsiteX12" fmla="*/ 216243 w 609050"/>
                      <a:gd name="connsiteY12" fmla="*/ 339670 h 586540"/>
                      <a:gd name="connsiteX13" fmla="*/ 216243 w 609050"/>
                      <a:gd name="connsiteY13" fmla="*/ 383533 h 586540"/>
                      <a:gd name="connsiteX14" fmla="*/ 293953 w 609050"/>
                      <a:gd name="connsiteY14" fmla="*/ 383533 h 586540"/>
                      <a:gd name="connsiteX15" fmla="*/ 293953 w 609050"/>
                      <a:gd name="connsiteY15" fmla="*/ 339670 h 586540"/>
                      <a:gd name="connsiteX16" fmla="*/ 69884 w 609050"/>
                      <a:gd name="connsiteY16" fmla="*/ 339670 h 586540"/>
                      <a:gd name="connsiteX17" fmla="*/ 69884 w 609050"/>
                      <a:gd name="connsiteY17" fmla="*/ 383533 h 586540"/>
                      <a:gd name="connsiteX18" fmla="*/ 147595 w 609050"/>
                      <a:gd name="connsiteY18" fmla="*/ 383533 h 586540"/>
                      <a:gd name="connsiteX19" fmla="*/ 147595 w 609050"/>
                      <a:gd name="connsiteY19" fmla="*/ 339670 h 586540"/>
                      <a:gd name="connsiteX20" fmla="*/ 460769 w 609050"/>
                      <a:gd name="connsiteY20" fmla="*/ 303071 h 586540"/>
                      <a:gd name="connsiteX21" fmla="*/ 460769 w 609050"/>
                      <a:gd name="connsiteY21" fmla="*/ 341726 h 586540"/>
                      <a:gd name="connsiteX22" fmla="*/ 555916 w 609050"/>
                      <a:gd name="connsiteY22" fmla="*/ 341726 h 586540"/>
                      <a:gd name="connsiteX23" fmla="*/ 555916 w 609050"/>
                      <a:gd name="connsiteY23" fmla="*/ 303071 h 586540"/>
                      <a:gd name="connsiteX24" fmla="*/ 216243 w 609050"/>
                      <a:gd name="connsiteY24" fmla="*/ 266609 h 586540"/>
                      <a:gd name="connsiteX25" fmla="*/ 216243 w 609050"/>
                      <a:gd name="connsiteY25" fmla="*/ 310473 h 586540"/>
                      <a:gd name="connsiteX26" fmla="*/ 293953 w 609050"/>
                      <a:gd name="connsiteY26" fmla="*/ 310473 h 586540"/>
                      <a:gd name="connsiteX27" fmla="*/ 293953 w 609050"/>
                      <a:gd name="connsiteY27" fmla="*/ 266609 h 586540"/>
                      <a:gd name="connsiteX28" fmla="*/ 69884 w 609050"/>
                      <a:gd name="connsiteY28" fmla="*/ 266609 h 586540"/>
                      <a:gd name="connsiteX29" fmla="*/ 69884 w 609050"/>
                      <a:gd name="connsiteY29" fmla="*/ 310473 h 586540"/>
                      <a:gd name="connsiteX30" fmla="*/ 147595 w 609050"/>
                      <a:gd name="connsiteY30" fmla="*/ 310473 h 586540"/>
                      <a:gd name="connsiteX31" fmla="*/ 147595 w 609050"/>
                      <a:gd name="connsiteY31" fmla="*/ 266609 h 586540"/>
                      <a:gd name="connsiteX32" fmla="*/ 460769 w 609050"/>
                      <a:gd name="connsiteY32" fmla="*/ 230010 h 586540"/>
                      <a:gd name="connsiteX33" fmla="*/ 460769 w 609050"/>
                      <a:gd name="connsiteY33" fmla="*/ 268528 h 586540"/>
                      <a:gd name="connsiteX34" fmla="*/ 555916 w 609050"/>
                      <a:gd name="connsiteY34" fmla="*/ 268528 h 586540"/>
                      <a:gd name="connsiteX35" fmla="*/ 555916 w 609050"/>
                      <a:gd name="connsiteY35" fmla="*/ 230010 h 586540"/>
                      <a:gd name="connsiteX36" fmla="*/ 216243 w 609050"/>
                      <a:gd name="connsiteY36" fmla="*/ 193549 h 586540"/>
                      <a:gd name="connsiteX37" fmla="*/ 216243 w 609050"/>
                      <a:gd name="connsiteY37" fmla="*/ 237412 h 586540"/>
                      <a:gd name="connsiteX38" fmla="*/ 293953 w 609050"/>
                      <a:gd name="connsiteY38" fmla="*/ 237412 h 586540"/>
                      <a:gd name="connsiteX39" fmla="*/ 293953 w 609050"/>
                      <a:gd name="connsiteY39" fmla="*/ 193549 h 586540"/>
                      <a:gd name="connsiteX40" fmla="*/ 69884 w 609050"/>
                      <a:gd name="connsiteY40" fmla="*/ 193549 h 586540"/>
                      <a:gd name="connsiteX41" fmla="*/ 69884 w 609050"/>
                      <a:gd name="connsiteY41" fmla="*/ 237412 h 586540"/>
                      <a:gd name="connsiteX42" fmla="*/ 147595 w 609050"/>
                      <a:gd name="connsiteY42" fmla="*/ 237412 h 586540"/>
                      <a:gd name="connsiteX43" fmla="*/ 147595 w 609050"/>
                      <a:gd name="connsiteY43" fmla="*/ 193549 h 586540"/>
                      <a:gd name="connsiteX44" fmla="*/ 460769 w 609050"/>
                      <a:gd name="connsiteY44" fmla="*/ 156950 h 586540"/>
                      <a:gd name="connsiteX45" fmla="*/ 460769 w 609050"/>
                      <a:gd name="connsiteY45" fmla="*/ 195468 h 586540"/>
                      <a:gd name="connsiteX46" fmla="*/ 555916 w 609050"/>
                      <a:gd name="connsiteY46" fmla="*/ 195468 h 586540"/>
                      <a:gd name="connsiteX47" fmla="*/ 555916 w 609050"/>
                      <a:gd name="connsiteY47" fmla="*/ 156950 h 586540"/>
                      <a:gd name="connsiteX48" fmla="*/ 192926 w 609050"/>
                      <a:gd name="connsiteY48" fmla="*/ 96251 h 586540"/>
                      <a:gd name="connsiteX49" fmla="*/ 361366 w 609050"/>
                      <a:gd name="connsiteY49" fmla="*/ 96251 h 586540"/>
                      <a:gd name="connsiteX50" fmla="*/ 361366 w 609050"/>
                      <a:gd name="connsiteY50" fmla="*/ 114880 h 586540"/>
                      <a:gd name="connsiteX51" fmla="*/ 192926 w 609050"/>
                      <a:gd name="connsiteY51" fmla="*/ 114880 h 586540"/>
                      <a:gd name="connsiteX52" fmla="*/ 192926 w 609050"/>
                      <a:gd name="connsiteY52" fmla="*/ 49819 h 586540"/>
                      <a:gd name="connsiteX53" fmla="*/ 361366 w 609050"/>
                      <a:gd name="connsiteY53" fmla="*/ 49819 h 586540"/>
                      <a:gd name="connsiteX54" fmla="*/ 361366 w 609050"/>
                      <a:gd name="connsiteY54" fmla="*/ 68307 h 586540"/>
                      <a:gd name="connsiteX55" fmla="*/ 192926 w 609050"/>
                      <a:gd name="connsiteY55" fmla="*/ 68307 h 586540"/>
                      <a:gd name="connsiteX56" fmla="*/ 166130 w 609050"/>
                      <a:gd name="connsiteY56" fmla="*/ 25222 h 586540"/>
                      <a:gd name="connsiteX57" fmla="*/ 166130 w 609050"/>
                      <a:gd name="connsiteY57" fmla="*/ 155716 h 586540"/>
                      <a:gd name="connsiteX58" fmla="*/ 338987 w 609050"/>
                      <a:gd name="connsiteY58" fmla="*/ 155716 h 586540"/>
                      <a:gd name="connsiteX59" fmla="*/ 338987 w 609050"/>
                      <a:gd name="connsiteY59" fmla="*/ 341040 h 586540"/>
                      <a:gd name="connsiteX60" fmla="*/ 338987 w 609050"/>
                      <a:gd name="connsiteY60" fmla="*/ 531710 h 586540"/>
                      <a:gd name="connsiteX61" fmla="*/ 366721 w 609050"/>
                      <a:gd name="connsiteY61" fmla="*/ 531710 h 586540"/>
                      <a:gd name="connsiteX62" fmla="*/ 366721 w 609050"/>
                      <a:gd name="connsiteY62" fmla="*/ 341040 h 586540"/>
                      <a:gd name="connsiteX63" fmla="*/ 366721 w 609050"/>
                      <a:gd name="connsiteY63" fmla="*/ 155305 h 586540"/>
                      <a:gd name="connsiteX64" fmla="*/ 388002 w 609050"/>
                      <a:gd name="connsiteY64" fmla="*/ 143517 h 586540"/>
                      <a:gd name="connsiteX65" fmla="*/ 388002 w 609050"/>
                      <a:gd name="connsiteY65" fmla="*/ 25222 h 586540"/>
                      <a:gd name="connsiteX66" fmla="*/ 140867 w 609050"/>
                      <a:gd name="connsiteY66" fmla="*/ 0 h 586540"/>
                      <a:gd name="connsiteX67" fmla="*/ 413402 w 609050"/>
                      <a:gd name="connsiteY67" fmla="*/ 0 h 586540"/>
                      <a:gd name="connsiteX68" fmla="*/ 413402 w 609050"/>
                      <a:gd name="connsiteY68" fmla="*/ 129398 h 586540"/>
                      <a:gd name="connsiteX69" fmla="*/ 432486 w 609050"/>
                      <a:gd name="connsiteY69" fmla="*/ 118843 h 586540"/>
                      <a:gd name="connsiteX70" fmla="*/ 584199 w 609050"/>
                      <a:gd name="connsiteY70" fmla="*/ 118843 h 586540"/>
                      <a:gd name="connsiteX71" fmla="*/ 584199 w 609050"/>
                      <a:gd name="connsiteY71" fmla="*/ 531710 h 586540"/>
                      <a:gd name="connsiteX72" fmla="*/ 609050 w 609050"/>
                      <a:gd name="connsiteY72" fmla="*/ 531710 h 586540"/>
                      <a:gd name="connsiteX73" fmla="*/ 609050 w 609050"/>
                      <a:gd name="connsiteY73" fmla="*/ 586540 h 586540"/>
                      <a:gd name="connsiteX74" fmla="*/ 0 w 609050"/>
                      <a:gd name="connsiteY74" fmla="*/ 586540 h 586540"/>
                      <a:gd name="connsiteX75" fmla="*/ 0 w 609050"/>
                      <a:gd name="connsiteY75" fmla="*/ 531710 h 586540"/>
                      <a:gd name="connsiteX76" fmla="*/ 24851 w 609050"/>
                      <a:gd name="connsiteY76" fmla="*/ 531710 h 586540"/>
                      <a:gd name="connsiteX77" fmla="*/ 24851 w 609050"/>
                      <a:gd name="connsiteY77" fmla="*/ 155716 h 586540"/>
                      <a:gd name="connsiteX78" fmla="*/ 140867 w 609050"/>
                      <a:gd name="connsiteY78" fmla="*/ 155716 h 586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</a:cxnLst>
                    <a:rect l="l" t="t" r="r" b="b"/>
                    <a:pathLst>
                      <a:path w="609050" h="586540">
                        <a:moveTo>
                          <a:pt x="216243" y="412730"/>
                        </a:moveTo>
                        <a:lnTo>
                          <a:pt x="216243" y="456594"/>
                        </a:lnTo>
                        <a:lnTo>
                          <a:pt x="293953" y="456594"/>
                        </a:lnTo>
                        <a:lnTo>
                          <a:pt x="293953" y="412730"/>
                        </a:lnTo>
                        <a:close/>
                        <a:moveTo>
                          <a:pt x="69884" y="412730"/>
                        </a:moveTo>
                        <a:lnTo>
                          <a:pt x="69884" y="456594"/>
                        </a:lnTo>
                        <a:lnTo>
                          <a:pt x="147595" y="456594"/>
                        </a:lnTo>
                        <a:lnTo>
                          <a:pt x="147595" y="412730"/>
                        </a:lnTo>
                        <a:close/>
                        <a:moveTo>
                          <a:pt x="460769" y="376268"/>
                        </a:moveTo>
                        <a:lnTo>
                          <a:pt x="460769" y="414786"/>
                        </a:lnTo>
                        <a:lnTo>
                          <a:pt x="555916" y="414786"/>
                        </a:lnTo>
                        <a:lnTo>
                          <a:pt x="555916" y="376268"/>
                        </a:lnTo>
                        <a:close/>
                        <a:moveTo>
                          <a:pt x="216243" y="339670"/>
                        </a:moveTo>
                        <a:lnTo>
                          <a:pt x="216243" y="383533"/>
                        </a:lnTo>
                        <a:lnTo>
                          <a:pt x="293953" y="383533"/>
                        </a:lnTo>
                        <a:lnTo>
                          <a:pt x="293953" y="339670"/>
                        </a:lnTo>
                        <a:close/>
                        <a:moveTo>
                          <a:pt x="69884" y="339670"/>
                        </a:moveTo>
                        <a:lnTo>
                          <a:pt x="69884" y="383533"/>
                        </a:lnTo>
                        <a:lnTo>
                          <a:pt x="147595" y="383533"/>
                        </a:lnTo>
                        <a:lnTo>
                          <a:pt x="147595" y="339670"/>
                        </a:lnTo>
                        <a:close/>
                        <a:moveTo>
                          <a:pt x="460769" y="303071"/>
                        </a:moveTo>
                        <a:lnTo>
                          <a:pt x="460769" y="341726"/>
                        </a:lnTo>
                        <a:lnTo>
                          <a:pt x="555916" y="341726"/>
                        </a:lnTo>
                        <a:lnTo>
                          <a:pt x="555916" y="303071"/>
                        </a:lnTo>
                        <a:close/>
                        <a:moveTo>
                          <a:pt x="216243" y="266609"/>
                        </a:moveTo>
                        <a:lnTo>
                          <a:pt x="216243" y="310473"/>
                        </a:lnTo>
                        <a:lnTo>
                          <a:pt x="293953" y="310473"/>
                        </a:lnTo>
                        <a:lnTo>
                          <a:pt x="293953" y="266609"/>
                        </a:lnTo>
                        <a:close/>
                        <a:moveTo>
                          <a:pt x="69884" y="266609"/>
                        </a:moveTo>
                        <a:lnTo>
                          <a:pt x="69884" y="310473"/>
                        </a:lnTo>
                        <a:lnTo>
                          <a:pt x="147595" y="310473"/>
                        </a:lnTo>
                        <a:lnTo>
                          <a:pt x="147595" y="266609"/>
                        </a:lnTo>
                        <a:close/>
                        <a:moveTo>
                          <a:pt x="460769" y="230010"/>
                        </a:moveTo>
                        <a:lnTo>
                          <a:pt x="460769" y="268528"/>
                        </a:lnTo>
                        <a:lnTo>
                          <a:pt x="555916" y="268528"/>
                        </a:lnTo>
                        <a:lnTo>
                          <a:pt x="555916" y="230010"/>
                        </a:lnTo>
                        <a:close/>
                        <a:moveTo>
                          <a:pt x="216243" y="193549"/>
                        </a:moveTo>
                        <a:lnTo>
                          <a:pt x="216243" y="237412"/>
                        </a:lnTo>
                        <a:lnTo>
                          <a:pt x="293953" y="237412"/>
                        </a:lnTo>
                        <a:lnTo>
                          <a:pt x="293953" y="193549"/>
                        </a:lnTo>
                        <a:close/>
                        <a:moveTo>
                          <a:pt x="69884" y="193549"/>
                        </a:moveTo>
                        <a:lnTo>
                          <a:pt x="69884" y="237412"/>
                        </a:lnTo>
                        <a:lnTo>
                          <a:pt x="147595" y="237412"/>
                        </a:lnTo>
                        <a:lnTo>
                          <a:pt x="147595" y="193549"/>
                        </a:lnTo>
                        <a:close/>
                        <a:moveTo>
                          <a:pt x="460769" y="156950"/>
                        </a:moveTo>
                        <a:lnTo>
                          <a:pt x="460769" y="195468"/>
                        </a:lnTo>
                        <a:lnTo>
                          <a:pt x="555916" y="195468"/>
                        </a:lnTo>
                        <a:lnTo>
                          <a:pt x="555916" y="156950"/>
                        </a:lnTo>
                        <a:close/>
                        <a:moveTo>
                          <a:pt x="192926" y="96251"/>
                        </a:moveTo>
                        <a:lnTo>
                          <a:pt x="361366" y="96251"/>
                        </a:lnTo>
                        <a:lnTo>
                          <a:pt x="361366" y="114880"/>
                        </a:lnTo>
                        <a:lnTo>
                          <a:pt x="192926" y="114880"/>
                        </a:lnTo>
                        <a:close/>
                        <a:moveTo>
                          <a:pt x="192926" y="49819"/>
                        </a:moveTo>
                        <a:lnTo>
                          <a:pt x="361366" y="49819"/>
                        </a:lnTo>
                        <a:lnTo>
                          <a:pt x="361366" y="68307"/>
                        </a:lnTo>
                        <a:lnTo>
                          <a:pt x="192926" y="68307"/>
                        </a:lnTo>
                        <a:close/>
                        <a:moveTo>
                          <a:pt x="166130" y="25222"/>
                        </a:moveTo>
                        <a:lnTo>
                          <a:pt x="166130" y="155716"/>
                        </a:lnTo>
                        <a:lnTo>
                          <a:pt x="338987" y="155716"/>
                        </a:lnTo>
                        <a:lnTo>
                          <a:pt x="338987" y="341040"/>
                        </a:lnTo>
                        <a:lnTo>
                          <a:pt x="338987" y="531710"/>
                        </a:lnTo>
                        <a:lnTo>
                          <a:pt x="366721" y="531710"/>
                        </a:lnTo>
                        <a:lnTo>
                          <a:pt x="366721" y="341040"/>
                        </a:lnTo>
                        <a:lnTo>
                          <a:pt x="366721" y="155305"/>
                        </a:lnTo>
                        <a:lnTo>
                          <a:pt x="388002" y="143517"/>
                        </a:lnTo>
                        <a:lnTo>
                          <a:pt x="388002" y="25222"/>
                        </a:lnTo>
                        <a:close/>
                        <a:moveTo>
                          <a:pt x="140867" y="0"/>
                        </a:moveTo>
                        <a:lnTo>
                          <a:pt x="413402" y="0"/>
                        </a:lnTo>
                        <a:lnTo>
                          <a:pt x="413402" y="129398"/>
                        </a:lnTo>
                        <a:lnTo>
                          <a:pt x="432486" y="118843"/>
                        </a:lnTo>
                        <a:lnTo>
                          <a:pt x="584199" y="118843"/>
                        </a:lnTo>
                        <a:lnTo>
                          <a:pt x="584199" y="531710"/>
                        </a:lnTo>
                        <a:lnTo>
                          <a:pt x="609050" y="531710"/>
                        </a:lnTo>
                        <a:lnTo>
                          <a:pt x="609050" y="586540"/>
                        </a:lnTo>
                        <a:lnTo>
                          <a:pt x="0" y="586540"/>
                        </a:lnTo>
                        <a:lnTo>
                          <a:pt x="0" y="531710"/>
                        </a:lnTo>
                        <a:lnTo>
                          <a:pt x="24851" y="531710"/>
                        </a:lnTo>
                        <a:lnTo>
                          <a:pt x="24851" y="155716"/>
                        </a:lnTo>
                        <a:lnTo>
                          <a:pt x="140867" y="155716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 wrap="square">
                    <a:no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</p:grpSp>
            <p:sp>
              <p:nvSpPr>
                <p:cNvPr id="33" name="ïśļïdè">
                  <a:extLst>
                    <a:ext uri="{FF2B5EF4-FFF2-40B4-BE49-F238E27FC236}">
                      <a16:creationId xmlns:a16="http://schemas.microsoft.com/office/drawing/2014/main" id="{4EAD0133-77E6-4B65-A900-FF359BFFC04A}"/>
                    </a:ext>
                  </a:extLst>
                </p:cNvPr>
                <p:cNvSpPr txBox="1"/>
                <p:nvPr/>
              </p:nvSpPr>
              <p:spPr>
                <a:xfrm>
                  <a:off x="5761993" y="1439210"/>
                  <a:ext cx="668014" cy="5010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prstTxWarp prst="textPlain">
                    <a:avLst/>
                  </a:prstTxWarp>
                  <a:norm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accent1"/>
                      </a:solidFill>
                      <a:latin typeface="Impact" panose="020B0806030902050204" pitchFamily="34" charset="0"/>
                    </a:rPr>
                    <a:t>40%</a:t>
                  </a:r>
                </a:p>
              </p:txBody>
            </p:sp>
            <p:sp>
              <p:nvSpPr>
                <p:cNvPr id="34" name="iSľíḑè">
                  <a:extLst>
                    <a:ext uri="{FF2B5EF4-FFF2-40B4-BE49-F238E27FC236}">
                      <a16:creationId xmlns:a16="http://schemas.microsoft.com/office/drawing/2014/main" id="{0EB86DD8-BDD1-4799-84E7-7286AE015F80}"/>
                    </a:ext>
                  </a:extLst>
                </p:cNvPr>
                <p:cNvSpPr txBox="1"/>
                <p:nvPr/>
              </p:nvSpPr>
              <p:spPr bwMode="auto">
                <a:xfrm>
                  <a:off x="4903606" y="4109469"/>
                  <a:ext cx="2384788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  <p:sp>
              <p:nvSpPr>
                <p:cNvPr id="35" name="îśḷiḋé">
                  <a:extLst>
                    <a:ext uri="{FF2B5EF4-FFF2-40B4-BE49-F238E27FC236}">
                      <a16:creationId xmlns:a16="http://schemas.microsoft.com/office/drawing/2014/main" id="{83ABD34A-93A5-4717-B917-8295679914C6}"/>
                    </a:ext>
                  </a:extLst>
                </p:cNvPr>
                <p:cNvSpPr/>
                <p:nvPr/>
              </p:nvSpPr>
              <p:spPr bwMode="auto">
                <a:xfrm>
                  <a:off x="4903606" y="4551273"/>
                  <a:ext cx="2384788" cy="1164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  <a:p>
                  <a:pPr algn="ctr">
                    <a:lnSpc>
                      <a:spcPct val="150000"/>
                    </a:lnSpc>
                  </a:pPr>
                  <a:endParaRPr lang="en-US" altLang="zh-CN" sz="1100" dirty="0"/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  <p:grpSp>
            <p:nvGrpSpPr>
              <p:cNvPr id="14" name="îSḷîḑe">
                <a:extLst>
                  <a:ext uri="{FF2B5EF4-FFF2-40B4-BE49-F238E27FC236}">
                    <a16:creationId xmlns:a16="http://schemas.microsoft.com/office/drawing/2014/main" id="{BAC18D72-05F0-4AA3-B487-4449A2AFEE6C}"/>
                  </a:ext>
                </a:extLst>
              </p:cNvPr>
              <p:cNvGrpSpPr/>
              <p:nvPr/>
            </p:nvGrpSpPr>
            <p:grpSpPr>
              <a:xfrm>
                <a:off x="1654891" y="2128763"/>
                <a:ext cx="1817007" cy="1819504"/>
                <a:chOff x="5667742" y="1973318"/>
                <a:chExt cx="2326986" cy="2330184"/>
              </a:xfrm>
            </p:grpSpPr>
            <p:grpSp>
              <p:nvGrpSpPr>
                <p:cNvPr id="18" name="îśļïḑê">
                  <a:extLst>
                    <a:ext uri="{FF2B5EF4-FFF2-40B4-BE49-F238E27FC236}">
                      <a16:creationId xmlns:a16="http://schemas.microsoft.com/office/drawing/2014/main" id="{9511C209-C1DA-4007-A217-39396B0217AE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5667742" y="1973318"/>
                  <a:ext cx="2326986" cy="2330184"/>
                  <a:chOff x="1033463" y="2201863"/>
                  <a:chExt cx="2984500" cy="2987676"/>
                </a:xfrm>
                <a:solidFill>
                  <a:schemeClr val="tx2">
                    <a:lumMod val="20000"/>
                    <a:lumOff val="80000"/>
                  </a:schemeClr>
                </a:solidFill>
              </p:grpSpPr>
              <p:sp>
                <p:nvSpPr>
                  <p:cNvPr id="22" name="ïṥľidé">
                    <a:extLst>
                      <a:ext uri="{FF2B5EF4-FFF2-40B4-BE49-F238E27FC236}">
                        <a16:creationId xmlns:a16="http://schemas.microsoft.com/office/drawing/2014/main" id="{001C57EF-528D-43BC-88EF-7577B6E1E0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33763" y="2613026"/>
                    <a:ext cx="546100" cy="798513"/>
                  </a:xfrm>
                  <a:custGeom>
                    <a:avLst/>
                    <a:gdLst>
                      <a:gd name="T0" fmla="*/ 98 w 145"/>
                      <a:gd name="T1" fmla="*/ 212 h 212"/>
                      <a:gd name="T2" fmla="*/ 145 w 145"/>
                      <a:gd name="T3" fmla="*/ 200 h 212"/>
                      <a:gd name="T4" fmla="*/ 31 w 145"/>
                      <a:gd name="T5" fmla="*/ 0 h 212"/>
                      <a:gd name="T6" fmla="*/ 0 w 145"/>
                      <a:gd name="T7" fmla="*/ 37 h 212"/>
                      <a:gd name="T8" fmla="*/ 98 w 145"/>
                      <a:gd name="T9" fmla="*/ 212 h 2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5" h="212">
                        <a:moveTo>
                          <a:pt x="98" y="212"/>
                        </a:moveTo>
                        <a:cubicBezTo>
                          <a:pt x="145" y="200"/>
                          <a:pt x="145" y="200"/>
                          <a:pt x="145" y="200"/>
                        </a:cubicBezTo>
                        <a:cubicBezTo>
                          <a:pt x="127" y="122"/>
                          <a:pt x="87" y="53"/>
                          <a:pt x="31" y="0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49" y="84"/>
                          <a:pt x="83" y="144"/>
                          <a:pt x="98" y="212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  <p:sp>
                <p:nvSpPr>
                  <p:cNvPr id="23" name="iSľíďé">
                    <a:extLst>
                      <a:ext uri="{FF2B5EF4-FFF2-40B4-BE49-F238E27FC236}">
                        <a16:creationId xmlns:a16="http://schemas.microsoft.com/office/drawing/2014/main" id="{8F73718A-BB0B-494B-A3FB-59B2606BD9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8413" y="2201863"/>
                    <a:ext cx="971550" cy="509588"/>
                  </a:xfrm>
                  <a:custGeom>
                    <a:avLst/>
                    <a:gdLst>
                      <a:gd name="T0" fmla="*/ 227 w 258"/>
                      <a:gd name="T1" fmla="*/ 135 h 135"/>
                      <a:gd name="T2" fmla="*/ 258 w 258"/>
                      <a:gd name="T3" fmla="*/ 98 h 135"/>
                      <a:gd name="T4" fmla="*/ 0 w 258"/>
                      <a:gd name="T5" fmla="*/ 0 h 135"/>
                      <a:gd name="T6" fmla="*/ 0 w 258"/>
                      <a:gd name="T7" fmla="*/ 48 h 135"/>
                      <a:gd name="T8" fmla="*/ 227 w 258"/>
                      <a:gd name="T9" fmla="*/ 135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8" h="135">
                        <a:moveTo>
                          <a:pt x="227" y="135"/>
                        </a:moveTo>
                        <a:cubicBezTo>
                          <a:pt x="258" y="98"/>
                          <a:pt x="258" y="98"/>
                          <a:pt x="258" y="98"/>
                        </a:cubicBezTo>
                        <a:cubicBezTo>
                          <a:pt x="189" y="38"/>
                          <a:pt x="99" y="1"/>
                          <a:pt x="0" y="0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87" y="49"/>
                          <a:pt x="166" y="82"/>
                          <a:pt x="227" y="135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  <p:sp>
                <p:nvSpPr>
                  <p:cNvPr id="24" name="iSliḍè">
                    <a:extLst>
                      <a:ext uri="{FF2B5EF4-FFF2-40B4-BE49-F238E27FC236}">
                        <a16:creationId xmlns:a16="http://schemas.microsoft.com/office/drawing/2014/main" id="{1AEF2811-FFA2-4EA4-A56B-F9E11A8240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35388" y="3422651"/>
                    <a:ext cx="282575" cy="831850"/>
                  </a:xfrm>
                  <a:custGeom>
                    <a:avLst/>
                    <a:gdLst>
                      <a:gd name="T0" fmla="*/ 26 w 75"/>
                      <a:gd name="T1" fmla="*/ 72 h 221"/>
                      <a:gd name="T2" fmla="*/ 0 w 75"/>
                      <a:gd name="T3" fmla="*/ 204 h 221"/>
                      <a:gd name="T4" fmla="*/ 46 w 75"/>
                      <a:gd name="T5" fmla="*/ 221 h 221"/>
                      <a:gd name="T6" fmla="*/ 75 w 75"/>
                      <a:gd name="T7" fmla="*/ 72 h 221"/>
                      <a:gd name="T8" fmla="*/ 68 w 75"/>
                      <a:gd name="T9" fmla="*/ 0 h 221"/>
                      <a:gd name="T10" fmla="*/ 21 w 75"/>
                      <a:gd name="T11" fmla="*/ 13 h 221"/>
                      <a:gd name="T12" fmla="*/ 26 w 75"/>
                      <a:gd name="T13" fmla="*/ 72 h 2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5" h="221">
                        <a:moveTo>
                          <a:pt x="26" y="72"/>
                        </a:moveTo>
                        <a:cubicBezTo>
                          <a:pt x="26" y="119"/>
                          <a:pt x="17" y="163"/>
                          <a:pt x="0" y="204"/>
                        </a:cubicBezTo>
                        <a:cubicBezTo>
                          <a:pt x="46" y="221"/>
                          <a:pt x="46" y="221"/>
                          <a:pt x="46" y="221"/>
                        </a:cubicBezTo>
                        <a:cubicBezTo>
                          <a:pt x="64" y="175"/>
                          <a:pt x="75" y="125"/>
                          <a:pt x="75" y="72"/>
                        </a:cubicBezTo>
                        <a:cubicBezTo>
                          <a:pt x="75" y="48"/>
                          <a:pt x="72" y="24"/>
                          <a:pt x="68" y="0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4" y="32"/>
                          <a:pt x="26" y="52"/>
                          <a:pt x="26" y="72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endParaRPr lang="en-IN" sz="2399" noProof="1"/>
                  </a:p>
                </p:txBody>
              </p:sp>
              <p:sp>
                <p:nvSpPr>
                  <p:cNvPr id="25" name="îṥ1îḍê">
                    <a:extLst>
                      <a:ext uri="{FF2B5EF4-FFF2-40B4-BE49-F238E27FC236}">
                        <a16:creationId xmlns:a16="http://schemas.microsoft.com/office/drawing/2014/main" id="{254C8328-A92C-4949-9487-622C385093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654176" y="2201863"/>
                    <a:ext cx="823913" cy="425450"/>
                  </a:xfrm>
                  <a:custGeom>
                    <a:avLst/>
                    <a:gdLst>
                      <a:gd name="T0" fmla="*/ 219 w 219"/>
                      <a:gd name="T1" fmla="*/ 48 h 113"/>
                      <a:gd name="T2" fmla="*/ 219 w 219"/>
                      <a:gd name="T3" fmla="*/ 0 h 113"/>
                      <a:gd name="T4" fmla="*/ 0 w 219"/>
                      <a:gd name="T5" fmla="*/ 74 h 113"/>
                      <a:gd name="T6" fmla="*/ 28 w 219"/>
                      <a:gd name="T7" fmla="*/ 113 h 113"/>
                      <a:gd name="T8" fmla="*/ 219 w 219"/>
                      <a:gd name="T9" fmla="*/ 48 h 1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9" h="113">
                        <a:moveTo>
                          <a:pt x="219" y="48"/>
                        </a:moveTo>
                        <a:cubicBezTo>
                          <a:pt x="219" y="0"/>
                          <a:pt x="219" y="0"/>
                          <a:pt x="219" y="0"/>
                        </a:cubicBezTo>
                        <a:cubicBezTo>
                          <a:pt x="138" y="2"/>
                          <a:pt x="62" y="29"/>
                          <a:pt x="0" y="74"/>
                        </a:cubicBezTo>
                        <a:cubicBezTo>
                          <a:pt x="28" y="113"/>
                          <a:pt x="28" y="113"/>
                          <a:pt x="28" y="113"/>
                        </a:cubicBezTo>
                        <a:cubicBezTo>
                          <a:pt x="82" y="74"/>
                          <a:pt x="148" y="50"/>
                          <a:pt x="219" y="48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  <p:sp>
                <p:nvSpPr>
                  <p:cNvPr id="26" name="î$ľîḓé">
                    <a:extLst>
                      <a:ext uri="{FF2B5EF4-FFF2-40B4-BE49-F238E27FC236}">
                        <a16:creationId xmlns:a16="http://schemas.microsoft.com/office/drawing/2014/main" id="{49B96A68-7F02-4AC3-A0D8-8B78D22AD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9188" y="4144963"/>
                    <a:ext cx="587375" cy="712788"/>
                  </a:xfrm>
                  <a:custGeom>
                    <a:avLst/>
                    <a:gdLst>
                      <a:gd name="T0" fmla="*/ 46 w 156"/>
                      <a:gd name="T1" fmla="*/ 0 h 189"/>
                      <a:gd name="T2" fmla="*/ 0 w 156"/>
                      <a:gd name="T3" fmla="*/ 13 h 189"/>
                      <a:gd name="T4" fmla="*/ 125 w 156"/>
                      <a:gd name="T5" fmla="*/ 189 h 189"/>
                      <a:gd name="T6" fmla="*/ 156 w 156"/>
                      <a:gd name="T7" fmla="*/ 152 h 189"/>
                      <a:gd name="T8" fmla="*/ 46 w 156"/>
                      <a:gd name="T9" fmla="*/ 0 h 1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6" h="189">
                        <a:moveTo>
                          <a:pt x="46" y="0"/>
                        </a:moveTo>
                        <a:cubicBezTo>
                          <a:pt x="0" y="13"/>
                          <a:pt x="0" y="13"/>
                          <a:pt x="0" y="13"/>
                        </a:cubicBezTo>
                        <a:cubicBezTo>
                          <a:pt x="24" y="83"/>
                          <a:pt x="68" y="144"/>
                          <a:pt x="125" y="189"/>
                        </a:cubicBezTo>
                        <a:cubicBezTo>
                          <a:pt x="156" y="152"/>
                          <a:pt x="156" y="152"/>
                          <a:pt x="156" y="152"/>
                        </a:cubicBezTo>
                        <a:cubicBezTo>
                          <a:pt x="107" y="113"/>
                          <a:pt x="68" y="61"/>
                          <a:pt x="4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  <p:sp>
                <p:nvSpPr>
                  <p:cNvPr id="27" name="iṡ1ïďè">
                    <a:extLst>
                      <a:ext uri="{FF2B5EF4-FFF2-40B4-BE49-F238E27FC236}">
                        <a16:creationId xmlns:a16="http://schemas.microsoft.com/office/drawing/2014/main" id="{17494417-C1A0-4452-BDED-529AE4FA4F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260726" y="4246563"/>
                    <a:ext cx="625475" cy="677863"/>
                  </a:xfrm>
                  <a:custGeom>
                    <a:avLst/>
                    <a:gdLst>
                      <a:gd name="T0" fmla="*/ 0 w 166"/>
                      <a:gd name="T1" fmla="*/ 141 h 180"/>
                      <a:gd name="T2" fmla="*/ 28 w 166"/>
                      <a:gd name="T3" fmla="*/ 180 h 180"/>
                      <a:gd name="T4" fmla="*/ 166 w 166"/>
                      <a:gd name="T5" fmla="*/ 16 h 180"/>
                      <a:gd name="T6" fmla="*/ 120 w 166"/>
                      <a:gd name="T7" fmla="*/ 0 h 180"/>
                      <a:gd name="T8" fmla="*/ 0 w 166"/>
                      <a:gd name="T9" fmla="*/ 141 h 1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6" h="180">
                        <a:moveTo>
                          <a:pt x="0" y="141"/>
                        </a:moveTo>
                        <a:cubicBezTo>
                          <a:pt x="28" y="180"/>
                          <a:pt x="28" y="180"/>
                          <a:pt x="28" y="180"/>
                        </a:cubicBezTo>
                        <a:cubicBezTo>
                          <a:pt x="88" y="140"/>
                          <a:pt x="136" y="83"/>
                          <a:pt x="166" y="16"/>
                        </a:cubicBezTo>
                        <a:cubicBezTo>
                          <a:pt x="120" y="0"/>
                          <a:pt x="120" y="0"/>
                          <a:pt x="120" y="0"/>
                        </a:cubicBezTo>
                        <a:cubicBezTo>
                          <a:pt x="93" y="57"/>
                          <a:pt x="52" y="105"/>
                          <a:pt x="0" y="14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  <p:sp>
                <p:nvSpPr>
                  <p:cNvPr id="28" name="ïṧlïḓe">
                    <a:extLst>
                      <a:ext uri="{FF2B5EF4-FFF2-40B4-BE49-F238E27FC236}">
                        <a16:creationId xmlns:a16="http://schemas.microsoft.com/office/drawing/2014/main" id="{E29FF605-E83C-4E02-B6AD-9CC3BD6EC6E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3290888"/>
                    <a:ext cx="239713" cy="847725"/>
                  </a:xfrm>
                  <a:custGeom>
                    <a:avLst/>
                    <a:gdLst>
                      <a:gd name="T0" fmla="*/ 48 w 64"/>
                      <a:gd name="T1" fmla="*/ 107 h 225"/>
                      <a:gd name="T2" fmla="*/ 60 w 64"/>
                      <a:gd name="T3" fmla="*/ 16 h 225"/>
                      <a:gd name="T4" fmla="*/ 14 w 64"/>
                      <a:gd name="T5" fmla="*/ 0 h 225"/>
                      <a:gd name="T6" fmla="*/ 0 w 64"/>
                      <a:gd name="T7" fmla="*/ 107 h 225"/>
                      <a:gd name="T8" fmla="*/ 17 w 64"/>
                      <a:gd name="T9" fmla="*/ 225 h 225"/>
                      <a:gd name="T10" fmla="*/ 64 w 64"/>
                      <a:gd name="T11" fmla="*/ 212 h 225"/>
                      <a:gd name="T12" fmla="*/ 48 w 64"/>
                      <a:gd name="T13" fmla="*/ 107 h 2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4" h="225">
                        <a:moveTo>
                          <a:pt x="48" y="107"/>
                        </a:moveTo>
                        <a:cubicBezTo>
                          <a:pt x="48" y="76"/>
                          <a:pt x="52" y="45"/>
                          <a:pt x="60" y="16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5" y="34"/>
                          <a:pt x="0" y="70"/>
                          <a:pt x="0" y="107"/>
                        </a:cubicBezTo>
                        <a:cubicBezTo>
                          <a:pt x="0" y="148"/>
                          <a:pt x="6" y="188"/>
                          <a:pt x="17" y="225"/>
                        </a:cubicBezTo>
                        <a:cubicBezTo>
                          <a:pt x="64" y="212"/>
                          <a:pt x="64" y="212"/>
                          <a:pt x="64" y="212"/>
                        </a:cubicBezTo>
                        <a:cubicBezTo>
                          <a:pt x="53" y="179"/>
                          <a:pt x="48" y="144"/>
                          <a:pt x="48" y="107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endParaRPr lang="en-IN" sz="2399" noProof="1"/>
                  </a:p>
                </p:txBody>
              </p:sp>
              <p:sp>
                <p:nvSpPr>
                  <p:cNvPr id="29" name="ïš1îḍé">
                    <a:extLst>
                      <a:ext uri="{FF2B5EF4-FFF2-40B4-BE49-F238E27FC236}">
                        <a16:creationId xmlns:a16="http://schemas.microsoft.com/office/drawing/2014/main" id="{2C3BCD25-5F36-4248-B7C3-265924EB24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4901" y="2514601"/>
                    <a:ext cx="604838" cy="779463"/>
                  </a:xfrm>
                  <a:custGeom>
                    <a:avLst/>
                    <a:gdLst>
                      <a:gd name="T0" fmla="*/ 161 w 161"/>
                      <a:gd name="T1" fmla="*/ 40 h 207"/>
                      <a:gd name="T2" fmla="*/ 134 w 161"/>
                      <a:gd name="T3" fmla="*/ 0 h 207"/>
                      <a:gd name="T4" fmla="*/ 0 w 161"/>
                      <a:gd name="T5" fmla="*/ 191 h 207"/>
                      <a:gd name="T6" fmla="*/ 45 w 161"/>
                      <a:gd name="T7" fmla="*/ 207 h 207"/>
                      <a:gd name="T8" fmla="*/ 161 w 161"/>
                      <a:gd name="T9" fmla="*/ 40 h 2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1" h="207">
                        <a:moveTo>
                          <a:pt x="161" y="40"/>
                        </a:moveTo>
                        <a:cubicBezTo>
                          <a:pt x="134" y="0"/>
                          <a:pt x="134" y="0"/>
                          <a:pt x="134" y="0"/>
                        </a:cubicBezTo>
                        <a:cubicBezTo>
                          <a:pt x="72" y="49"/>
                          <a:pt x="25" y="115"/>
                          <a:pt x="0" y="191"/>
                        </a:cubicBezTo>
                        <a:cubicBezTo>
                          <a:pt x="45" y="207"/>
                          <a:pt x="45" y="207"/>
                          <a:pt x="45" y="207"/>
                        </a:cubicBezTo>
                        <a:cubicBezTo>
                          <a:pt x="67" y="140"/>
                          <a:pt x="107" y="82"/>
                          <a:pt x="161" y="40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  <p:sp>
                <p:nvSpPr>
                  <p:cNvPr id="30" name="iṡḻíḑé">
                    <a:extLst>
                      <a:ext uri="{FF2B5EF4-FFF2-40B4-BE49-F238E27FC236}">
                        <a16:creationId xmlns:a16="http://schemas.microsoft.com/office/drawing/2014/main" id="{DD91C123-3917-4534-9116-83CBE8B34B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8413" y="4808538"/>
                    <a:ext cx="779463" cy="381000"/>
                  </a:xfrm>
                  <a:custGeom>
                    <a:avLst/>
                    <a:gdLst>
                      <a:gd name="T0" fmla="*/ 0 w 207"/>
                      <a:gd name="T1" fmla="*/ 52 h 101"/>
                      <a:gd name="T2" fmla="*/ 0 w 207"/>
                      <a:gd name="T3" fmla="*/ 101 h 101"/>
                      <a:gd name="T4" fmla="*/ 207 w 207"/>
                      <a:gd name="T5" fmla="*/ 40 h 101"/>
                      <a:gd name="T6" fmla="*/ 179 w 207"/>
                      <a:gd name="T7" fmla="*/ 0 h 101"/>
                      <a:gd name="T8" fmla="*/ 0 w 207"/>
                      <a:gd name="T9" fmla="*/ 52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7" h="101">
                        <a:moveTo>
                          <a:pt x="0" y="52"/>
                        </a:moveTo>
                        <a:cubicBezTo>
                          <a:pt x="0" y="101"/>
                          <a:pt x="0" y="101"/>
                          <a:pt x="0" y="101"/>
                        </a:cubicBezTo>
                        <a:cubicBezTo>
                          <a:pt x="76" y="100"/>
                          <a:pt x="147" y="78"/>
                          <a:pt x="207" y="40"/>
                        </a:cubicBezTo>
                        <a:cubicBezTo>
                          <a:pt x="179" y="0"/>
                          <a:pt x="179" y="0"/>
                          <a:pt x="179" y="0"/>
                        </a:cubicBezTo>
                        <a:cubicBezTo>
                          <a:pt x="127" y="33"/>
                          <a:pt x="66" y="51"/>
                          <a:pt x="0" y="5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  <p:sp>
                <p:nvSpPr>
                  <p:cNvPr id="31" name="î$1îḍê">
                    <a:extLst>
                      <a:ext uri="{FF2B5EF4-FFF2-40B4-BE49-F238E27FC236}">
                        <a16:creationId xmlns:a16="http://schemas.microsoft.com/office/drawing/2014/main" id="{19F840F4-29E6-4615-ACFE-77FCB4096D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638301" y="4756151"/>
                    <a:ext cx="839788" cy="433388"/>
                  </a:xfrm>
                  <a:custGeom>
                    <a:avLst/>
                    <a:gdLst>
                      <a:gd name="T0" fmla="*/ 31 w 223"/>
                      <a:gd name="T1" fmla="*/ 0 h 115"/>
                      <a:gd name="T2" fmla="*/ 0 w 223"/>
                      <a:gd name="T3" fmla="*/ 37 h 115"/>
                      <a:gd name="T4" fmla="*/ 223 w 223"/>
                      <a:gd name="T5" fmla="*/ 115 h 115"/>
                      <a:gd name="T6" fmla="*/ 223 w 223"/>
                      <a:gd name="T7" fmla="*/ 66 h 115"/>
                      <a:gd name="T8" fmla="*/ 31 w 223"/>
                      <a:gd name="T9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3" h="115">
                        <a:moveTo>
                          <a:pt x="31" y="0"/>
                        </a:move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63" y="84"/>
                          <a:pt x="140" y="112"/>
                          <a:pt x="223" y="115"/>
                        </a:cubicBezTo>
                        <a:cubicBezTo>
                          <a:pt x="223" y="66"/>
                          <a:pt x="223" y="66"/>
                          <a:pt x="223" y="66"/>
                        </a:cubicBezTo>
                        <a:cubicBezTo>
                          <a:pt x="151" y="64"/>
                          <a:pt x="85" y="39"/>
                          <a:pt x="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</p:grpSp>
            <p:sp>
              <p:nvSpPr>
                <p:cNvPr id="19" name="iṩlïdé">
                  <a:extLst>
                    <a:ext uri="{FF2B5EF4-FFF2-40B4-BE49-F238E27FC236}">
                      <a16:creationId xmlns:a16="http://schemas.microsoft.com/office/drawing/2014/main" id="{26701A76-314E-446C-9D4C-9C8759566748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5991258" y="2297113"/>
                  <a:ext cx="1680644" cy="1682750"/>
                </a:xfrm>
                <a:prstGeom prst="arc">
                  <a:avLst>
                    <a:gd name="adj1" fmla="val 9994668"/>
                    <a:gd name="adj2" fmla="val 993954"/>
                  </a:avLst>
                </a:prstGeom>
                <a:ln w="133350" cap="sq">
                  <a:solidFill>
                    <a:schemeClr val="tx2">
                      <a:lumMod val="20000"/>
                      <a:lumOff val="80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lIns="91412" tIns="45706" rIns="91412" bIns="45706" anchor="ctr"/>
                <a:lstStyle/>
                <a:p>
                  <a:pPr algn="ctr" eaLnBrk="1" fontAlgn="auto" hangingPunct="1">
                    <a:defRPr/>
                  </a:pPr>
                  <a:endParaRPr lang="en-IN" sz="2399" noProof="1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20" name="îslïḍé">
                  <a:extLst>
                    <a:ext uri="{FF2B5EF4-FFF2-40B4-BE49-F238E27FC236}">
                      <a16:creationId xmlns:a16="http://schemas.microsoft.com/office/drawing/2014/main" id="{95A4195D-4A55-4CC1-B523-C65EDF8E4F7E}"/>
                    </a:ext>
                  </a:extLst>
                </p:cNvPr>
                <p:cNvSpPr/>
                <p:nvPr/>
              </p:nvSpPr>
              <p:spPr>
                <a:xfrm>
                  <a:off x="6381345" y="2688380"/>
                  <a:ext cx="899785" cy="900064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algn="ctr" eaLnBrk="1" fontAlgn="auto" hangingPunct="1">
                    <a:defRPr/>
                  </a:pPr>
                  <a:endParaRPr lang="en-IN" sz="1999" noProof="1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21" name="iŝḷiḑè">
                  <a:extLst>
                    <a:ext uri="{FF2B5EF4-FFF2-40B4-BE49-F238E27FC236}">
                      <a16:creationId xmlns:a16="http://schemas.microsoft.com/office/drawing/2014/main" id="{D2848D5B-CE38-47FA-AC8C-7A145DB51E72}"/>
                    </a:ext>
                  </a:extLst>
                </p:cNvPr>
                <p:cNvSpPr/>
                <p:nvPr/>
              </p:nvSpPr>
              <p:spPr bwMode="auto">
                <a:xfrm>
                  <a:off x="6540015" y="2857954"/>
                  <a:ext cx="582444" cy="560917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</a:ln>
              </p:spPr>
              <p:txBody>
                <a:bodyPr wrap="square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fontAlgn="auto" hangingPunct="1">
                    <a:defRPr/>
                  </a:pPr>
                  <a:endParaRPr lang="en-IN" sz="2399" noProof="1"/>
                </a:p>
              </p:txBody>
            </p:sp>
          </p:grpSp>
          <p:sp>
            <p:nvSpPr>
              <p:cNvPr id="15" name="îṧḻïḍè">
                <a:extLst>
                  <a:ext uri="{FF2B5EF4-FFF2-40B4-BE49-F238E27FC236}">
                    <a16:creationId xmlns:a16="http://schemas.microsoft.com/office/drawing/2014/main" id="{AAA6C19B-AEFE-44C6-BEE8-98357E0A688E}"/>
                  </a:ext>
                </a:extLst>
              </p:cNvPr>
              <p:cNvSpPr txBox="1"/>
              <p:nvPr/>
            </p:nvSpPr>
            <p:spPr>
              <a:xfrm>
                <a:off x="2229387" y="1443973"/>
                <a:ext cx="668014" cy="501010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prstTxWarp prst="textPlain">
                  <a:avLst/>
                </a:prstTxWarp>
                <a:norm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Impact" panose="020B0806030902050204" pitchFamily="34" charset="0"/>
                  </a:rPr>
                  <a:t>60%</a:t>
                </a:r>
              </a:p>
            </p:txBody>
          </p:sp>
          <p:sp>
            <p:nvSpPr>
              <p:cNvPr id="16" name="îšḷíḍé">
                <a:extLst>
                  <a:ext uri="{FF2B5EF4-FFF2-40B4-BE49-F238E27FC236}">
                    <a16:creationId xmlns:a16="http://schemas.microsoft.com/office/drawing/2014/main" id="{6D96398D-F776-43E5-B107-AB0501CE96DD}"/>
                  </a:ext>
                </a:extLst>
              </p:cNvPr>
              <p:cNvSpPr txBox="1"/>
              <p:nvPr/>
            </p:nvSpPr>
            <p:spPr bwMode="auto">
              <a:xfrm>
                <a:off x="1371000" y="4114232"/>
                <a:ext cx="238478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17" name="i$lîḓè">
                <a:extLst>
                  <a:ext uri="{FF2B5EF4-FFF2-40B4-BE49-F238E27FC236}">
                    <a16:creationId xmlns:a16="http://schemas.microsoft.com/office/drawing/2014/main" id="{654F8DA0-0FE5-4A5D-B0A3-FA6D9E3DA3BD}"/>
                  </a:ext>
                </a:extLst>
              </p:cNvPr>
              <p:cNvSpPr/>
              <p:nvPr/>
            </p:nvSpPr>
            <p:spPr bwMode="auto">
              <a:xfrm>
                <a:off x="1371000" y="4556036"/>
                <a:ext cx="2384788" cy="1164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/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AE3C69A-A72B-4FAE-9CF2-1EBCB9E27ABB}"/>
                </a:ext>
              </a:extLst>
            </p:cNvPr>
            <p:cNvCxnSpPr/>
            <p:nvPr/>
          </p:nvCxnSpPr>
          <p:spPr>
            <a:xfrm>
              <a:off x="4329697" y="1128713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D82E15A-F90E-429A-A535-FB0843852C88}"/>
                </a:ext>
              </a:extLst>
            </p:cNvPr>
            <p:cNvCxnSpPr/>
            <p:nvPr/>
          </p:nvCxnSpPr>
          <p:spPr>
            <a:xfrm>
              <a:off x="7862303" y="1128713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6997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cb002563-37c5-4fe3-bd0b-8d9103a5117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FB90ADE-F084-43F0-9EB2-9078EAB09A0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123950"/>
            <a:ext cx="12192000" cy="5734051"/>
            <a:chOff x="0" y="1123950"/>
            <a:chExt cx="12192000" cy="5734051"/>
          </a:xfrm>
        </p:grpSpPr>
        <p:sp>
          <p:nvSpPr>
            <p:cNvPr id="6" name="išliḓê">
              <a:extLst>
                <a:ext uri="{FF2B5EF4-FFF2-40B4-BE49-F238E27FC236}">
                  <a16:creationId xmlns:a16="http://schemas.microsoft.com/office/drawing/2014/main" id="{D1CFA5DB-70CD-4754-9A05-24DDF4D3AC48}"/>
                </a:ext>
              </a:extLst>
            </p:cNvPr>
            <p:cNvSpPr/>
            <p:nvPr/>
          </p:nvSpPr>
          <p:spPr>
            <a:xfrm flipH="1">
              <a:off x="0" y="4088722"/>
              <a:ext cx="12192000" cy="2769279"/>
            </a:xfrm>
            <a:custGeom>
              <a:avLst/>
              <a:gdLst>
                <a:gd name="connsiteX0" fmla="*/ 0 w 6216319"/>
                <a:gd name="connsiteY0" fmla="*/ 0 h 1302204"/>
                <a:gd name="connsiteX1" fmla="*/ 6216319 w 6216319"/>
                <a:gd name="connsiteY1" fmla="*/ 0 h 1302204"/>
                <a:gd name="connsiteX2" fmla="*/ 6216319 w 6216319"/>
                <a:gd name="connsiteY2" fmla="*/ 1302204 h 1302204"/>
                <a:gd name="connsiteX3" fmla="*/ 0 w 6216319"/>
                <a:gd name="connsiteY3" fmla="*/ 1302204 h 1302204"/>
                <a:gd name="connsiteX4" fmla="*/ 0 w 6216319"/>
                <a:gd name="connsiteY4" fmla="*/ 0 h 1302204"/>
                <a:gd name="connsiteX0" fmla="*/ 0 w 6216319"/>
                <a:gd name="connsiteY0" fmla="*/ 9364 h 1311568"/>
                <a:gd name="connsiteX1" fmla="*/ 339865 w 6216319"/>
                <a:gd name="connsiteY1" fmla="*/ 0 h 1311568"/>
                <a:gd name="connsiteX2" fmla="*/ 6216319 w 6216319"/>
                <a:gd name="connsiteY2" fmla="*/ 9364 h 1311568"/>
                <a:gd name="connsiteX3" fmla="*/ 6216319 w 6216319"/>
                <a:gd name="connsiteY3" fmla="*/ 1311568 h 1311568"/>
                <a:gd name="connsiteX4" fmla="*/ 0 w 6216319"/>
                <a:gd name="connsiteY4" fmla="*/ 1311568 h 1311568"/>
                <a:gd name="connsiteX5" fmla="*/ 0 w 6216319"/>
                <a:gd name="connsiteY5" fmla="*/ 9364 h 1311568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47249 h 1349453"/>
                <a:gd name="connsiteX1" fmla="*/ 339865 w 6216319"/>
                <a:gd name="connsiteY1" fmla="*/ 232094 h 1349453"/>
                <a:gd name="connsiteX2" fmla="*/ 2273862 w 6216319"/>
                <a:gd name="connsiteY2" fmla="*/ 280646 h 1349453"/>
                <a:gd name="connsiteX3" fmla="*/ 6216319 w 6216319"/>
                <a:gd name="connsiteY3" fmla="*/ 47249 h 1349453"/>
                <a:gd name="connsiteX4" fmla="*/ 6216319 w 6216319"/>
                <a:gd name="connsiteY4" fmla="*/ 1349453 h 1349453"/>
                <a:gd name="connsiteX5" fmla="*/ 0 w 6216319"/>
                <a:gd name="connsiteY5" fmla="*/ 1349453 h 1349453"/>
                <a:gd name="connsiteX6" fmla="*/ 0 w 6216319"/>
                <a:gd name="connsiteY6" fmla="*/ 47249 h 1349453"/>
                <a:gd name="connsiteX0" fmla="*/ 0 w 6216319"/>
                <a:gd name="connsiteY0" fmla="*/ 30623 h 1332827"/>
                <a:gd name="connsiteX1" fmla="*/ 339865 w 6216319"/>
                <a:gd name="connsiteY1" fmla="*/ 215468 h 1332827"/>
                <a:gd name="connsiteX2" fmla="*/ 2265770 w 6216319"/>
                <a:gd name="connsiteY2" fmla="*/ 539150 h 1332827"/>
                <a:gd name="connsiteX3" fmla="*/ 6216319 w 6216319"/>
                <a:gd name="connsiteY3" fmla="*/ 30623 h 1332827"/>
                <a:gd name="connsiteX4" fmla="*/ 6216319 w 6216319"/>
                <a:gd name="connsiteY4" fmla="*/ 1332827 h 1332827"/>
                <a:gd name="connsiteX5" fmla="*/ 0 w 6216319"/>
                <a:gd name="connsiteY5" fmla="*/ 1332827 h 1332827"/>
                <a:gd name="connsiteX6" fmla="*/ 0 w 6216319"/>
                <a:gd name="connsiteY6" fmla="*/ 30623 h 1332827"/>
                <a:gd name="connsiteX0" fmla="*/ 0 w 6216319"/>
                <a:gd name="connsiteY0" fmla="*/ 31024 h 1333228"/>
                <a:gd name="connsiteX1" fmla="*/ 339865 w 6216319"/>
                <a:gd name="connsiteY1" fmla="*/ 215869 h 1333228"/>
                <a:gd name="connsiteX2" fmla="*/ 2265770 w 6216319"/>
                <a:gd name="connsiteY2" fmla="*/ 539551 h 1333228"/>
                <a:gd name="connsiteX3" fmla="*/ 3269182 w 6216319"/>
                <a:gd name="connsiteY3" fmla="*/ 418171 h 1333228"/>
                <a:gd name="connsiteX4" fmla="*/ 6216319 w 6216319"/>
                <a:gd name="connsiteY4" fmla="*/ 31024 h 1333228"/>
                <a:gd name="connsiteX5" fmla="*/ 6216319 w 6216319"/>
                <a:gd name="connsiteY5" fmla="*/ 1333228 h 1333228"/>
                <a:gd name="connsiteX6" fmla="*/ 0 w 6216319"/>
                <a:gd name="connsiteY6" fmla="*/ 1333228 h 1333228"/>
                <a:gd name="connsiteX7" fmla="*/ 0 w 6216319"/>
                <a:gd name="connsiteY7" fmla="*/ 31024 h 1333228"/>
                <a:gd name="connsiteX0" fmla="*/ 0 w 6216319"/>
                <a:gd name="connsiteY0" fmla="*/ 26175 h 1328379"/>
                <a:gd name="connsiteX1" fmla="*/ 339865 w 6216319"/>
                <a:gd name="connsiteY1" fmla="*/ 211020 h 1328379"/>
                <a:gd name="connsiteX2" fmla="*/ 2265770 w 6216319"/>
                <a:gd name="connsiteY2" fmla="*/ 534702 h 1328379"/>
                <a:gd name="connsiteX3" fmla="*/ 3244906 w 6216319"/>
                <a:gd name="connsiteY3" fmla="*/ 518518 h 1328379"/>
                <a:gd name="connsiteX4" fmla="*/ 6216319 w 6216319"/>
                <a:gd name="connsiteY4" fmla="*/ 26175 h 1328379"/>
                <a:gd name="connsiteX5" fmla="*/ 6216319 w 6216319"/>
                <a:gd name="connsiteY5" fmla="*/ 1328379 h 1328379"/>
                <a:gd name="connsiteX6" fmla="*/ 0 w 6216319"/>
                <a:gd name="connsiteY6" fmla="*/ 1328379 h 1328379"/>
                <a:gd name="connsiteX7" fmla="*/ 0 w 6216319"/>
                <a:gd name="connsiteY7" fmla="*/ 26175 h 1328379"/>
                <a:gd name="connsiteX0" fmla="*/ 0 w 6216319"/>
                <a:gd name="connsiteY0" fmla="*/ 63128 h 1365332"/>
                <a:gd name="connsiteX1" fmla="*/ 339865 w 6216319"/>
                <a:gd name="connsiteY1" fmla="*/ 247973 h 1365332"/>
                <a:gd name="connsiteX2" fmla="*/ 2265770 w 6216319"/>
                <a:gd name="connsiteY2" fmla="*/ 571655 h 1365332"/>
                <a:gd name="connsiteX3" fmla="*/ 3244906 w 6216319"/>
                <a:gd name="connsiteY3" fmla="*/ 555471 h 1365332"/>
                <a:gd name="connsiteX4" fmla="*/ 4725749 w 6216319"/>
                <a:gd name="connsiteY4" fmla="*/ 239882 h 1365332"/>
                <a:gd name="connsiteX5" fmla="*/ 6216319 w 6216319"/>
                <a:gd name="connsiteY5" fmla="*/ 63128 h 1365332"/>
                <a:gd name="connsiteX6" fmla="*/ 6216319 w 6216319"/>
                <a:gd name="connsiteY6" fmla="*/ 1365332 h 1365332"/>
                <a:gd name="connsiteX7" fmla="*/ 0 w 6216319"/>
                <a:gd name="connsiteY7" fmla="*/ 1365332 h 1365332"/>
                <a:gd name="connsiteX8" fmla="*/ 0 w 6216319"/>
                <a:gd name="connsiteY8" fmla="*/ 63128 h 1365332"/>
                <a:gd name="connsiteX0" fmla="*/ 0 w 6216319"/>
                <a:gd name="connsiteY0" fmla="*/ 20810 h 1323014"/>
                <a:gd name="connsiteX1" fmla="*/ 339865 w 6216319"/>
                <a:gd name="connsiteY1" fmla="*/ 205655 h 1323014"/>
                <a:gd name="connsiteX2" fmla="*/ 2265770 w 6216319"/>
                <a:gd name="connsiteY2" fmla="*/ 529337 h 1323014"/>
                <a:gd name="connsiteX3" fmla="*/ 3244906 w 6216319"/>
                <a:gd name="connsiteY3" fmla="*/ 513153 h 1323014"/>
                <a:gd name="connsiteX4" fmla="*/ 4628644 w 6216319"/>
                <a:gd name="connsiteY4" fmla="*/ 1055320 h 1323014"/>
                <a:gd name="connsiteX5" fmla="*/ 6216319 w 6216319"/>
                <a:gd name="connsiteY5" fmla="*/ 20810 h 1323014"/>
                <a:gd name="connsiteX6" fmla="*/ 6216319 w 6216319"/>
                <a:gd name="connsiteY6" fmla="*/ 1323014 h 1323014"/>
                <a:gd name="connsiteX7" fmla="*/ 0 w 6216319"/>
                <a:gd name="connsiteY7" fmla="*/ 1323014 h 1323014"/>
                <a:gd name="connsiteX8" fmla="*/ 0 w 6216319"/>
                <a:gd name="connsiteY8" fmla="*/ 20810 h 1323014"/>
                <a:gd name="connsiteX0" fmla="*/ 0 w 6216319"/>
                <a:gd name="connsiteY0" fmla="*/ 32243 h 1334447"/>
                <a:gd name="connsiteX1" fmla="*/ 339865 w 6216319"/>
                <a:gd name="connsiteY1" fmla="*/ 217088 h 1334447"/>
                <a:gd name="connsiteX2" fmla="*/ 2265770 w 6216319"/>
                <a:gd name="connsiteY2" fmla="*/ 540770 h 1334447"/>
                <a:gd name="connsiteX3" fmla="*/ 3244906 w 6216319"/>
                <a:gd name="connsiteY3" fmla="*/ 524586 h 1334447"/>
                <a:gd name="connsiteX4" fmla="*/ 4628644 w 6216319"/>
                <a:gd name="connsiteY4" fmla="*/ 1066753 h 1334447"/>
                <a:gd name="connsiteX5" fmla="*/ 5526860 w 6216319"/>
                <a:gd name="connsiteY5" fmla="*/ 451758 h 1334447"/>
                <a:gd name="connsiteX6" fmla="*/ 6216319 w 6216319"/>
                <a:gd name="connsiteY6" fmla="*/ 32243 h 1334447"/>
                <a:gd name="connsiteX7" fmla="*/ 6216319 w 6216319"/>
                <a:gd name="connsiteY7" fmla="*/ 1334447 h 1334447"/>
                <a:gd name="connsiteX8" fmla="*/ 0 w 6216319"/>
                <a:gd name="connsiteY8" fmla="*/ 1334447 h 1334447"/>
                <a:gd name="connsiteX9" fmla="*/ 0 w 6216319"/>
                <a:gd name="connsiteY9" fmla="*/ 32243 h 1334447"/>
                <a:gd name="connsiteX0" fmla="*/ 0 w 6216319"/>
                <a:gd name="connsiteY0" fmla="*/ 12831 h 1315035"/>
                <a:gd name="connsiteX1" fmla="*/ 339865 w 6216319"/>
                <a:gd name="connsiteY1" fmla="*/ 197676 h 1315035"/>
                <a:gd name="connsiteX2" fmla="*/ 2265770 w 6216319"/>
                <a:gd name="connsiteY2" fmla="*/ 521358 h 1315035"/>
                <a:gd name="connsiteX3" fmla="*/ 3244906 w 6216319"/>
                <a:gd name="connsiteY3" fmla="*/ 505174 h 1315035"/>
                <a:gd name="connsiteX4" fmla="*/ 4628644 w 6216319"/>
                <a:gd name="connsiteY4" fmla="*/ 1047341 h 1315035"/>
                <a:gd name="connsiteX5" fmla="*/ 5356927 w 6216319"/>
                <a:gd name="connsiteY5" fmla="*/ 1201089 h 1315035"/>
                <a:gd name="connsiteX6" fmla="*/ 6216319 w 6216319"/>
                <a:gd name="connsiteY6" fmla="*/ 12831 h 1315035"/>
                <a:gd name="connsiteX7" fmla="*/ 6216319 w 6216319"/>
                <a:gd name="connsiteY7" fmla="*/ 1315035 h 1315035"/>
                <a:gd name="connsiteX8" fmla="*/ 0 w 6216319"/>
                <a:gd name="connsiteY8" fmla="*/ 1315035 h 1315035"/>
                <a:gd name="connsiteX9" fmla="*/ 0 w 6216319"/>
                <a:gd name="connsiteY9" fmla="*/ 12831 h 1315035"/>
                <a:gd name="connsiteX0" fmla="*/ 0 w 6498499"/>
                <a:gd name="connsiteY0" fmla="*/ 0 h 1302204"/>
                <a:gd name="connsiteX1" fmla="*/ 339865 w 6498499"/>
                <a:gd name="connsiteY1" fmla="*/ 184845 h 1302204"/>
                <a:gd name="connsiteX2" fmla="*/ 2265770 w 6498499"/>
                <a:gd name="connsiteY2" fmla="*/ 508527 h 1302204"/>
                <a:gd name="connsiteX3" fmla="*/ 3244906 w 6498499"/>
                <a:gd name="connsiteY3" fmla="*/ 492343 h 1302204"/>
                <a:gd name="connsiteX4" fmla="*/ 4628644 w 6498499"/>
                <a:gd name="connsiteY4" fmla="*/ 1034510 h 1302204"/>
                <a:gd name="connsiteX5" fmla="*/ 5356927 w 6498499"/>
                <a:gd name="connsiteY5" fmla="*/ 1188258 h 1302204"/>
                <a:gd name="connsiteX6" fmla="*/ 6216319 w 6498499"/>
                <a:gd name="connsiteY6" fmla="*/ 1302204 h 1302204"/>
                <a:gd name="connsiteX7" fmla="*/ 0 w 6498499"/>
                <a:gd name="connsiteY7" fmla="*/ 1302204 h 1302204"/>
                <a:gd name="connsiteX8" fmla="*/ 0 w 649849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147589 h 1449793"/>
                <a:gd name="connsiteX1" fmla="*/ 339865 w 6216319"/>
                <a:gd name="connsiteY1" fmla="*/ 332434 h 1449793"/>
                <a:gd name="connsiteX2" fmla="*/ 2265770 w 6216319"/>
                <a:gd name="connsiteY2" fmla="*/ 656116 h 1449793"/>
                <a:gd name="connsiteX3" fmla="*/ 3244906 w 6216319"/>
                <a:gd name="connsiteY3" fmla="*/ 639932 h 1449793"/>
                <a:gd name="connsiteX4" fmla="*/ 4628644 w 6216319"/>
                <a:gd name="connsiteY4" fmla="*/ 1182099 h 1449793"/>
                <a:gd name="connsiteX5" fmla="*/ 5356927 w 6216319"/>
                <a:gd name="connsiteY5" fmla="*/ 1335847 h 1449793"/>
                <a:gd name="connsiteX6" fmla="*/ 6216319 w 6216319"/>
                <a:gd name="connsiteY6" fmla="*/ 1449793 h 1449793"/>
                <a:gd name="connsiteX7" fmla="*/ 0 w 6216319"/>
                <a:gd name="connsiteY7" fmla="*/ 1449793 h 1449793"/>
                <a:gd name="connsiteX8" fmla="*/ 0 w 6216319"/>
                <a:gd name="connsiteY8" fmla="*/ 147589 h 1449793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34944 h 1337148"/>
                <a:gd name="connsiteX1" fmla="*/ 339865 w 6216319"/>
                <a:gd name="connsiteY1" fmla="*/ 219789 h 1337148"/>
                <a:gd name="connsiteX2" fmla="*/ 2265770 w 6216319"/>
                <a:gd name="connsiteY2" fmla="*/ 543471 h 1337148"/>
                <a:gd name="connsiteX3" fmla="*/ 3244906 w 6216319"/>
                <a:gd name="connsiteY3" fmla="*/ 527287 h 1337148"/>
                <a:gd name="connsiteX4" fmla="*/ 4628644 w 6216319"/>
                <a:gd name="connsiteY4" fmla="*/ 1069454 h 1337148"/>
                <a:gd name="connsiteX5" fmla="*/ 5356927 w 6216319"/>
                <a:gd name="connsiteY5" fmla="*/ 1223202 h 1337148"/>
                <a:gd name="connsiteX6" fmla="*/ 6216319 w 6216319"/>
                <a:gd name="connsiteY6" fmla="*/ 1337148 h 1337148"/>
                <a:gd name="connsiteX7" fmla="*/ 0 w 6216319"/>
                <a:gd name="connsiteY7" fmla="*/ 1337148 h 1337148"/>
                <a:gd name="connsiteX8" fmla="*/ 0 w 6216319"/>
                <a:gd name="connsiteY8" fmla="*/ 34944 h 1337148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530 h 1302734"/>
                <a:gd name="connsiteX1" fmla="*/ 339865 w 6216319"/>
                <a:gd name="connsiteY1" fmla="*/ 185375 h 1302734"/>
                <a:gd name="connsiteX2" fmla="*/ 2265770 w 6216319"/>
                <a:gd name="connsiteY2" fmla="*/ 509057 h 1302734"/>
                <a:gd name="connsiteX3" fmla="*/ 3244906 w 6216319"/>
                <a:gd name="connsiteY3" fmla="*/ 492873 h 1302734"/>
                <a:gd name="connsiteX4" fmla="*/ 4628644 w 6216319"/>
                <a:gd name="connsiteY4" fmla="*/ 1035040 h 1302734"/>
                <a:gd name="connsiteX5" fmla="*/ 5356927 w 6216319"/>
                <a:gd name="connsiteY5" fmla="*/ 1188788 h 1302734"/>
                <a:gd name="connsiteX6" fmla="*/ 6216319 w 6216319"/>
                <a:gd name="connsiteY6" fmla="*/ 1302734 h 1302734"/>
                <a:gd name="connsiteX7" fmla="*/ 0 w 6216319"/>
                <a:gd name="connsiteY7" fmla="*/ 1302734 h 1302734"/>
                <a:gd name="connsiteX8" fmla="*/ 0 w 6216319"/>
                <a:gd name="connsiteY8" fmla="*/ 530 h 1302734"/>
                <a:gd name="connsiteX0" fmla="*/ 0 w 6216319"/>
                <a:gd name="connsiteY0" fmla="*/ 20163 h 1322367"/>
                <a:gd name="connsiteX1" fmla="*/ 2265770 w 6216319"/>
                <a:gd name="connsiteY1" fmla="*/ 528690 h 1322367"/>
                <a:gd name="connsiteX2" fmla="*/ 3244906 w 6216319"/>
                <a:gd name="connsiteY2" fmla="*/ 512506 h 1322367"/>
                <a:gd name="connsiteX3" fmla="*/ 4628644 w 6216319"/>
                <a:gd name="connsiteY3" fmla="*/ 1054673 h 1322367"/>
                <a:gd name="connsiteX4" fmla="*/ 5356927 w 6216319"/>
                <a:gd name="connsiteY4" fmla="*/ 1208421 h 1322367"/>
                <a:gd name="connsiteX5" fmla="*/ 6216319 w 6216319"/>
                <a:gd name="connsiteY5" fmla="*/ 1322367 h 1322367"/>
                <a:gd name="connsiteX6" fmla="*/ 0 w 6216319"/>
                <a:gd name="connsiteY6" fmla="*/ 1322367 h 1322367"/>
                <a:gd name="connsiteX7" fmla="*/ 0 w 6216319"/>
                <a:gd name="connsiteY7" fmla="*/ 20163 h 1322367"/>
                <a:gd name="connsiteX0" fmla="*/ 0 w 6216319"/>
                <a:gd name="connsiteY0" fmla="*/ 105646 h 1407850"/>
                <a:gd name="connsiteX1" fmla="*/ 477430 w 6216319"/>
                <a:gd name="connsiteY1" fmla="*/ 136745 h 1407850"/>
                <a:gd name="connsiteX2" fmla="*/ 2265770 w 6216319"/>
                <a:gd name="connsiteY2" fmla="*/ 614173 h 1407850"/>
                <a:gd name="connsiteX3" fmla="*/ 3244906 w 6216319"/>
                <a:gd name="connsiteY3" fmla="*/ 597989 h 1407850"/>
                <a:gd name="connsiteX4" fmla="*/ 4628644 w 6216319"/>
                <a:gd name="connsiteY4" fmla="*/ 1140156 h 1407850"/>
                <a:gd name="connsiteX5" fmla="*/ 5356927 w 6216319"/>
                <a:gd name="connsiteY5" fmla="*/ 1293904 h 1407850"/>
                <a:gd name="connsiteX6" fmla="*/ 6216319 w 6216319"/>
                <a:gd name="connsiteY6" fmla="*/ 1407850 h 1407850"/>
                <a:gd name="connsiteX7" fmla="*/ 0 w 6216319"/>
                <a:gd name="connsiteY7" fmla="*/ 1407850 h 1407850"/>
                <a:gd name="connsiteX8" fmla="*/ 0 w 6216319"/>
                <a:gd name="connsiteY8" fmla="*/ 105646 h 1407850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57561 h 1359765"/>
                <a:gd name="connsiteX1" fmla="*/ 574189 w 6216319"/>
                <a:gd name="connsiteY1" fmla="*/ 379355 h 1359765"/>
                <a:gd name="connsiteX2" fmla="*/ 2265770 w 6216319"/>
                <a:gd name="connsiteY2" fmla="*/ 566088 h 1359765"/>
                <a:gd name="connsiteX3" fmla="*/ 3244906 w 6216319"/>
                <a:gd name="connsiteY3" fmla="*/ 549904 h 1359765"/>
                <a:gd name="connsiteX4" fmla="*/ 4628644 w 6216319"/>
                <a:gd name="connsiteY4" fmla="*/ 1092071 h 1359765"/>
                <a:gd name="connsiteX5" fmla="*/ 5356927 w 6216319"/>
                <a:gd name="connsiteY5" fmla="*/ 1245819 h 1359765"/>
                <a:gd name="connsiteX6" fmla="*/ 6216319 w 6216319"/>
                <a:gd name="connsiteY6" fmla="*/ 1359765 h 1359765"/>
                <a:gd name="connsiteX7" fmla="*/ 0 w 6216319"/>
                <a:gd name="connsiteY7" fmla="*/ 1359765 h 1359765"/>
                <a:gd name="connsiteX8" fmla="*/ 0 w 6216319"/>
                <a:gd name="connsiteY8" fmla="*/ 57561 h 1359765"/>
                <a:gd name="connsiteX0" fmla="*/ 0 w 6216319"/>
                <a:gd name="connsiteY0" fmla="*/ 55201 h 1357405"/>
                <a:gd name="connsiteX1" fmla="*/ 574189 w 6216319"/>
                <a:gd name="connsiteY1" fmla="*/ 376995 h 1357405"/>
                <a:gd name="connsiteX2" fmla="*/ 2244895 w 6216319"/>
                <a:gd name="connsiteY2" fmla="*/ 570887 h 1357405"/>
                <a:gd name="connsiteX3" fmla="*/ 3244906 w 6216319"/>
                <a:gd name="connsiteY3" fmla="*/ 547544 h 1357405"/>
                <a:gd name="connsiteX4" fmla="*/ 4628644 w 6216319"/>
                <a:gd name="connsiteY4" fmla="*/ 1089711 h 1357405"/>
                <a:gd name="connsiteX5" fmla="*/ 5356927 w 6216319"/>
                <a:gd name="connsiteY5" fmla="*/ 1243459 h 1357405"/>
                <a:gd name="connsiteX6" fmla="*/ 6216319 w 6216319"/>
                <a:gd name="connsiteY6" fmla="*/ 1357405 h 1357405"/>
                <a:gd name="connsiteX7" fmla="*/ 0 w 6216319"/>
                <a:gd name="connsiteY7" fmla="*/ 1357405 h 1357405"/>
                <a:gd name="connsiteX8" fmla="*/ 0 w 6216319"/>
                <a:gd name="connsiteY8" fmla="*/ 55201 h 1357405"/>
                <a:gd name="connsiteX0" fmla="*/ 0 w 6216319"/>
                <a:gd name="connsiteY0" fmla="*/ 49067 h 1351271"/>
                <a:gd name="connsiteX1" fmla="*/ 574189 w 6216319"/>
                <a:gd name="connsiteY1" fmla="*/ 370861 h 1351271"/>
                <a:gd name="connsiteX2" fmla="*/ 1217749 w 6216319"/>
                <a:gd name="connsiteY2" fmla="*/ 1887 h 1351271"/>
                <a:gd name="connsiteX3" fmla="*/ 2244895 w 6216319"/>
                <a:gd name="connsiteY3" fmla="*/ 564753 h 1351271"/>
                <a:gd name="connsiteX4" fmla="*/ 3244906 w 6216319"/>
                <a:gd name="connsiteY4" fmla="*/ 541410 h 1351271"/>
                <a:gd name="connsiteX5" fmla="*/ 4628644 w 6216319"/>
                <a:gd name="connsiteY5" fmla="*/ 1083577 h 1351271"/>
                <a:gd name="connsiteX6" fmla="*/ 5356927 w 6216319"/>
                <a:gd name="connsiteY6" fmla="*/ 1237325 h 1351271"/>
                <a:gd name="connsiteX7" fmla="*/ 6216319 w 6216319"/>
                <a:gd name="connsiteY7" fmla="*/ 1351271 h 1351271"/>
                <a:gd name="connsiteX8" fmla="*/ 0 w 6216319"/>
                <a:gd name="connsiteY8" fmla="*/ 1351271 h 1351271"/>
                <a:gd name="connsiteX9" fmla="*/ 0 w 6216319"/>
                <a:gd name="connsiteY9" fmla="*/ 49067 h 1351271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2244895 w 6216319"/>
                <a:gd name="connsiteY3" fmla="*/ 515708 h 1302226"/>
                <a:gd name="connsiteX4" fmla="*/ 3244906 w 6216319"/>
                <a:gd name="connsiteY4" fmla="*/ 492365 h 1302226"/>
                <a:gd name="connsiteX5" fmla="*/ 4628644 w 6216319"/>
                <a:gd name="connsiteY5" fmla="*/ 1034532 h 1302226"/>
                <a:gd name="connsiteX6" fmla="*/ 5356927 w 6216319"/>
                <a:gd name="connsiteY6" fmla="*/ 1188280 h 1302226"/>
                <a:gd name="connsiteX7" fmla="*/ 6216319 w 6216319"/>
                <a:gd name="connsiteY7" fmla="*/ 1302226 h 1302226"/>
                <a:gd name="connsiteX8" fmla="*/ 0 w 6216319"/>
                <a:gd name="connsiteY8" fmla="*/ 1302226 h 1302226"/>
                <a:gd name="connsiteX9" fmla="*/ 0 w 6216319"/>
                <a:gd name="connsiteY9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2244895 w 6216319"/>
                <a:gd name="connsiteY3" fmla="*/ 515708 h 1302226"/>
                <a:gd name="connsiteX4" fmla="*/ 3244906 w 6216319"/>
                <a:gd name="connsiteY4" fmla="*/ 492365 h 1302226"/>
                <a:gd name="connsiteX5" fmla="*/ 4628644 w 6216319"/>
                <a:gd name="connsiteY5" fmla="*/ 1034532 h 1302226"/>
                <a:gd name="connsiteX6" fmla="*/ 5356927 w 6216319"/>
                <a:gd name="connsiteY6" fmla="*/ 1188280 h 1302226"/>
                <a:gd name="connsiteX7" fmla="*/ 6216319 w 6216319"/>
                <a:gd name="connsiteY7" fmla="*/ 1302226 h 1302226"/>
                <a:gd name="connsiteX8" fmla="*/ 0 w 6216319"/>
                <a:gd name="connsiteY8" fmla="*/ 1302226 h 1302226"/>
                <a:gd name="connsiteX9" fmla="*/ 0 w 6216319"/>
                <a:gd name="connsiteY9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2244895 w 6216319"/>
                <a:gd name="connsiteY3" fmla="*/ 515708 h 1302226"/>
                <a:gd name="connsiteX4" fmla="*/ 3244906 w 6216319"/>
                <a:gd name="connsiteY4" fmla="*/ 492365 h 1302226"/>
                <a:gd name="connsiteX5" fmla="*/ 4628644 w 6216319"/>
                <a:gd name="connsiteY5" fmla="*/ 1034532 h 1302226"/>
                <a:gd name="connsiteX6" fmla="*/ 5356927 w 6216319"/>
                <a:gd name="connsiteY6" fmla="*/ 1188280 h 1302226"/>
                <a:gd name="connsiteX7" fmla="*/ 6216319 w 6216319"/>
                <a:gd name="connsiteY7" fmla="*/ 1302226 h 1302226"/>
                <a:gd name="connsiteX8" fmla="*/ 0 w 6216319"/>
                <a:gd name="connsiteY8" fmla="*/ 1302226 h 1302226"/>
                <a:gd name="connsiteX9" fmla="*/ 0 w 6216319"/>
                <a:gd name="connsiteY9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2244895 w 6216319"/>
                <a:gd name="connsiteY3" fmla="*/ 515708 h 1302226"/>
                <a:gd name="connsiteX4" fmla="*/ 3244906 w 6216319"/>
                <a:gd name="connsiteY4" fmla="*/ 492365 h 1302226"/>
                <a:gd name="connsiteX5" fmla="*/ 4628644 w 6216319"/>
                <a:gd name="connsiteY5" fmla="*/ 1034532 h 1302226"/>
                <a:gd name="connsiteX6" fmla="*/ 5356927 w 6216319"/>
                <a:gd name="connsiteY6" fmla="*/ 1188280 h 1302226"/>
                <a:gd name="connsiteX7" fmla="*/ 6216319 w 6216319"/>
                <a:gd name="connsiteY7" fmla="*/ 1302226 h 1302226"/>
                <a:gd name="connsiteX8" fmla="*/ 0 w 6216319"/>
                <a:gd name="connsiteY8" fmla="*/ 1302226 h 1302226"/>
                <a:gd name="connsiteX9" fmla="*/ 0 w 6216319"/>
                <a:gd name="connsiteY9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04848 w 6216319"/>
                <a:gd name="connsiteY3" fmla="*/ 296453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889839 w 6216319"/>
                <a:gd name="connsiteY6" fmla="*/ 317928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48869 w 6216319"/>
                <a:gd name="connsiteY6" fmla="*/ 761757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48869 w 6216319"/>
                <a:gd name="connsiteY6" fmla="*/ 761757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48869 w 6216319"/>
                <a:gd name="connsiteY6" fmla="*/ 761757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092502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092502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092502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613304"/>
                <a:gd name="connsiteY0" fmla="*/ 22 h 1302226"/>
                <a:gd name="connsiteX1" fmla="*/ 574189 w 6613304"/>
                <a:gd name="connsiteY1" fmla="*/ 321816 h 1302226"/>
                <a:gd name="connsiteX2" fmla="*/ 1015951 w 6613304"/>
                <a:gd name="connsiteY2" fmla="*/ 346561 h 1302226"/>
                <a:gd name="connsiteX3" fmla="*/ 1732682 w 6613304"/>
                <a:gd name="connsiteY3" fmla="*/ 368038 h 1302226"/>
                <a:gd name="connsiteX4" fmla="*/ 2147475 w 6613304"/>
                <a:gd name="connsiteY4" fmla="*/ 479915 h 1302226"/>
                <a:gd name="connsiteX5" fmla="*/ 3043108 w 6613304"/>
                <a:gd name="connsiteY5" fmla="*/ 549633 h 1302226"/>
                <a:gd name="connsiteX6" fmla="*/ 3562786 w 6613304"/>
                <a:gd name="connsiteY6" fmla="*/ 790391 h 1302226"/>
                <a:gd name="connsiteX7" fmla="*/ 4684312 w 6613304"/>
                <a:gd name="connsiteY7" fmla="*/ 1156227 h 1302226"/>
                <a:gd name="connsiteX8" fmla="*/ 5092502 w 6613304"/>
                <a:gd name="connsiteY8" fmla="*/ 1188280 h 1302226"/>
                <a:gd name="connsiteX9" fmla="*/ 5886947 w 6613304"/>
                <a:gd name="connsiteY9" fmla="*/ 1005147 h 1302226"/>
                <a:gd name="connsiteX10" fmla="*/ 6216319 w 6613304"/>
                <a:gd name="connsiteY10" fmla="*/ 1302226 h 1302226"/>
                <a:gd name="connsiteX11" fmla="*/ 0 w 6613304"/>
                <a:gd name="connsiteY11" fmla="*/ 1302226 h 1302226"/>
                <a:gd name="connsiteX12" fmla="*/ 0 w 6613304"/>
                <a:gd name="connsiteY12" fmla="*/ 22 h 1302226"/>
                <a:gd name="connsiteX0" fmla="*/ 0 w 6597699"/>
                <a:gd name="connsiteY0" fmla="*/ 22 h 1302226"/>
                <a:gd name="connsiteX1" fmla="*/ 574189 w 6597699"/>
                <a:gd name="connsiteY1" fmla="*/ 321816 h 1302226"/>
                <a:gd name="connsiteX2" fmla="*/ 1015951 w 6597699"/>
                <a:gd name="connsiteY2" fmla="*/ 346561 h 1302226"/>
                <a:gd name="connsiteX3" fmla="*/ 1732682 w 6597699"/>
                <a:gd name="connsiteY3" fmla="*/ 368038 h 1302226"/>
                <a:gd name="connsiteX4" fmla="*/ 2147475 w 6597699"/>
                <a:gd name="connsiteY4" fmla="*/ 479915 h 1302226"/>
                <a:gd name="connsiteX5" fmla="*/ 3043108 w 6597699"/>
                <a:gd name="connsiteY5" fmla="*/ 549633 h 1302226"/>
                <a:gd name="connsiteX6" fmla="*/ 3562786 w 6597699"/>
                <a:gd name="connsiteY6" fmla="*/ 790391 h 1302226"/>
                <a:gd name="connsiteX7" fmla="*/ 4684312 w 6597699"/>
                <a:gd name="connsiteY7" fmla="*/ 1156227 h 1302226"/>
                <a:gd name="connsiteX8" fmla="*/ 5092502 w 6597699"/>
                <a:gd name="connsiteY8" fmla="*/ 1188280 h 1302226"/>
                <a:gd name="connsiteX9" fmla="*/ 5810403 w 6597699"/>
                <a:gd name="connsiteY9" fmla="*/ 1184110 h 1302226"/>
                <a:gd name="connsiteX10" fmla="*/ 6216319 w 6597699"/>
                <a:gd name="connsiteY10" fmla="*/ 1302226 h 1302226"/>
                <a:gd name="connsiteX11" fmla="*/ 0 w 6597699"/>
                <a:gd name="connsiteY11" fmla="*/ 1302226 h 1302226"/>
                <a:gd name="connsiteX12" fmla="*/ 0 w 6597699"/>
                <a:gd name="connsiteY12" fmla="*/ 22 h 1302226"/>
                <a:gd name="connsiteX0" fmla="*/ 0 w 6597699"/>
                <a:gd name="connsiteY0" fmla="*/ 22 h 1302226"/>
                <a:gd name="connsiteX1" fmla="*/ 574189 w 6597699"/>
                <a:gd name="connsiteY1" fmla="*/ 321816 h 1302226"/>
                <a:gd name="connsiteX2" fmla="*/ 1015951 w 6597699"/>
                <a:gd name="connsiteY2" fmla="*/ 346561 h 1302226"/>
                <a:gd name="connsiteX3" fmla="*/ 1732682 w 6597699"/>
                <a:gd name="connsiteY3" fmla="*/ 368038 h 1302226"/>
                <a:gd name="connsiteX4" fmla="*/ 2147475 w 6597699"/>
                <a:gd name="connsiteY4" fmla="*/ 479915 h 1302226"/>
                <a:gd name="connsiteX5" fmla="*/ 3043108 w 6597699"/>
                <a:gd name="connsiteY5" fmla="*/ 549633 h 1302226"/>
                <a:gd name="connsiteX6" fmla="*/ 3562786 w 6597699"/>
                <a:gd name="connsiteY6" fmla="*/ 790391 h 1302226"/>
                <a:gd name="connsiteX7" fmla="*/ 4684312 w 6597699"/>
                <a:gd name="connsiteY7" fmla="*/ 1156227 h 1302226"/>
                <a:gd name="connsiteX8" fmla="*/ 5092502 w 6597699"/>
                <a:gd name="connsiteY8" fmla="*/ 1188280 h 1302226"/>
                <a:gd name="connsiteX9" fmla="*/ 5810403 w 6597699"/>
                <a:gd name="connsiteY9" fmla="*/ 1184110 h 1302226"/>
                <a:gd name="connsiteX10" fmla="*/ 6216319 w 6597699"/>
                <a:gd name="connsiteY10" fmla="*/ 1302226 h 1302226"/>
                <a:gd name="connsiteX11" fmla="*/ 0 w 6597699"/>
                <a:gd name="connsiteY11" fmla="*/ 1302226 h 1302226"/>
                <a:gd name="connsiteX12" fmla="*/ 0 w 6597699"/>
                <a:gd name="connsiteY12" fmla="*/ 22 h 1302226"/>
                <a:gd name="connsiteX0" fmla="*/ 0 w 6597699"/>
                <a:gd name="connsiteY0" fmla="*/ 22 h 1302226"/>
                <a:gd name="connsiteX1" fmla="*/ 574189 w 6597699"/>
                <a:gd name="connsiteY1" fmla="*/ 321816 h 1302226"/>
                <a:gd name="connsiteX2" fmla="*/ 1015951 w 6597699"/>
                <a:gd name="connsiteY2" fmla="*/ 346561 h 1302226"/>
                <a:gd name="connsiteX3" fmla="*/ 1732682 w 6597699"/>
                <a:gd name="connsiteY3" fmla="*/ 368038 h 1302226"/>
                <a:gd name="connsiteX4" fmla="*/ 2147475 w 6597699"/>
                <a:gd name="connsiteY4" fmla="*/ 479915 h 1302226"/>
                <a:gd name="connsiteX5" fmla="*/ 3043108 w 6597699"/>
                <a:gd name="connsiteY5" fmla="*/ 549633 h 1302226"/>
                <a:gd name="connsiteX6" fmla="*/ 3562786 w 6597699"/>
                <a:gd name="connsiteY6" fmla="*/ 790391 h 1302226"/>
                <a:gd name="connsiteX7" fmla="*/ 4684312 w 6597699"/>
                <a:gd name="connsiteY7" fmla="*/ 1156227 h 1302226"/>
                <a:gd name="connsiteX8" fmla="*/ 5092502 w 6597699"/>
                <a:gd name="connsiteY8" fmla="*/ 1188280 h 1302226"/>
                <a:gd name="connsiteX9" fmla="*/ 5810403 w 6597699"/>
                <a:gd name="connsiteY9" fmla="*/ 1184110 h 1302226"/>
                <a:gd name="connsiteX10" fmla="*/ 6216319 w 6597699"/>
                <a:gd name="connsiteY10" fmla="*/ 1302226 h 1302226"/>
                <a:gd name="connsiteX11" fmla="*/ 0 w 6597699"/>
                <a:gd name="connsiteY11" fmla="*/ 1302226 h 1302226"/>
                <a:gd name="connsiteX12" fmla="*/ 0 w 6597699"/>
                <a:gd name="connsiteY12" fmla="*/ 22 h 1302226"/>
                <a:gd name="connsiteX0" fmla="*/ 0 w 6590574"/>
                <a:gd name="connsiteY0" fmla="*/ 22 h 1302226"/>
                <a:gd name="connsiteX1" fmla="*/ 574189 w 6590574"/>
                <a:gd name="connsiteY1" fmla="*/ 321816 h 1302226"/>
                <a:gd name="connsiteX2" fmla="*/ 1015951 w 6590574"/>
                <a:gd name="connsiteY2" fmla="*/ 346561 h 1302226"/>
                <a:gd name="connsiteX3" fmla="*/ 1732682 w 6590574"/>
                <a:gd name="connsiteY3" fmla="*/ 368038 h 1302226"/>
                <a:gd name="connsiteX4" fmla="*/ 2147475 w 6590574"/>
                <a:gd name="connsiteY4" fmla="*/ 479915 h 1302226"/>
                <a:gd name="connsiteX5" fmla="*/ 3043108 w 6590574"/>
                <a:gd name="connsiteY5" fmla="*/ 549633 h 1302226"/>
                <a:gd name="connsiteX6" fmla="*/ 3562786 w 6590574"/>
                <a:gd name="connsiteY6" fmla="*/ 790391 h 1302226"/>
                <a:gd name="connsiteX7" fmla="*/ 4684312 w 6590574"/>
                <a:gd name="connsiteY7" fmla="*/ 1156227 h 1302226"/>
                <a:gd name="connsiteX8" fmla="*/ 5092502 w 6590574"/>
                <a:gd name="connsiteY8" fmla="*/ 1188280 h 1302226"/>
                <a:gd name="connsiteX9" fmla="*/ 5810403 w 6590574"/>
                <a:gd name="connsiteY9" fmla="*/ 1184110 h 1302226"/>
                <a:gd name="connsiteX10" fmla="*/ 6216319 w 6590574"/>
                <a:gd name="connsiteY10" fmla="*/ 1302226 h 1302226"/>
                <a:gd name="connsiteX11" fmla="*/ 0 w 6590574"/>
                <a:gd name="connsiteY11" fmla="*/ 1302226 h 1302226"/>
                <a:gd name="connsiteX12" fmla="*/ 0 w 6590574"/>
                <a:gd name="connsiteY12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092502 w 6216319"/>
                <a:gd name="connsiteY8" fmla="*/ 1188280 h 1302226"/>
                <a:gd name="connsiteX9" fmla="*/ 5810403 w 6216319"/>
                <a:gd name="connsiteY9" fmla="*/ 1184110 h 1302226"/>
                <a:gd name="connsiteX10" fmla="*/ 6216319 w 6216319"/>
                <a:gd name="connsiteY10" fmla="*/ 1302226 h 1302226"/>
                <a:gd name="connsiteX11" fmla="*/ 0 w 6216319"/>
                <a:gd name="connsiteY11" fmla="*/ 1302226 h 1302226"/>
                <a:gd name="connsiteX12" fmla="*/ 0 w 6216319"/>
                <a:gd name="connsiteY12" fmla="*/ 22 h 1302226"/>
                <a:gd name="connsiteX0" fmla="*/ 0 w 6216319"/>
                <a:gd name="connsiteY0" fmla="*/ 10 h 1452543"/>
                <a:gd name="connsiteX1" fmla="*/ 574189 w 6216319"/>
                <a:gd name="connsiteY1" fmla="*/ 472133 h 1452543"/>
                <a:gd name="connsiteX2" fmla="*/ 1015951 w 6216319"/>
                <a:gd name="connsiteY2" fmla="*/ 496878 h 1452543"/>
                <a:gd name="connsiteX3" fmla="*/ 1732682 w 6216319"/>
                <a:gd name="connsiteY3" fmla="*/ 518355 h 1452543"/>
                <a:gd name="connsiteX4" fmla="*/ 2147475 w 6216319"/>
                <a:gd name="connsiteY4" fmla="*/ 630232 h 1452543"/>
                <a:gd name="connsiteX5" fmla="*/ 3043108 w 6216319"/>
                <a:gd name="connsiteY5" fmla="*/ 699950 h 1452543"/>
                <a:gd name="connsiteX6" fmla="*/ 3562786 w 6216319"/>
                <a:gd name="connsiteY6" fmla="*/ 940708 h 1452543"/>
                <a:gd name="connsiteX7" fmla="*/ 4684312 w 6216319"/>
                <a:gd name="connsiteY7" fmla="*/ 1306544 h 1452543"/>
                <a:gd name="connsiteX8" fmla="*/ 5092502 w 6216319"/>
                <a:gd name="connsiteY8" fmla="*/ 1338597 h 1452543"/>
                <a:gd name="connsiteX9" fmla="*/ 5810403 w 6216319"/>
                <a:gd name="connsiteY9" fmla="*/ 1334427 h 1452543"/>
                <a:gd name="connsiteX10" fmla="*/ 6216319 w 6216319"/>
                <a:gd name="connsiteY10" fmla="*/ 1452543 h 1452543"/>
                <a:gd name="connsiteX11" fmla="*/ 0 w 6216319"/>
                <a:gd name="connsiteY11" fmla="*/ 1452543 h 1452543"/>
                <a:gd name="connsiteX12" fmla="*/ 0 w 6216319"/>
                <a:gd name="connsiteY12" fmla="*/ 10 h 145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16319" h="1452543">
                  <a:moveTo>
                    <a:pt x="0" y="10"/>
                  </a:moveTo>
                  <a:cubicBezTo>
                    <a:pt x="229007" y="-1920"/>
                    <a:pt x="473169" y="274373"/>
                    <a:pt x="574189" y="472133"/>
                  </a:cubicBezTo>
                  <a:cubicBezTo>
                    <a:pt x="784106" y="306783"/>
                    <a:pt x="876671" y="335710"/>
                    <a:pt x="1015951" y="496878"/>
                  </a:cubicBezTo>
                  <a:cubicBezTo>
                    <a:pt x="1169602" y="156200"/>
                    <a:pt x="1541775" y="268250"/>
                    <a:pt x="1732682" y="518355"/>
                  </a:cubicBezTo>
                  <a:cubicBezTo>
                    <a:pt x="1951423" y="389059"/>
                    <a:pt x="1995178" y="418617"/>
                    <a:pt x="2147475" y="630232"/>
                  </a:cubicBezTo>
                  <a:cubicBezTo>
                    <a:pt x="2240004" y="303227"/>
                    <a:pt x="2890265" y="229257"/>
                    <a:pt x="3043108" y="699950"/>
                  </a:cubicBezTo>
                  <a:cubicBezTo>
                    <a:pt x="3340461" y="644318"/>
                    <a:pt x="3395950" y="702404"/>
                    <a:pt x="3562786" y="940708"/>
                  </a:cubicBezTo>
                  <a:cubicBezTo>
                    <a:pt x="3973172" y="584855"/>
                    <a:pt x="4634636" y="975363"/>
                    <a:pt x="4684312" y="1306544"/>
                  </a:cubicBezTo>
                  <a:cubicBezTo>
                    <a:pt x="4775936" y="1140966"/>
                    <a:pt x="4979530" y="1164509"/>
                    <a:pt x="5092502" y="1338597"/>
                  </a:cubicBezTo>
                  <a:cubicBezTo>
                    <a:pt x="5153770" y="1141613"/>
                    <a:pt x="5525680" y="842973"/>
                    <a:pt x="5810403" y="1334427"/>
                  </a:cubicBezTo>
                  <a:cubicBezTo>
                    <a:pt x="5955954" y="1267516"/>
                    <a:pt x="6049313" y="1259859"/>
                    <a:pt x="6216319" y="1452543"/>
                  </a:cubicBezTo>
                  <a:lnTo>
                    <a:pt x="0" y="1452543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$lîďe">
              <a:extLst>
                <a:ext uri="{FF2B5EF4-FFF2-40B4-BE49-F238E27FC236}">
                  <a16:creationId xmlns:a16="http://schemas.microsoft.com/office/drawing/2014/main" id="{545608B4-2C4E-49C3-87F5-304FCC640736}"/>
                </a:ext>
              </a:extLst>
            </p:cNvPr>
            <p:cNvSpPr/>
            <p:nvPr/>
          </p:nvSpPr>
          <p:spPr>
            <a:xfrm flipH="1">
              <a:off x="5975681" y="5405005"/>
              <a:ext cx="6216319" cy="1449603"/>
            </a:xfrm>
            <a:custGeom>
              <a:avLst/>
              <a:gdLst>
                <a:gd name="connsiteX0" fmla="*/ 0 w 6216319"/>
                <a:gd name="connsiteY0" fmla="*/ 0 h 1302204"/>
                <a:gd name="connsiteX1" fmla="*/ 6216319 w 6216319"/>
                <a:gd name="connsiteY1" fmla="*/ 0 h 1302204"/>
                <a:gd name="connsiteX2" fmla="*/ 6216319 w 6216319"/>
                <a:gd name="connsiteY2" fmla="*/ 1302204 h 1302204"/>
                <a:gd name="connsiteX3" fmla="*/ 0 w 6216319"/>
                <a:gd name="connsiteY3" fmla="*/ 1302204 h 1302204"/>
                <a:gd name="connsiteX4" fmla="*/ 0 w 6216319"/>
                <a:gd name="connsiteY4" fmla="*/ 0 h 1302204"/>
                <a:gd name="connsiteX0" fmla="*/ 0 w 6216319"/>
                <a:gd name="connsiteY0" fmla="*/ 9364 h 1311568"/>
                <a:gd name="connsiteX1" fmla="*/ 339865 w 6216319"/>
                <a:gd name="connsiteY1" fmla="*/ 0 h 1311568"/>
                <a:gd name="connsiteX2" fmla="*/ 6216319 w 6216319"/>
                <a:gd name="connsiteY2" fmla="*/ 9364 h 1311568"/>
                <a:gd name="connsiteX3" fmla="*/ 6216319 w 6216319"/>
                <a:gd name="connsiteY3" fmla="*/ 1311568 h 1311568"/>
                <a:gd name="connsiteX4" fmla="*/ 0 w 6216319"/>
                <a:gd name="connsiteY4" fmla="*/ 1311568 h 1311568"/>
                <a:gd name="connsiteX5" fmla="*/ 0 w 6216319"/>
                <a:gd name="connsiteY5" fmla="*/ 9364 h 1311568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47249 h 1349453"/>
                <a:gd name="connsiteX1" fmla="*/ 339865 w 6216319"/>
                <a:gd name="connsiteY1" fmla="*/ 232094 h 1349453"/>
                <a:gd name="connsiteX2" fmla="*/ 2273862 w 6216319"/>
                <a:gd name="connsiteY2" fmla="*/ 280646 h 1349453"/>
                <a:gd name="connsiteX3" fmla="*/ 6216319 w 6216319"/>
                <a:gd name="connsiteY3" fmla="*/ 47249 h 1349453"/>
                <a:gd name="connsiteX4" fmla="*/ 6216319 w 6216319"/>
                <a:gd name="connsiteY4" fmla="*/ 1349453 h 1349453"/>
                <a:gd name="connsiteX5" fmla="*/ 0 w 6216319"/>
                <a:gd name="connsiteY5" fmla="*/ 1349453 h 1349453"/>
                <a:gd name="connsiteX6" fmla="*/ 0 w 6216319"/>
                <a:gd name="connsiteY6" fmla="*/ 47249 h 1349453"/>
                <a:gd name="connsiteX0" fmla="*/ 0 w 6216319"/>
                <a:gd name="connsiteY0" fmla="*/ 30623 h 1332827"/>
                <a:gd name="connsiteX1" fmla="*/ 339865 w 6216319"/>
                <a:gd name="connsiteY1" fmla="*/ 215468 h 1332827"/>
                <a:gd name="connsiteX2" fmla="*/ 2265770 w 6216319"/>
                <a:gd name="connsiteY2" fmla="*/ 539150 h 1332827"/>
                <a:gd name="connsiteX3" fmla="*/ 6216319 w 6216319"/>
                <a:gd name="connsiteY3" fmla="*/ 30623 h 1332827"/>
                <a:gd name="connsiteX4" fmla="*/ 6216319 w 6216319"/>
                <a:gd name="connsiteY4" fmla="*/ 1332827 h 1332827"/>
                <a:gd name="connsiteX5" fmla="*/ 0 w 6216319"/>
                <a:gd name="connsiteY5" fmla="*/ 1332827 h 1332827"/>
                <a:gd name="connsiteX6" fmla="*/ 0 w 6216319"/>
                <a:gd name="connsiteY6" fmla="*/ 30623 h 1332827"/>
                <a:gd name="connsiteX0" fmla="*/ 0 w 6216319"/>
                <a:gd name="connsiteY0" fmla="*/ 31024 h 1333228"/>
                <a:gd name="connsiteX1" fmla="*/ 339865 w 6216319"/>
                <a:gd name="connsiteY1" fmla="*/ 215869 h 1333228"/>
                <a:gd name="connsiteX2" fmla="*/ 2265770 w 6216319"/>
                <a:gd name="connsiteY2" fmla="*/ 539551 h 1333228"/>
                <a:gd name="connsiteX3" fmla="*/ 3269182 w 6216319"/>
                <a:gd name="connsiteY3" fmla="*/ 418171 h 1333228"/>
                <a:gd name="connsiteX4" fmla="*/ 6216319 w 6216319"/>
                <a:gd name="connsiteY4" fmla="*/ 31024 h 1333228"/>
                <a:gd name="connsiteX5" fmla="*/ 6216319 w 6216319"/>
                <a:gd name="connsiteY5" fmla="*/ 1333228 h 1333228"/>
                <a:gd name="connsiteX6" fmla="*/ 0 w 6216319"/>
                <a:gd name="connsiteY6" fmla="*/ 1333228 h 1333228"/>
                <a:gd name="connsiteX7" fmla="*/ 0 w 6216319"/>
                <a:gd name="connsiteY7" fmla="*/ 31024 h 1333228"/>
                <a:gd name="connsiteX0" fmla="*/ 0 w 6216319"/>
                <a:gd name="connsiteY0" fmla="*/ 26175 h 1328379"/>
                <a:gd name="connsiteX1" fmla="*/ 339865 w 6216319"/>
                <a:gd name="connsiteY1" fmla="*/ 211020 h 1328379"/>
                <a:gd name="connsiteX2" fmla="*/ 2265770 w 6216319"/>
                <a:gd name="connsiteY2" fmla="*/ 534702 h 1328379"/>
                <a:gd name="connsiteX3" fmla="*/ 3244906 w 6216319"/>
                <a:gd name="connsiteY3" fmla="*/ 518518 h 1328379"/>
                <a:gd name="connsiteX4" fmla="*/ 6216319 w 6216319"/>
                <a:gd name="connsiteY4" fmla="*/ 26175 h 1328379"/>
                <a:gd name="connsiteX5" fmla="*/ 6216319 w 6216319"/>
                <a:gd name="connsiteY5" fmla="*/ 1328379 h 1328379"/>
                <a:gd name="connsiteX6" fmla="*/ 0 w 6216319"/>
                <a:gd name="connsiteY6" fmla="*/ 1328379 h 1328379"/>
                <a:gd name="connsiteX7" fmla="*/ 0 w 6216319"/>
                <a:gd name="connsiteY7" fmla="*/ 26175 h 1328379"/>
                <a:gd name="connsiteX0" fmla="*/ 0 w 6216319"/>
                <a:gd name="connsiteY0" fmla="*/ 63128 h 1365332"/>
                <a:gd name="connsiteX1" fmla="*/ 339865 w 6216319"/>
                <a:gd name="connsiteY1" fmla="*/ 247973 h 1365332"/>
                <a:gd name="connsiteX2" fmla="*/ 2265770 w 6216319"/>
                <a:gd name="connsiteY2" fmla="*/ 571655 h 1365332"/>
                <a:gd name="connsiteX3" fmla="*/ 3244906 w 6216319"/>
                <a:gd name="connsiteY3" fmla="*/ 555471 h 1365332"/>
                <a:gd name="connsiteX4" fmla="*/ 4725749 w 6216319"/>
                <a:gd name="connsiteY4" fmla="*/ 239882 h 1365332"/>
                <a:gd name="connsiteX5" fmla="*/ 6216319 w 6216319"/>
                <a:gd name="connsiteY5" fmla="*/ 63128 h 1365332"/>
                <a:gd name="connsiteX6" fmla="*/ 6216319 w 6216319"/>
                <a:gd name="connsiteY6" fmla="*/ 1365332 h 1365332"/>
                <a:gd name="connsiteX7" fmla="*/ 0 w 6216319"/>
                <a:gd name="connsiteY7" fmla="*/ 1365332 h 1365332"/>
                <a:gd name="connsiteX8" fmla="*/ 0 w 6216319"/>
                <a:gd name="connsiteY8" fmla="*/ 63128 h 1365332"/>
                <a:gd name="connsiteX0" fmla="*/ 0 w 6216319"/>
                <a:gd name="connsiteY0" fmla="*/ 20810 h 1323014"/>
                <a:gd name="connsiteX1" fmla="*/ 339865 w 6216319"/>
                <a:gd name="connsiteY1" fmla="*/ 205655 h 1323014"/>
                <a:gd name="connsiteX2" fmla="*/ 2265770 w 6216319"/>
                <a:gd name="connsiteY2" fmla="*/ 529337 h 1323014"/>
                <a:gd name="connsiteX3" fmla="*/ 3244906 w 6216319"/>
                <a:gd name="connsiteY3" fmla="*/ 513153 h 1323014"/>
                <a:gd name="connsiteX4" fmla="*/ 4628644 w 6216319"/>
                <a:gd name="connsiteY4" fmla="*/ 1055320 h 1323014"/>
                <a:gd name="connsiteX5" fmla="*/ 6216319 w 6216319"/>
                <a:gd name="connsiteY5" fmla="*/ 20810 h 1323014"/>
                <a:gd name="connsiteX6" fmla="*/ 6216319 w 6216319"/>
                <a:gd name="connsiteY6" fmla="*/ 1323014 h 1323014"/>
                <a:gd name="connsiteX7" fmla="*/ 0 w 6216319"/>
                <a:gd name="connsiteY7" fmla="*/ 1323014 h 1323014"/>
                <a:gd name="connsiteX8" fmla="*/ 0 w 6216319"/>
                <a:gd name="connsiteY8" fmla="*/ 20810 h 1323014"/>
                <a:gd name="connsiteX0" fmla="*/ 0 w 6216319"/>
                <a:gd name="connsiteY0" fmla="*/ 32243 h 1334447"/>
                <a:gd name="connsiteX1" fmla="*/ 339865 w 6216319"/>
                <a:gd name="connsiteY1" fmla="*/ 217088 h 1334447"/>
                <a:gd name="connsiteX2" fmla="*/ 2265770 w 6216319"/>
                <a:gd name="connsiteY2" fmla="*/ 540770 h 1334447"/>
                <a:gd name="connsiteX3" fmla="*/ 3244906 w 6216319"/>
                <a:gd name="connsiteY3" fmla="*/ 524586 h 1334447"/>
                <a:gd name="connsiteX4" fmla="*/ 4628644 w 6216319"/>
                <a:gd name="connsiteY4" fmla="*/ 1066753 h 1334447"/>
                <a:gd name="connsiteX5" fmla="*/ 5526860 w 6216319"/>
                <a:gd name="connsiteY5" fmla="*/ 451758 h 1334447"/>
                <a:gd name="connsiteX6" fmla="*/ 6216319 w 6216319"/>
                <a:gd name="connsiteY6" fmla="*/ 32243 h 1334447"/>
                <a:gd name="connsiteX7" fmla="*/ 6216319 w 6216319"/>
                <a:gd name="connsiteY7" fmla="*/ 1334447 h 1334447"/>
                <a:gd name="connsiteX8" fmla="*/ 0 w 6216319"/>
                <a:gd name="connsiteY8" fmla="*/ 1334447 h 1334447"/>
                <a:gd name="connsiteX9" fmla="*/ 0 w 6216319"/>
                <a:gd name="connsiteY9" fmla="*/ 32243 h 1334447"/>
                <a:gd name="connsiteX0" fmla="*/ 0 w 6216319"/>
                <a:gd name="connsiteY0" fmla="*/ 12831 h 1315035"/>
                <a:gd name="connsiteX1" fmla="*/ 339865 w 6216319"/>
                <a:gd name="connsiteY1" fmla="*/ 197676 h 1315035"/>
                <a:gd name="connsiteX2" fmla="*/ 2265770 w 6216319"/>
                <a:gd name="connsiteY2" fmla="*/ 521358 h 1315035"/>
                <a:gd name="connsiteX3" fmla="*/ 3244906 w 6216319"/>
                <a:gd name="connsiteY3" fmla="*/ 505174 h 1315035"/>
                <a:gd name="connsiteX4" fmla="*/ 4628644 w 6216319"/>
                <a:gd name="connsiteY4" fmla="*/ 1047341 h 1315035"/>
                <a:gd name="connsiteX5" fmla="*/ 5356927 w 6216319"/>
                <a:gd name="connsiteY5" fmla="*/ 1201089 h 1315035"/>
                <a:gd name="connsiteX6" fmla="*/ 6216319 w 6216319"/>
                <a:gd name="connsiteY6" fmla="*/ 12831 h 1315035"/>
                <a:gd name="connsiteX7" fmla="*/ 6216319 w 6216319"/>
                <a:gd name="connsiteY7" fmla="*/ 1315035 h 1315035"/>
                <a:gd name="connsiteX8" fmla="*/ 0 w 6216319"/>
                <a:gd name="connsiteY8" fmla="*/ 1315035 h 1315035"/>
                <a:gd name="connsiteX9" fmla="*/ 0 w 6216319"/>
                <a:gd name="connsiteY9" fmla="*/ 12831 h 1315035"/>
                <a:gd name="connsiteX0" fmla="*/ 0 w 6498499"/>
                <a:gd name="connsiteY0" fmla="*/ 0 h 1302204"/>
                <a:gd name="connsiteX1" fmla="*/ 339865 w 6498499"/>
                <a:gd name="connsiteY1" fmla="*/ 184845 h 1302204"/>
                <a:gd name="connsiteX2" fmla="*/ 2265770 w 6498499"/>
                <a:gd name="connsiteY2" fmla="*/ 508527 h 1302204"/>
                <a:gd name="connsiteX3" fmla="*/ 3244906 w 6498499"/>
                <a:gd name="connsiteY3" fmla="*/ 492343 h 1302204"/>
                <a:gd name="connsiteX4" fmla="*/ 4628644 w 6498499"/>
                <a:gd name="connsiteY4" fmla="*/ 1034510 h 1302204"/>
                <a:gd name="connsiteX5" fmla="*/ 5356927 w 6498499"/>
                <a:gd name="connsiteY5" fmla="*/ 1188258 h 1302204"/>
                <a:gd name="connsiteX6" fmla="*/ 6216319 w 6498499"/>
                <a:gd name="connsiteY6" fmla="*/ 1302204 h 1302204"/>
                <a:gd name="connsiteX7" fmla="*/ 0 w 6498499"/>
                <a:gd name="connsiteY7" fmla="*/ 1302204 h 1302204"/>
                <a:gd name="connsiteX8" fmla="*/ 0 w 649849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147589 h 1449793"/>
                <a:gd name="connsiteX1" fmla="*/ 339865 w 6216319"/>
                <a:gd name="connsiteY1" fmla="*/ 332434 h 1449793"/>
                <a:gd name="connsiteX2" fmla="*/ 2265770 w 6216319"/>
                <a:gd name="connsiteY2" fmla="*/ 656116 h 1449793"/>
                <a:gd name="connsiteX3" fmla="*/ 3244906 w 6216319"/>
                <a:gd name="connsiteY3" fmla="*/ 639932 h 1449793"/>
                <a:gd name="connsiteX4" fmla="*/ 4628644 w 6216319"/>
                <a:gd name="connsiteY4" fmla="*/ 1182099 h 1449793"/>
                <a:gd name="connsiteX5" fmla="*/ 5356927 w 6216319"/>
                <a:gd name="connsiteY5" fmla="*/ 1335847 h 1449793"/>
                <a:gd name="connsiteX6" fmla="*/ 6216319 w 6216319"/>
                <a:gd name="connsiteY6" fmla="*/ 1449793 h 1449793"/>
                <a:gd name="connsiteX7" fmla="*/ 0 w 6216319"/>
                <a:gd name="connsiteY7" fmla="*/ 1449793 h 1449793"/>
                <a:gd name="connsiteX8" fmla="*/ 0 w 6216319"/>
                <a:gd name="connsiteY8" fmla="*/ 147589 h 1449793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34944 h 1337148"/>
                <a:gd name="connsiteX1" fmla="*/ 339865 w 6216319"/>
                <a:gd name="connsiteY1" fmla="*/ 219789 h 1337148"/>
                <a:gd name="connsiteX2" fmla="*/ 2265770 w 6216319"/>
                <a:gd name="connsiteY2" fmla="*/ 543471 h 1337148"/>
                <a:gd name="connsiteX3" fmla="*/ 3244906 w 6216319"/>
                <a:gd name="connsiteY3" fmla="*/ 527287 h 1337148"/>
                <a:gd name="connsiteX4" fmla="*/ 4628644 w 6216319"/>
                <a:gd name="connsiteY4" fmla="*/ 1069454 h 1337148"/>
                <a:gd name="connsiteX5" fmla="*/ 5356927 w 6216319"/>
                <a:gd name="connsiteY5" fmla="*/ 1223202 h 1337148"/>
                <a:gd name="connsiteX6" fmla="*/ 6216319 w 6216319"/>
                <a:gd name="connsiteY6" fmla="*/ 1337148 h 1337148"/>
                <a:gd name="connsiteX7" fmla="*/ 0 w 6216319"/>
                <a:gd name="connsiteY7" fmla="*/ 1337148 h 1337148"/>
                <a:gd name="connsiteX8" fmla="*/ 0 w 6216319"/>
                <a:gd name="connsiteY8" fmla="*/ 34944 h 1337148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530 h 1302734"/>
                <a:gd name="connsiteX1" fmla="*/ 339865 w 6216319"/>
                <a:gd name="connsiteY1" fmla="*/ 185375 h 1302734"/>
                <a:gd name="connsiteX2" fmla="*/ 2265770 w 6216319"/>
                <a:gd name="connsiteY2" fmla="*/ 509057 h 1302734"/>
                <a:gd name="connsiteX3" fmla="*/ 3244906 w 6216319"/>
                <a:gd name="connsiteY3" fmla="*/ 492873 h 1302734"/>
                <a:gd name="connsiteX4" fmla="*/ 4628644 w 6216319"/>
                <a:gd name="connsiteY4" fmla="*/ 1035040 h 1302734"/>
                <a:gd name="connsiteX5" fmla="*/ 5356927 w 6216319"/>
                <a:gd name="connsiteY5" fmla="*/ 1188788 h 1302734"/>
                <a:gd name="connsiteX6" fmla="*/ 6216319 w 6216319"/>
                <a:gd name="connsiteY6" fmla="*/ 1302734 h 1302734"/>
                <a:gd name="connsiteX7" fmla="*/ 0 w 6216319"/>
                <a:gd name="connsiteY7" fmla="*/ 1302734 h 1302734"/>
                <a:gd name="connsiteX8" fmla="*/ 0 w 6216319"/>
                <a:gd name="connsiteY8" fmla="*/ 530 h 1302734"/>
                <a:gd name="connsiteX0" fmla="*/ 0 w 6216319"/>
                <a:gd name="connsiteY0" fmla="*/ 20163 h 1322367"/>
                <a:gd name="connsiteX1" fmla="*/ 2265770 w 6216319"/>
                <a:gd name="connsiteY1" fmla="*/ 528690 h 1322367"/>
                <a:gd name="connsiteX2" fmla="*/ 3244906 w 6216319"/>
                <a:gd name="connsiteY2" fmla="*/ 512506 h 1322367"/>
                <a:gd name="connsiteX3" fmla="*/ 4628644 w 6216319"/>
                <a:gd name="connsiteY3" fmla="*/ 1054673 h 1322367"/>
                <a:gd name="connsiteX4" fmla="*/ 5356927 w 6216319"/>
                <a:gd name="connsiteY4" fmla="*/ 1208421 h 1322367"/>
                <a:gd name="connsiteX5" fmla="*/ 6216319 w 6216319"/>
                <a:gd name="connsiteY5" fmla="*/ 1322367 h 1322367"/>
                <a:gd name="connsiteX6" fmla="*/ 0 w 6216319"/>
                <a:gd name="connsiteY6" fmla="*/ 1322367 h 1322367"/>
                <a:gd name="connsiteX7" fmla="*/ 0 w 6216319"/>
                <a:gd name="connsiteY7" fmla="*/ 20163 h 1322367"/>
                <a:gd name="connsiteX0" fmla="*/ 0 w 6216319"/>
                <a:gd name="connsiteY0" fmla="*/ 105646 h 1407850"/>
                <a:gd name="connsiteX1" fmla="*/ 477430 w 6216319"/>
                <a:gd name="connsiteY1" fmla="*/ 136745 h 1407850"/>
                <a:gd name="connsiteX2" fmla="*/ 2265770 w 6216319"/>
                <a:gd name="connsiteY2" fmla="*/ 614173 h 1407850"/>
                <a:gd name="connsiteX3" fmla="*/ 3244906 w 6216319"/>
                <a:gd name="connsiteY3" fmla="*/ 597989 h 1407850"/>
                <a:gd name="connsiteX4" fmla="*/ 4628644 w 6216319"/>
                <a:gd name="connsiteY4" fmla="*/ 1140156 h 1407850"/>
                <a:gd name="connsiteX5" fmla="*/ 5356927 w 6216319"/>
                <a:gd name="connsiteY5" fmla="*/ 1293904 h 1407850"/>
                <a:gd name="connsiteX6" fmla="*/ 6216319 w 6216319"/>
                <a:gd name="connsiteY6" fmla="*/ 1407850 h 1407850"/>
                <a:gd name="connsiteX7" fmla="*/ 0 w 6216319"/>
                <a:gd name="connsiteY7" fmla="*/ 1407850 h 1407850"/>
                <a:gd name="connsiteX8" fmla="*/ 0 w 6216319"/>
                <a:gd name="connsiteY8" fmla="*/ 105646 h 1407850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16319" h="1449603">
                  <a:moveTo>
                    <a:pt x="0" y="147399"/>
                  </a:moveTo>
                  <a:cubicBezTo>
                    <a:pt x="229007" y="145469"/>
                    <a:pt x="222661" y="142579"/>
                    <a:pt x="323681" y="340339"/>
                  </a:cubicBezTo>
                  <a:cubicBezTo>
                    <a:pt x="1138279" y="-367925"/>
                    <a:pt x="1885444" y="174450"/>
                    <a:pt x="2265770" y="655926"/>
                  </a:cubicBezTo>
                  <a:cubicBezTo>
                    <a:pt x="2462677" y="479250"/>
                    <a:pt x="2932015" y="355171"/>
                    <a:pt x="3244906" y="639742"/>
                  </a:cubicBezTo>
                  <a:cubicBezTo>
                    <a:pt x="3517337" y="171753"/>
                    <a:pt x="4733841" y="449580"/>
                    <a:pt x="4628644" y="1181909"/>
                  </a:cubicBezTo>
                  <a:cubicBezTo>
                    <a:pt x="4984694" y="1080758"/>
                    <a:pt x="5181328" y="1161569"/>
                    <a:pt x="5356927" y="1335657"/>
                  </a:cubicBezTo>
                  <a:cubicBezTo>
                    <a:pt x="5451606" y="1194156"/>
                    <a:pt x="6105728" y="1026010"/>
                    <a:pt x="6216319" y="1449603"/>
                  </a:cubicBezTo>
                  <a:lnTo>
                    <a:pt x="0" y="1449603"/>
                  </a:lnTo>
                  <a:lnTo>
                    <a:pt x="0" y="147399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ís1îdè">
              <a:extLst>
                <a:ext uri="{FF2B5EF4-FFF2-40B4-BE49-F238E27FC236}">
                  <a16:creationId xmlns:a16="http://schemas.microsoft.com/office/drawing/2014/main" id="{CEACB00A-54F8-4D24-ABFC-047A7830E243}"/>
                </a:ext>
              </a:extLst>
            </p:cNvPr>
            <p:cNvGrpSpPr/>
            <p:nvPr/>
          </p:nvGrpSpPr>
          <p:grpSpPr>
            <a:xfrm flipH="1">
              <a:off x="7039319" y="1584000"/>
              <a:ext cx="3646682" cy="3663802"/>
              <a:chOff x="7659605" y="1304764"/>
              <a:chExt cx="2454599" cy="2466123"/>
            </a:xfrm>
          </p:grpSpPr>
          <p:sp>
            <p:nvSpPr>
              <p:cNvPr id="21" name="iṩ1íḋê">
                <a:extLst>
                  <a:ext uri="{FF2B5EF4-FFF2-40B4-BE49-F238E27FC236}">
                    <a16:creationId xmlns:a16="http://schemas.microsoft.com/office/drawing/2014/main" id="{6F227F75-60A0-4816-9E01-E3FEC8C18B3D}"/>
                  </a:ext>
                </a:extLst>
              </p:cNvPr>
              <p:cNvSpPr/>
              <p:nvPr/>
            </p:nvSpPr>
            <p:spPr bwMode="auto">
              <a:xfrm>
                <a:off x="7659605" y="2994942"/>
                <a:ext cx="774024" cy="775945"/>
              </a:xfrm>
              <a:custGeom>
                <a:avLst/>
                <a:gdLst>
                  <a:gd name="T0" fmla="*/ 200 w 200"/>
                  <a:gd name="T1" fmla="*/ 88 h 200"/>
                  <a:gd name="T2" fmla="*/ 177 w 200"/>
                  <a:gd name="T3" fmla="*/ 24 h 200"/>
                  <a:gd name="T4" fmla="*/ 111 w 200"/>
                  <a:gd name="T5" fmla="*/ 0 h 200"/>
                  <a:gd name="T6" fmla="*/ 8 w 200"/>
                  <a:gd name="T7" fmla="*/ 103 h 200"/>
                  <a:gd name="T8" fmla="*/ 41 w 200"/>
                  <a:gd name="T9" fmla="*/ 81 h 200"/>
                  <a:gd name="T10" fmla="*/ 8 w 200"/>
                  <a:gd name="T11" fmla="*/ 193 h 200"/>
                  <a:gd name="T12" fmla="*/ 119 w 200"/>
                  <a:gd name="T13" fmla="*/ 159 h 200"/>
                  <a:gd name="T14" fmla="*/ 96 w 200"/>
                  <a:gd name="T15" fmla="*/ 192 h 200"/>
                  <a:gd name="T16" fmla="*/ 200 w 200"/>
                  <a:gd name="T17" fmla="*/ 88 h 200"/>
                  <a:gd name="T18" fmla="*/ 122 w 200"/>
                  <a:gd name="T19" fmla="*/ 135 h 200"/>
                  <a:gd name="T20" fmla="*/ 137 w 200"/>
                  <a:gd name="T21" fmla="*/ 114 h 200"/>
                  <a:gd name="T22" fmla="*/ 65 w 200"/>
                  <a:gd name="T23" fmla="*/ 136 h 200"/>
                  <a:gd name="T24" fmla="*/ 86 w 200"/>
                  <a:gd name="T25" fmla="*/ 64 h 200"/>
                  <a:gd name="T26" fmla="*/ 65 w 200"/>
                  <a:gd name="T27" fmla="*/ 78 h 200"/>
                  <a:gd name="T28" fmla="*/ 132 w 200"/>
                  <a:gd name="T29" fmla="*/ 11 h 200"/>
                  <a:gd name="T30" fmla="*/ 174 w 200"/>
                  <a:gd name="T31" fmla="*/ 27 h 200"/>
                  <a:gd name="T32" fmla="*/ 189 w 200"/>
                  <a:gd name="T33" fmla="*/ 68 h 200"/>
                  <a:gd name="T34" fmla="*/ 122 w 200"/>
                  <a:gd name="T35" fmla="*/ 135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0" h="200">
                    <a:moveTo>
                      <a:pt x="200" y="88"/>
                    </a:moveTo>
                    <a:cubicBezTo>
                      <a:pt x="177" y="24"/>
                      <a:pt x="177" y="24"/>
                      <a:pt x="177" y="24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1" y="0"/>
                      <a:pt x="38" y="4"/>
                      <a:pt x="8" y="103"/>
                    </a:cubicBezTo>
                    <a:cubicBezTo>
                      <a:pt x="8" y="103"/>
                      <a:pt x="27" y="87"/>
                      <a:pt x="41" y="81"/>
                    </a:cubicBezTo>
                    <a:cubicBezTo>
                      <a:pt x="41" y="81"/>
                      <a:pt x="0" y="146"/>
                      <a:pt x="8" y="193"/>
                    </a:cubicBezTo>
                    <a:cubicBezTo>
                      <a:pt x="54" y="200"/>
                      <a:pt x="119" y="159"/>
                      <a:pt x="119" y="159"/>
                    </a:cubicBezTo>
                    <a:cubicBezTo>
                      <a:pt x="113" y="173"/>
                      <a:pt x="96" y="192"/>
                      <a:pt x="96" y="192"/>
                    </a:cubicBezTo>
                    <a:cubicBezTo>
                      <a:pt x="195" y="162"/>
                      <a:pt x="200" y="88"/>
                      <a:pt x="200" y="88"/>
                    </a:cubicBezTo>
                    <a:moveTo>
                      <a:pt x="122" y="135"/>
                    </a:moveTo>
                    <a:cubicBezTo>
                      <a:pt x="122" y="135"/>
                      <a:pt x="132" y="123"/>
                      <a:pt x="137" y="114"/>
                    </a:cubicBezTo>
                    <a:cubicBezTo>
                      <a:pt x="137" y="114"/>
                      <a:pt x="94" y="140"/>
                      <a:pt x="65" y="136"/>
                    </a:cubicBezTo>
                    <a:cubicBezTo>
                      <a:pt x="59" y="105"/>
                      <a:pt x="86" y="64"/>
                      <a:pt x="86" y="64"/>
                    </a:cubicBezTo>
                    <a:cubicBezTo>
                      <a:pt x="77" y="68"/>
                      <a:pt x="65" y="78"/>
                      <a:pt x="65" y="78"/>
                    </a:cubicBezTo>
                    <a:cubicBezTo>
                      <a:pt x="84" y="14"/>
                      <a:pt x="132" y="11"/>
                      <a:pt x="132" y="11"/>
                    </a:cubicBezTo>
                    <a:cubicBezTo>
                      <a:pt x="174" y="27"/>
                      <a:pt x="174" y="27"/>
                      <a:pt x="174" y="27"/>
                    </a:cubicBezTo>
                    <a:cubicBezTo>
                      <a:pt x="189" y="68"/>
                      <a:pt x="189" y="68"/>
                      <a:pt x="189" y="68"/>
                    </a:cubicBezTo>
                    <a:cubicBezTo>
                      <a:pt x="189" y="68"/>
                      <a:pt x="186" y="116"/>
                      <a:pt x="122" y="135"/>
                    </a:cubicBezTo>
                  </a:path>
                </a:pathLst>
              </a:custGeom>
              <a:solidFill>
                <a:srgbClr val="FF6400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iṥľîdè">
                <a:extLst>
                  <a:ext uri="{FF2B5EF4-FFF2-40B4-BE49-F238E27FC236}">
                    <a16:creationId xmlns:a16="http://schemas.microsoft.com/office/drawing/2014/main" id="{34FAC224-EF6E-4851-A1B6-2CB517914BA2}"/>
                  </a:ext>
                </a:extLst>
              </p:cNvPr>
              <p:cNvSpPr/>
              <p:nvPr/>
            </p:nvSpPr>
            <p:spPr bwMode="auto">
              <a:xfrm>
                <a:off x="7888164" y="3037196"/>
                <a:ext cx="503212" cy="501291"/>
              </a:xfrm>
              <a:custGeom>
                <a:avLst/>
                <a:gdLst>
                  <a:gd name="T0" fmla="*/ 115 w 130"/>
                  <a:gd name="T1" fmla="*/ 16 h 129"/>
                  <a:gd name="T2" fmla="*/ 73 w 130"/>
                  <a:gd name="T3" fmla="*/ 0 h 129"/>
                  <a:gd name="T4" fmla="*/ 6 w 130"/>
                  <a:gd name="T5" fmla="*/ 67 h 129"/>
                  <a:gd name="T6" fmla="*/ 27 w 130"/>
                  <a:gd name="T7" fmla="*/ 53 h 129"/>
                  <a:gd name="T8" fmla="*/ 6 w 130"/>
                  <a:gd name="T9" fmla="*/ 125 h 129"/>
                  <a:gd name="T10" fmla="*/ 78 w 130"/>
                  <a:gd name="T11" fmla="*/ 103 h 129"/>
                  <a:gd name="T12" fmla="*/ 63 w 130"/>
                  <a:gd name="T13" fmla="*/ 124 h 129"/>
                  <a:gd name="T14" fmla="*/ 130 w 130"/>
                  <a:gd name="T15" fmla="*/ 57 h 129"/>
                  <a:gd name="T16" fmla="*/ 115 w 130"/>
                  <a:gd name="T17" fmla="*/ 1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129">
                    <a:moveTo>
                      <a:pt x="115" y="16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25" y="3"/>
                      <a:pt x="6" y="67"/>
                    </a:cubicBezTo>
                    <a:cubicBezTo>
                      <a:pt x="6" y="67"/>
                      <a:pt x="18" y="57"/>
                      <a:pt x="27" y="53"/>
                    </a:cubicBezTo>
                    <a:cubicBezTo>
                      <a:pt x="27" y="53"/>
                      <a:pt x="0" y="94"/>
                      <a:pt x="6" y="125"/>
                    </a:cubicBezTo>
                    <a:cubicBezTo>
                      <a:pt x="35" y="129"/>
                      <a:pt x="78" y="103"/>
                      <a:pt x="78" y="103"/>
                    </a:cubicBezTo>
                    <a:cubicBezTo>
                      <a:pt x="73" y="112"/>
                      <a:pt x="63" y="124"/>
                      <a:pt x="63" y="124"/>
                    </a:cubicBezTo>
                    <a:cubicBezTo>
                      <a:pt x="127" y="105"/>
                      <a:pt x="130" y="57"/>
                      <a:pt x="130" y="57"/>
                    </a:cubicBezTo>
                    <a:cubicBezTo>
                      <a:pt x="115" y="16"/>
                      <a:pt x="115" y="16"/>
                      <a:pt x="115" y="16"/>
                    </a:cubicBezTo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ṩḷiḓe">
                <a:extLst>
                  <a:ext uri="{FF2B5EF4-FFF2-40B4-BE49-F238E27FC236}">
                    <a16:creationId xmlns:a16="http://schemas.microsoft.com/office/drawing/2014/main" id="{83C36141-5D85-4286-BB8F-F17F3A207EE5}"/>
                  </a:ext>
                </a:extLst>
              </p:cNvPr>
              <p:cNvSpPr/>
              <p:nvPr/>
            </p:nvSpPr>
            <p:spPr bwMode="auto">
              <a:xfrm>
                <a:off x="8410582" y="2727971"/>
                <a:ext cx="635738" cy="848930"/>
              </a:xfrm>
              <a:custGeom>
                <a:avLst/>
                <a:gdLst>
                  <a:gd name="T0" fmla="*/ 164 w 164"/>
                  <a:gd name="T1" fmla="*/ 55 h 219"/>
                  <a:gd name="T2" fmla="*/ 133 w 164"/>
                  <a:gd name="T3" fmla="*/ 180 h 219"/>
                  <a:gd name="T4" fmla="*/ 0 w 164"/>
                  <a:gd name="T5" fmla="*/ 219 h 219"/>
                  <a:gd name="T6" fmla="*/ 27 w 164"/>
                  <a:gd name="T7" fmla="*/ 82 h 219"/>
                  <a:gd name="T8" fmla="*/ 109 w 164"/>
                  <a:gd name="T9" fmla="*/ 0 h 219"/>
                  <a:gd name="T10" fmla="*/ 164 w 164"/>
                  <a:gd name="T11" fmla="*/ 5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219">
                    <a:moveTo>
                      <a:pt x="164" y="55"/>
                    </a:moveTo>
                    <a:cubicBezTo>
                      <a:pt x="133" y="180"/>
                      <a:pt x="133" y="180"/>
                      <a:pt x="133" y="180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19"/>
                      <a:pt x="93" y="147"/>
                      <a:pt x="27" y="82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64" y="55"/>
                      <a:pt x="164" y="55"/>
                      <a:pt x="164" y="55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Sļidè">
                <a:extLst>
                  <a:ext uri="{FF2B5EF4-FFF2-40B4-BE49-F238E27FC236}">
                    <a16:creationId xmlns:a16="http://schemas.microsoft.com/office/drawing/2014/main" id="{1366A979-1948-4218-81FE-3D69FA06B13B}"/>
                  </a:ext>
                </a:extLst>
              </p:cNvPr>
              <p:cNvSpPr/>
              <p:nvPr/>
            </p:nvSpPr>
            <p:spPr bwMode="auto">
              <a:xfrm>
                <a:off x="7842068" y="2366887"/>
                <a:ext cx="847009" cy="639579"/>
              </a:xfrm>
              <a:custGeom>
                <a:avLst/>
                <a:gdLst>
                  <a:gd name="T0" fmla="*/ 164 w 219"/>
                  <a:gd name="T1" fmla="*/ 0 h 165"/>
                  <a:gd name="T2" fmla="*/ 38 w 219"/>
                  <a:gd name="T3" fmla="*/ 32 h 165"/>
                  <a:gd name="T4" fmla="*/ 0 w 219"/>
                  <a:gd name="T5" fmla="*/ 165 h 165"/>
                  <a:gd name="T6" fmla="*/ 137 w 219"/>
                  <a:gd name="T7" fmla="*/ 137 h 165"/>
                  <a:gd name="T8" fmla="*/ 219 w 219"/>
                  <a:gd name="T9" fmla="*/ 55 h 165"/>
                  <a:gd name="T10" fmla="*/ 164 w 219"/>
                  <a:gd name="T11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165">
                    <a:moveTo>
                      <a:pt x="164" y="0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5"/>
                      <a:pt x="71" y="72"/>
                      <a:pt x="137" y="137"/>
                    </a:cubicBezTo>
                    <a:cubicBezTo>
                      <a:pt x="219" y="55"/>
                      <a:pt x="219" y="55"/>
                      <a:pt x="219" y="55"/>
                    </a:cubicBezTo>
                    <a:lnTo>
                      <a:pt x="16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ṡ1îḍè">
                <a:extLst>
                  <a:ext uri="{FF2B5EF4-FFF2-40B4-BE49-F238E27FC236}">
                    <a16:creationId xmlns:a16="http://schemas.microsoft.com/office/drawing/2014/main" id="{FA9A9C26-0E0C-4735-89A1-9DA9BE4E5727}"/>
                  </a:ext>
                </a:extLst>
              </p:cNvPr>
              <p:cNvSpPr/>
              <p:nvPr/>
            </p:nvSpPr>
            <p:spPr bwMode="auto">
              <a:xfrm>
                <a:off x="8654506" y="1685054"/>
                <a:ext cx="1081329" cy="1081330"/>
              </a:xfrm>
              <a:custGeom>
                <a:avLst/>
                <a:gdLst>
                  <a:gd name="T0" fmla="*/ 61 w 279"/>
                  <a:gd name="T1" fmla="*/ 221 h 279"/>
                  <a:gd name="T2" fmla="*/ 148 w 279"/>
                  <a:gd name="T3" fmla="*/ 279 h 279"/>
                  <a:gd name="T4" fmla="*/ 279 w 279"/>
                  <a:gd name="T5" fmla="*/ 78 h 279"/>
                  <a:gd name="T6" fmla="*/ 233 w 279"/>
                  <a:gd name="T7" fmla="*/ 48 h 279"/>
                  <a:gd name="T8" fmla="*/ 204 w 279"/>
                  <a:gd name="T9" fmla="*/ 7 h 279"/>
                  <a:gd name="T10" fmla="*/ 202 w 279"/>
                  <a:gd name="T11" fmla="*/ 0 h 279"/>
                  <a:gd name="T12" fmla="*/ 0 w 279"/>
                  <a:gd name="T13" fmla="*/ 131 h 279"/>
                  <a:gd name="T14" fmla="*/ 8 w 279"/>
                  <a:gd name="T15" fmla="*/ 147 h 279"/>
                  <a:gd name="T16" fmla="*/ 61 w 279"/>
                  <a:gd name="T17" fmla="*/ 221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9" h="279">
                    <a:moveTo>
                      <a:pt x="61" y="221"/>
                    </a:moveTo>
                    <a:cubicBezTo>
                      <a:pt x="83" y="243"/>
                      <a:pt x="111" y="264"/>
                      <a:pt x="148" y="279"/>
                    </a:cubicBezTo>
                    <a:cubicBezTo>
                      <a:pt x="207" y="212"/>
                      <a:pt x="249" y="138"/>
                      <a:pt x="279" y="78"/>
                    </a:cubicBezTo>
                    <a:cubicBezTo>
                      <a:pt x="259" y="70"/>
                      <a:pt x="244" y="60"/>
                      <a:pt x="233" y="48"/>
                    </a:cubicBezTo>
                    <a:cubicBezTo>
                      <a:pt x="218" y="34"/>
                      <a:pt x="210" y="19"/>
                      <a:pt x="204" y="7"/>
                    </a:cubicBezTo>
                    <a:cubicBezTo>
                      <a:pt x="203" y="4"/>
                      <a:pt x="202" y="2"/>
                      <a:pt x="202" y="0"/>
                    </a:cubicBezTo>
                    <a:cubicBezTo>
                      <a:pt x="141" y="29"/>
                      <a:pt x="67" y="72"/>
                      <a:pt x="0" y="131"/>
                    </a:cubicBezTo>
                    <a:cubicBezTo>
                      <a:pt x="2" y="136"/>
                      <a:pt x="5" y="141"/>
                      <a:pt x="8" y="147"/>
                    </a:cubicBezTo>
                    <a:cubicBezTo>
                      <a:pt x="18" y="168"/>
                      <a:pt x="35" y="196"/>
                      <a:pt x="61" y="22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šļiḑe">
                <a:extLst>
                  <a:ext uri="{FF2B5EF4-FFF2-40B4-BE49-F238E27FC236}">
                    <a16:creationId xmlns:a16="http://schemas.microsoft.com/office/drawing/2014/main" id="{1B5B788B-FFF4-4391-8E2E-338E34D90B22}"/>
                  </a:ext>
                </a:extLst>
              </p:cNvPr>
              <p:cNvSpPr/>
              <p:nvPr/>
            </p:nvSpPr>
            <p:spPr bwMode="auto">
              <a:xfrm>
                <a:off x="9476547" y="1487227"/>
                <a:ext cx="457117" cy="457117"/>
              </a:xfrm>
              <a:custGeom>
                <a:avLst/>
                <a:gdLst>
                  <a:gd name="T0" fmla="*/ 29 w 118"/>
                  <a:gd name="T1" fmla="*/ 91 h 118"/>
                  <a:gd name="T2" fmla="*/ 72 w 118"/>
                  <a:gd name="T3" fmla="*/ 118 h 118"/>
                  <a:gd name="T4" fmla="*/ 118 w 118"/>
                  <a:gd name="T5" fmla="*/ 0 h 118"/>
                  <a:gd name="T6" fmla="*/ 0 w 118"/>
                  <a:gd name="T7" fmla="*/ 46 h 118"/>
                  <a:gd name="T8" fmla="*/ 3 w 118"/>
                  <a:gd name="T9" fmla="*/ 53 h 118"/>
                  <a:gd name="T10" fmla="*/ 29 w 118"/>
                  <a:gd name="T11" fmla="*/ 91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" h="118">
                    <a:moveTo>
                      <a:pt x="29" y="91"/>
                    </a:moveTo>
                    <a:cubicBezTo>
                      <a:pt x="40" y="102"/>
                      <a:pt x="54" y="111"/>
                      <a:pt x="72" y="118"/>
                    </a:cubicBezTo>
                    <a:cubicBezTo>
                      <a:pt x="104" y="50"/>
                      <a:pt x="118" y="0"/>
                      <a:pt x="118" y="0"/>
                    </a:cubicBezTo>
                    <a:cubicBezTo>
                      <a:pt x="118" y="0"/>
                      <a:pt x="69" y="14"/>
                      <a:pt x="0" y="46"/>
                    </a:cubicBezTo>
                    <a:cubicBezTo>
                      <a:pt x="1" y="48"/>
                      <a:pt x="2" y="50"/>
                      <a:pt x="3" y="53"/>
                    </a:cubicBezTo>
                    <a:cubicBezTo>
                      <a:pt x="8" y="64"/>
                      <a:pt x="16" y="78"/>
                      <a:pt x="29" y="9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ŝľïḑê">
                <a:extLst>
                  <a:ext uri="{FF2B5EF4-FFF2-40B4-BE49-F238E27FC236}">
                    <a16:creationId xmlns:a16="http://schemas.microsoft.com/office/drawing/2014/main" id="{76FABB8E-5309-4065-8EDE-19AB2EB6F19B}"/>
                  </a:ext>
                </a:extLst>
              </p:cNvPr>
              <p:cNvSpPr/>
              <p:nvPr/>
            </p:nvSpPr>
            <p:spPr bwMode="auto">
              <a:xfrm>
                <a:off x="8062943" y="2222838"/>
                <a:ext cx="1129346" cy="1137029"/>
              </a:xfrm>
              <a:custGeom>
                <a:avLst/>
                <a:gdLst>
                  <a:gd name="T0" fmla="*/ 206 w 292"/>
                  <a:gd name="T1" fmla="*/ 91 h 293"/>
                  <a:gd name="T2" fmla="*/ 150 w 292"/>
                  <a:gd name="T3" fmla="*/ 14 h 293"/>
                  <a:gd name="T4" fmla="*/ 144 w 292"/>
                  <a:gd name="T5" fmla="*/ 0 h 293"/>
                  <a:gd name="T6" fmla="*/ 0 w 292"/>
                  <a:gd name="T7" fmla="*/ 197 h 293"/>
                  <a:gd name="T8" fmla="*/ 37 w 292"/>
                  <a:gd name="T9" fmla="*/ 253 h 293"/>
                  <a:gd name="T10" fmla="*/ 96 w 292"/>
                  <a:gd name="T11" fmla="*/ 293 h 293"/>
                  <a:gd name="T12" fmla="*/ 292 w 292"/>
                  <a:gd name="T13" fmla="*/ 149 h 293"/>
                  <a:gd name="T14" fmla="*/ 206 w 292"/>
                  <a:gd name="T15" fmla="*/ 91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2" h="293">
                    <a:moveTo>
                      <a:pt x="206" y="91"/>
                    </a:moveTo>
                    <a:cubicBezTo>
                      <a:pt x="179" y="64"/>
                      <a:pt x="161" y="35"/>
                      <a:pt x="150" y="14"/>
                    </a:cubicBezTo>
                    <a:cubicBezTo>
                      <a:pt x="148" y="9"/>
                      <a:pt x="146" y="4"/>
                      <a:pt x="144" y="0"/>
                    </a:cubicBezTo>
                    <a:cubicBezTo>
                      <a:pt x="86" y="53"/>
                      <a:pt x="34" y="118"/>
                      <a:pt x="0" y="197"/>
                    </a:cubicBezTo>
                    <a:cubicBezTo>
                      <a:pt x="0" y="197"/>
                      <a:pt x="11" y="228"/>
                      <a:pt x="37" y="253"/>
                    </a:cubicBezTo>
                    <a:cubicBezTo>
                      <a:pt x="63" y="279"/>
                      <a:pt x="96" y="293"/>
                      <a:pt x="96" y="293"/>
                    </a:cubicBezTo>
                    <a:cubicBezTo>
                      <a:pt x="175" y="260"/>
                      <a:pt x="240" y="207"/>
                      <a:pt x="292" y="149"/>
                    </a:cubicBezTo>
                    <a:cubicBezTo>
                      <a:pt x="256" y="134"/>
                      <a:pt x="228" y="113"/>
                      <a:pt x="206" y="9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îśḷïḋe">
                <a:extLst>
                  <a:ext uri="{FF2B5EF4-FFF2-40B4-BE49-F238E27FC236}">
                    <a16:creationId xmlns:a16="http://schemas.microsoft.com/office/drawing/2014/main" id="{D3DFBF22-28BE-47A8-82FA-BDCDF3450BE4}"/>
                  </a:ext>
                </a:extLst>
              </p:cNvPr>
              <p:cNvSpPr/>
              <p:nvPr/>
            </p:nvSpPr>
            <p:spPr bwMode="auto">
              <a:xfrm>
                <a:off x="9438133" y="1665848"/>
                <a:ext cx="316908" cy="320750"/>
              </a:xfrm>
              <a:custGeom>
                <a:avLst/>
                <a:gdLst>
                  <a:gd name="T0" fmla="*/ 31 w 82"/>
                  <a:gd name="T1" fmla="*/ 53 h 83"/>
                  <a:gd name="T2" fmla="*/ 77 w 82"/>
                  <a:gd name="T3" fmla="*/ 83 h 83"/>
                  <a:gd name="T4" fmla="*/ 82 w 82"/>
                  <a:gd name="T5" fmla="*/ 72 h 83"/>
                  <a:gd name="T6" fmla="*/ 39 w 82"/>
                  <a:gd name="T7" fmla="*/ 45 h 83"/>
                  <a:gd name="T8" fmla="*/ 13 w 82"/>
                  <a:gd name="T9" fmla="*/ 7 h 83"/>
                  <a:gd name="T10" fmla="*/ 10 w 82"/>
                  <a:gd name="T11" fmla="*/ 0 h 83"/>
                  <a:gd name="T12" fmla="*/ 0 w 82"/>
                  <a:gd name="T13" fmla="*/ 5 h 83"/>
                  <a:gd name="T14" fmla="*/ 2 w 82"/>
                  <a:gd name="T15" fmla="*/ 12 h 83"/>
                  <a:gd name="T16" fmla="*/ 31 w 82"/>
                  <a:gd name="T17" fmla="*/ 5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2" h="83">
                    <a:moveTo>
                      <a:pt x="31" y="53"/>
                    </a:moveTo>
                    <a:cubicBezTo>
                      <a:pt x="42" y="65"/>
                      <a:pt x="57" y="75"/>
                      <a:pt x="77" y="83"/>
                    </a:cubicBezTo>
                    <a:cubicBezTo>
                      <a:pt x="78" y="79"/>
                      <a:pt x="80" y="76"/>
                      <a:pt x="82" y="72"/>
                    </a:cubicBezTo>
                    <a:cubicBezTo>
                      <a:pt x="64" y="65"/>
                      <a:pt x="50" y="56"/>
                      <a:pt x="39" y="45"/>
                    </a:cubicBezTo>
                    <a:cubicBezTo>
                      <a:pt x="26" y="32"/>
                      <a:pt x="18" y="18"/>
                      <a:pt x="13" y="7"/>
                    </a:cubicBezTo>
                    <a:cubicBezTo>
                      <a:pt x="12" y="4"/>
                      <a:pt x="11" y="2"/>
                      <a:pt x="10" y="0"/>
                    </a:cubicBezTo>
                    <a:cubicBezTo>
                      <a:pt x="7" y="2"/>
                      <a:pt x="3" y="3"/>
                      <a:pt x="0" y="5"/>
                    </a:cubicBezTo>
                    <a:cubicBezTo>
                      <a:pt x="0" y="7"/>
                      <a:pt x="1" y="9"/>
                      <a:pt x="2" y="12"/>
                    </a:cubicBezTo>
                    <a:cubicBezTo>
                      <a:pt x="8" y="24"/>
                      <a:pt x="16" y="39"/>
                      <a:pt x="31" y="53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íşľiḓê">
                <a:extLst>
                  <a:ext uri="{FF2B5EF4-FFF2-40B4-BE49-F238E27FC236}">
                    <a16:creationId xmlns:a16="http://schemas.microsoft.com/office/drawing/2014/main" id="{F15D980A-ACC3-436F-9772-6778D9262C5E}"/>
                  </a:ext>
                </a:extLst>
              </p:cNvPr>
              <p:cNvSpPr/>
              <p:nvPr/>
            </p:nvSpPr>
            <p:spPr bwMode="auto">
              <a:xfrm>
                <a:off x="8619933" y="2192108"/>
                <a:ext cx="608848" cy="608848"/>
              </a:xfrm>
              <a:custGeom>
                <a:avLst/>
                <a:gdLst>
                  <a:gd name="T0" fmla="*/ 62 w 157"/>
                  <a:gd name="T1" fmla="*/ 99 h 157"/>
                  <a:gd name="T2" fmla="*/ 148 w 157"/>
                  <a:gd name="T3" fmla="*/ 157 h 157"/>
                  <a:gd name="T4" fmla="*/ 157 w 157"/>
                  <a:gd name="T5" fmla="*/ 148 h 157"/>
                  <a:gd name="T6" fmla="*/ 70 w 157"/>
                  <a:gd name="T7" fmla="*/ 90 h 157"/>
                  <a:gd name="T8" fmla="*/ 17 w 157"/>
                  <a:gd name="T9" fmla="*/ 16 h 157"/>
                  <a:gd name="T10" fmla="*/ 9 w 157"/>
                  <a:gd name="T11" fmla="*/ 0 h 157"/>
                  <a:gd name="T12" fmla="*/ 0 w 157"/>
                  <a:gd name="T13" fmla="*/ 8 h 157"/>
                  <a:gd name="T14" fmla="*/ 6 w 157"/>
                  <a:gd name="T15" fmla="*/ 22 h 157"/>
                  <a:gd name="T16" fmla="*/ 62 w 157"/>
                  <a:gd name="T17" fmla="*/ 9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157">
                    <a:moveTo>
                      <a:pt x="62" y="99"/>
                    </a:moveTo>
                    <a:cubicBezTo>
                      <a:pt x="84" y="121"/>
                      <a:pt x="112" y="142"/>
                      <a:pt x="148" y="157"/>
                    </a:cubicBezTo>
                    <a:cubicBezTo>
                      <a:pt x="151" y="154"/>
                      <a:pt x="154" y="151"/>
                      <a:pt x="157" y="148"/>
                    </a:cubicBezTo>
                    <a:cubicBezTo>
                      <a:pt x="120" y="133"/>
                      <a:pt x="92" y="112"/>
                      <a:pt x="70" y="90"/>
                    </a:cubicBezTo>
                    <a:cubicBezTo>
                      <a:pt x="44" y="65"/>
                      <a:pt x="27" y="37"/>
                      <a:pt x="17" y="16"/>
                    </a:cubicBezTo>
                    <a:cubicBezTo>
                      <a:pt x="14" y="10"/>
                      <a:pt x="11" y="5"/>
                      <a:pt x="9" y="0"/>
                    </a:cubicBezTo>
                    <a:cubicBezTo>
                      <a:pt x="6" y="3"/>
                      <a:pt x="3" y="6"/>
                      <a:pt x="0" y="8"/>
                    </a:cubicBezTo>
                    <a:cubicBezTo>
                      <a:pt x="2" y="12"/>
                      <a:pt x="4" y="17"/>
                      <a:pt x="6" y="22"/>
                    </a:cubicBezTo>
                    <a:cubicBezTo>
                      <a:pt x="17" y="43"/>
                      <a:pt x="35" y="72"/>
                      <a:pt x="62" y="99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îSľîḑê">
                <a:extLst>
                  <a:ext uri="{FF2B5EF4-FFF2-40B4-BE49-F238E27FC236}">
                    <a16:creationId xmlns:a16="http://schemas.microsoft.com/office/drawing/2014/main" id="{B10A99B9-3CC6-4FA5-9A19-4EFEC7C8761B}"/>
                  </a:ext>
                </a:extLst>
              </p:cNvPr>
              <p:cNvSpPr/>
              <p:nvPr/>
            </p:nvSpPr>
            <p:spPr bwMode="auto">
              <a:xfrm>
                <a:off x="8124404" y="2595445"/>
                <a:ext cx="693357" cy="695278"/>
              </a:xfrm>
              <a:custGeom>
                <a:avLst/>
                <a:gdLst>
                  <a:gd name="T0" fmla="*/ 302 w 361"/>
                  <a:gd name="T1" fmla="*/ 0 h 362"/>
                  <a:gd name="T2" fmla="*/ 361 w 361"/>
                  <a:gd name="T3" fmla="*/ 61 h 362"/>
                  <a:gd name="T4" fmla="*/ 0 w 361"/>
                  <a:gd name="T5" fmla="*/ 362 h 362"/>
                  <a:gd name="T6" fmla="*/ 302 w 361"/>
                  <a:gd name="T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1" h="362">
                    <a:moveTo>
                      <a:pt x="302" y="0"/>
                    </a:moveTo>
                    <a:lnTo>
                      <a:pt x="361" y="61"/>
                    </a:lnTo>
                    <a:lnTo>
                      <a:pt x="0" y="362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ïṥ1ïdè">
                <a:extLst>
                  <a:ext uri="{FF2B5EF4-FFF2-40B4-BE49-F238E27FC236}">
                    <a16:creationId xmlns:a16="http://schemas.microsoft.com/office/drawing/2014/main" id="{721C0944-C722-42E1-A2A0-59DDA4D9FE3A}"/>
                  </a:ext>
                </a:extLst>
              </p:cNvPr>
              <p:cNvSpPr/>
              <p:nvPr/>
            </p:nvSpPr>
            <p:spPr bwMode="auto">
              <a:xfrm>
                <a:off x="9820344" y="1304764"/>
                <a:ext cx="293860" cy="293860"/>
              </a:xfrm>
              <a:custGeom>
                <a:avLst/>
                <a:gdLst>
                  <a:gd name="T0" fmla="*/ 153 w 153"/>
                  <a:gd name="T1" fmla="*/ 0 h 153"/>
                  <a:gd name="T2" fmla="*/ 10 w 153"/>
                  <a:gd name="T3" fmla="*/ 111 h 153"/>
                  <a:gd name="T4" fmla="*/ 0 w 153"/>
                  <a:gd name="T5" fmla="*/ 153 h 153"/>
                  <a:gd name="T6" fmla="*/ 43 w 153"/>
                  <a:gd name="T7" fmla="*/ 145 h 153"/>
                  <a:gd name="T8" fmla="*/ 153 w 153"/>
                  <a:gd name="T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153">
                    <a:moveTo>
                      <a:pt x="153" y="0"/>
                    </a:moveTo>
                    <a:lnTo>
                      <a:pt x="10" y="111"/>
                    </a:lnTo>
                    <a:lnTo>
                      <a:pt x="0" y="153"/>
                    </a:lnTo>
                    <a:lnTo>
                      <a:pt x="43" y="145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îŝḷîďe">
                <a:extLst>
                  <a:ext uri="{FF2B5EF4-FFF2-40B4-BE49-F238E27FC236}">
                    <a16:creationId xmlns:a16="http://schemas.microsoft.com/office/drawing/2014/main" id="{E505D266-79CB-44E7-840B-6F865A331FCF}"/>
                  </a:ext>
                </a:extLst>
              </p:cNvPr>
              <p:cNvSpPr/>
              <p:nvPr/>
            </p:nvSpPr>
            <p:spPr bwMode="auto">
              <a:xfrm>
                <a:off x="9820344" y="1304764"/>
                <a:ext cx="293860" cy="293860"/>
              </a:xfrm>
              <a:custGeom>
                <a:avLst/>
                <a:gdLst>
                  <a:gd name="T0" fmla="*/ 153 w 153"/>
                  <a:gd name="T1" fmla="*/ 0 h 153"/>
                  <a:gd name="T2" fmla="*/ 10 w 153"/>
                  <a:gd name="T3" fmla="*/ 111 h 153"/>
                  <a:gd name="T4" fmla="*/ 0 w 153"/>
                  <a:gd name="T5" fmla="*/ 153 h 153"/>
                  <a:gd name="T6" fmla="*/ 43 w 153"/>
                  <a:gd name="T7" fmla="*/ 145 h 153"/>
                  <a:gd name="T8" fmla="*/ 153 w 153"/>
                  <a:gd name="T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153">
                    <a:moveTo>
                      <a:pt x="153" y="0"/>
                    </a:moveTo>
                    <a:lnTo>
                      <a:pt x="10" y="111"/>
                    </a:lnTo>
                    <a:lnTo>
                      <a:pt x="0" y="153"/>
                    </a:lnTo>
                    <a:lnTo>
                      <a:pt x="43" y="145"/>
                    </a:lnTo>
                    <a:lnTo>
                      <a:pt x="15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şľîḑé">
                <a:extLst>
                  <a:ext uri="{FF2B5EF4-FFF2-40B4-BE49-F238E27FC236}">
                    <a16:creationId xmlns:a16="http://schemas.microsoft.com/office/drawing/2014/main" id="{285FE60B-C282-4F3A-8DC1-ECA299C4BC3C}"/>
                  </a:ext>
                </a:extLst>
              </p:cNvPr>
              <p:cNvSpPr/>
              <p:nvPr/>
            </p:nvSpPr>
            <p:spPr bwMode="auto">
              <a:xfrm>
                <a:off x="9096257" y="1952025"/>
                <a:ext cx="372608" cy="372608"/>
              </a:xfrm>
              <a:custGeom>
                <a:avLst/>
                <a:gdLst>
                  <a:gd name="T0" fmla="*/ 79 w 96"/>
                  <a:gd name="T1" fmla="*/ 79 h 96"/>
                  <a:gd name="T2" fmla="*/ 17 w 96"/>
                  <a:gd name="T3" fmla="*/ 79 h 96"/>
                  <a:gd name="T4" fmla="*/ 17 w 96"/>
                  <a:gd name="T5" fmla="*/ 17 h 96"/>
                  <a:gd name="T6" fmla="*/ 79 w 96"/>
                  <a:gd name="T7" fmla="*/ 17 h 96"/>
                  <a:gd name="T8" fmla="*/ 79 w 96"/>
                  <a:gd name="T9" fmla="*/ 7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6">
                    <a:moveTo>
                      <a:pt x="79" y="79"/>
                    </a:moveTo>
                    <a:cubicBezTo>
                      <a:pt x="62" y="96"/>
                      <a:pt x="34" y="96"/>
                      <a:pt x="17" y="79"/>
                    </a:cubicBezTo>
                    <a:cubicBezTo>
                      <a:pt x="0" y="62"/>
                      <a:pt x="0" y="34"/>
                      <a:pt x="17" y="17"/>
                    </a:cubicBezTo>
                    <a:cubicBezTo>
                      <a:pt x="34" y="0"/>
                      <a:pt x="62" y="0"/>
                      <a:pt x="79" y="17"/>
                    </a:cubicBezTo>
                    <a:cubicBezTo>
                      <a:pt x="96" y="34"/>
                      <a:pt x="96" y="62"/>
                      <a:pt x="79" y="79"/>
                    </a:cubicBezTo>
                  </a:path>
                </a:pathLst>
              </a:custGeom>
              <a:solidFill>
                <a:schemeClr val="bg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š1ïḍé">
                <a:extLst>
                  <a:ext uri="{FF2B5EF4-FFF2-40B4-BE49-F238E27FC236}">
                    <a16:creationId xmlns:a16="http://schemas.microsoft.com/office/drawing/2014/main" id="{1A46B2D8-B6A6-47A6-B2B0-8A337AF2712F}"/>
                  </a:ext>
                </a:extLst>
              </p:cNvPr>
              <p:cNvSpPr/>
              <p:nvPr/>
            </p:nvSpPr>
            <p:spPr bwMode="auto">
              <a:xfrm>
                <a:off x="9096257" y="1952025"/>
                <a:ext cx="372608" cy="372608"/>
              </a:xfrm>
              <a:custGeom>
                <a:avLst/>
                <a:gdLst>
                  <a:gd name="T0" fmla="*/ 48 w 96"/>
                  <a:gd name="T1" fmla="*/ 96 h 96"/>
                  <a:gd name="T2" fmla="*/ 14 w 96"/>
                  <a:gd name="T3" fmla="*/ 82 h 96"/>
                  <a:gd name="T4" fmla="*/ 0 w 96"/>
                  <a:gd name="T5" fmla="*/ 48 h 96"/>
                  <a:gd name="T6" fmla="*/ 14 w 96"/>
                  <a:gd name="T7" fmla="*/ 14 h 96"/>
                  <a:gd name="T8" fmla="*/ 48 w 96"/>
                  <a:gd name="T9" fmla="*/ 0 h 96"/>
                  <a:gd name="T10" fmla="*/ 82 w 96"/>
                  <a:gd name="T11" fmla="*/ 14 h 96"/>
                  <a:gd name="T12" fmla="*/ 96 w 96"/>
                  <a:gd name="T13" fmla="*/ 48 h 96"/>
                  <a:gd name="T14" fmla="*/ 82 w 96"/>
                  <a:gd name="T15" fmla="*/ 82 h 96"/>
                  <a:gd name="T16" fmla="*/ 48 w 96"/>
                  <a:gd name="T17" fmla="*/ 96 h 96"/>
                  <a:gd name="T18" fmla="*/ 48 w 96"/>
                  <a:gd name="T19" fmla="*/ 10 h 96"/>
                  <a:gd name="T20" fmla="*/ 21 w 96"/>
                  <a:gd name="T21" fmla="*/ 21 h 96"/>
                  <a:gd name="T22" fmla="*/ 10 w 96"/>
                  <a:gd name="T23" fmla="*/ 48 h 96"/>
                  <a:gd name="T24" fmla="*/ 21 w 96"/>
                  <a:gd name="T25" fmla="*/ 75 h 96"/>
                  <a:gd name="T26" fmla="*/ 48 w 96"/>
                  <a:gd name="T27" fmla="*/ 86 h 96"/>
                  <a:gd name="T28" fmla="*/ 75 w 96"/>
                  <a:gd name="T29" fmla="*/ 75 h 96"/>
                  <a:gd name="T30" fmla="*/ 86 w 96"/>
                  <a:gd name="T31" fmla="*/ 48 h 96"/>
                  <a:gd name="T32" fmla="*/ 75 w 96"/>
                  <a:gd name="T33" fmla="*/ 21 h 96"/>
                  <a:gd name="T34" fmla="*/ 48 w 96"/>
                  <a:gd name="T35" fmla="*/ 1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96">
                    <a:moveTo>
                      <a:pt x="48" y="96"/>
                    </a:moveTo>
                    <a:cubicBezTo>
                      <a:pt x="35" y="96"/>
                      <a:pt x="23" y="91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35"/>
                      <a:pt x="5" y="23"/>
                      <a:pt x="14" y="14"/>
                    </a:cubicBezTo>
                    <a:cubicBezTo>
                      <a:pt x="23" y="5"/>
                      <a:pt x="35" y="0"/>
                      <a:pt x="48" y="0"/>
                    </a:cubicBezTo>
                    <a:cubicBezTo>
                      <a:pt x="61" y="0"/>
                      <a:pt x="73" y="5"/>
                      <a:pt x="82" y="14"/>
                    </a:cubicBezTo>
                    <a:cubicBezTo>
                      <a:pt x="91" y="23"/>
                      <a:pt x="96" y="35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73" y="91"/>
                      <a:pt x="61" y="96"/>
                      <a:pt x="48" y="96"/>
                    </a:cubicBezTo>
                    <a:moveTo>
                      <a:pt x="48" y="10"/>
                    </a:moveTo>
                    <a:cubicBezTo>
                      <a:pt x="38" y="10"/>
                      <a:pt x="28" y="14"/>
                      <a:pt x="21" y="21"/>
                    </a:cubicBezTo>
                    <a:cubicBezTo>
                      <a:pt x="14" y="28"/>
                      <a:pt x="10" y="38"/>
                      <a:pt x="10" y="48"/>
                    </a:cubicBezTo>
                    <a:cubicBezTo>
                      <a:pt x="10" y="58"/>
                      <a:pt x="14" y="68"/>
                      <a:pt x="21" y="75"/>
                    </a:cubicBezTo>
                    <a:cubicBezTo>
                      <a:pt x="28" y="82"/>
                      <a:pt x="38" y="86"/>
                      <a:pt x="48" y="86"/>
                    </a:cubicBezTo>
                    <a:cubicBezTo>
                      <a:pt x="58" y="86"/>
                      <a:pt x="68" y="82"/>
                      <a:pt x="75" y="75"/>
                    </a:cubicBezTo>
                    <a:cubicBezTo>
                      <a:pt x="82" y="68"/>
                      <a:pt x="86" y="58"/>
                      <a:pt x="86" y="48"/>
                    </a:cubicBezTo>
                    <a:cubicBezTo>
                      <a:pt x="86" y="38"/>
                      <a:pt x="82" y="28"/>
                      <a:pt x="75" y="21"/>
                    </a:cubicBezTo>
                    <a:cubicBezTo>
                      <a:pt x="68" y="14"/>
                      <a:pt x="58" y="10"/>
                      <a:pt x="48" y="1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ṡ1îḑé">
                <a:extLst>
                  <a:ext uri="{FF2B5EF4-FFF2-40B4-BE49-F238E27FC236}">
                    <a16:creationId xmlns:a16="http://schemas.microsoft.com/office/drawing/2014/main" id="{A256DC31-5C99-4012-8754-F9809286D264}"/>
                  </a:ext>
                </a:extLst>
              </p:cNvPr>
              <p:cNvSpPr/>
              <p:nvPr/>
            </p:nvSpPr>
            <p:spPr bwMode="auto">
              <a:xfrm>
                <a:off x="9933662" y="1487227"/>
                <a:ext cx="0" cy="384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ṥ1îde">
                <a:extLst>
                  <a:ext uri="{FF2B5EF4-FFF2-40B4-BE49-F238E27FC236}">
                    <a16:creationId xmlns:a16="http://schemas.microsoft.com/office/drawing/2014/main" id="{32AA66EB-1A09-4D46-90EC-ED6D116FC7E4}"/>
                  </a:ext>
                </a:extLst>
              </p:cNvPr>
              <p:cNvSpPr/>
              <p:nvPr/>
            </p:nvSpPr>
            <p:spPr bwMode="auto">
              <a:xfrm>
                <a:off x="8429788" y="2883544"/>
                <a:ext cx="689515" cy="480164"/>
              </a:xfrm>
              <a:custGeom>
                <a:avLst/>
                <a:gdLst>
                  <a:gd name="T0" fmla="*/ 45 w 178"/>
                  <a:gd name="T1" fmla="*/ 102 h 124"/>
                  <a:gd name="T2" fmla="*/ 1 w 178"/>
                  <a:gd name="T3" fmla="*/ 123 h 124"/>
                  <a:gd name="T4" fmla="*/ 0 w 178"/>
                  <a:gd name="T5" fmla="*/ 123 h 124"/>
                  <a:gd name="T6" fmla="*/ 0 w 178"/>
                  <a:gd name="T7" fmla="*/ 123 h 124"/>
                  <a:gd name="T8" fmla="*/ 1 w 178"/>
                  <a:gd name="T9" fmla="*/ 124 h 124"/>
                  <a:gd name="T10" fmla="*/ 45 w 178"/>
                  <a:gd name="T11" fmla="*/ 102 h 124"/>
                  <a:gd name="T12" fmla="*/ 45 w 178"/>
                  <a:gd name="T13" fmla="*/ 102 h 124"/>
                  <a:gd name="T14" fmla="*/ 178 w 178"/>
                  <a:gd name="T15" fmla="*/ 0 h 124"/>
                  <a:gd name="T16" fmla="*/ 158 w 178"/>
                  <a:gd name="T17" fmla="*/ 19 h 124"/>
                  <a:gd name="T18" fmla="*/ 158 w 178"/>
                  <a:gd name="T19" fmla="*/ 19 h 124"/>
                  <a:gd name="T20" fmla="*/ 178 w 178"/>
                  <a:gd name="T21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8" h="124">
                    <a:moveTo>
                      <a:pt x="45" y="102"/>
                    </a:moveTo>
                    <a:cubicBezTo>
                      <a:pt x="31" y="110"/>
                      <a:pt x="16" y="117"/>
                      <a:pt x="1" y="123"/>
                    </a:cubicBezTo>
                    <a:cubicBezTo>
                      <a:pt x="1" y="123"/>
                      <a:pt x="1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1" y="124"/>
                      <a:pt x="1" y="124"/>
                      <a:pt x="1" y="124"/>
                    </a:cubicBezTo>
                    <a:cubicBezTo>
                      <a:pt x="16" y="117"/>
                      <a:pt x="31" y="110"/>
                      <a:pt x="45" y="102"/>
                    </a:cubicBezTo>
                    <a:cubicBezTo>
                      <a:pt x="45" y="102"/>
                      <a:pt x="45" y="102"/>
                      <a:pt x="45" y="102"/>
                    </a:cubicBezTo>
                    <a:moveTo>
                      <a:pt x="178" y="0"/>
                    </a:moveTo>
                    <a:cubicBezTo>
                      <a:pt x="172" y="6"/>
                      <a:pt x="165" y="13"/>
                      <a:pt x="158" y="19"/>
                    </a:cubicBezTo>
                    <a:cubicBezTo>
                      <a:pt x="158" y="19"/>
                      <a:pt x="158" y="19"/>
                      <a:pt x="158" y="19"/>
                    </a:cubicBezTo>
                    <a:cubicBezTo>
                      <a:pt x="165" y="13"/>
                      <a:pt x="172" y="6"/>
                      <a:pt x="178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ïṥlíḋé">
                <a:extLst>
                  <a:ext uri="{FF2B5EF4-FFF2-40B4-BE49-F238E27FC236}">
                    <a16:creationId xmlns:a16="http://schemas.microsoft.com/office/drawing/2014/main" id="{60B8F58F-A550-4810-A696-43A17514D6DC}"/>
                  </a:ext>
                </a:extLst>
              </p:cNvPr>
              <p:cNvSpPr/>
              <p:nvPr/>
            </p:nvSpPr>
            <p:spPr bwMode="auto">
              <a:xfrm>
                <a:off x="8410582" y="3352184"/>
                <a:ext cx="19206" cy="7682"/>
              </a:xfrm>
              <a:custGeom>
                <a:avLst/>
                <a:gdLst>
                  <a:gd name="T0" fmla="*/ 0 w 5"/>
                  <a:gd name="T1" fmla="*/ 0 h 2"/>
                  <a:gd name="T2" fmla="*/ 5 w 5"/>
                  <a:gd name="T3" fmla="*/ 2 h 2"/>
                  <a:gd name="T4" fmla="*/ 5 w 5"/>
                  <a:gd name="T5" fmla="*/ 2 h 2"/>
                  <a:gd name="T6" fmla="*/ 0 w 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3" y="1"/>
                      <a:pt x="0" y="0"/>
                    </a:cubicBezTo>
                  </a:path>
                </a:pathLst>
              </a:custGeom>
              <a:solidFill>
                <a:srgbClr val="E5C06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ṧ1íḑê">
                <a:extLst>
                  <a:ext uri="{FF2B5EF4-FFF2-40B4-BE49-F238E27FC236}">
                    <a16:creationId xmlns:a16="http://schemas.microsoft.com/office/drawing/2014/main" id="{2757D540-220E-4CD1-A373-2CA44A8CDABD}"/>
                  </a:ext>
                </a:extLst>
              </p:cNvPr>
              <p:cNvSpPr/>
              <p:nvPr/>
            </p:nvSpPr>
            <p:spPr bwMode="auto">
              <a:xfrm>
                <a:off x="8604568" y="2956529"/>
                <a:ext cx="437909" cy="320750"/>
              </a:xfrm>
              <a:custGeom>
                <a:avLst/>
                <a:gdLst>
                  <a:gd name="T0" fmla="*/ 113 w 113"/>
                  <a:gd name="T1" fmla="*/ 0 h 83"/>
                  <a:gd name="T2" fmla="*/ 0 w 113"/>
                  <a:gd name="T3" fmla="*/ 83 h 83"/>
                  <a:gd name="T4" fmla="*/ 0 w 113"/>
                  <a:gd name="T5" fmla="*/ 83 h 83"/>
                  <a:gd name="T6" fmla="*/ 113 w 113"/>
                  <a:gd name="T7" fmla="*/ 0 h 83"/>
                  <a:gd name="T8" fmla="*/ 113 w 113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83">
                    <a:moveTo>
                      <a:pt x="113" y="0"/>
                    </a:moveTo>
                    <a:cubicBezTo>
                      <a:pt x="80" y="31"/>
                      <a:pt x="42" y="60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42" y="60"/>
                      <a:pt x="80" y="31"/>
                      <a:pt x="113" y="0"/>
                    </a:cubicBezTo>
                    <a:cubicBezTo>
                      <a:pt x="113" y="0"/>
                      <a:pt x="113" y="0"/>
                      <a:pt x="113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šļîḓé">
                <a:extLst>
                  <a:ext uri="{FF2B5EF4-FFF2-40B4-BE49-F238E27FC236}">
                    <a16:creationId xmlns:a16="http://schemas.microsoft.com/office/drawing/2014/main" id="{5FD38D6C-8609-4065-AD48-9D56F29732AB}"/>
                  </a:ext>
                </a:extLst>
              </p:cNvPr>
              <p:cNvSpPr/>
              <p:nvPr/>
            </p:nvSpPr>
            <p:spPr bwMode="auto">
              <a:xfrm>
                <a:off x="9057843" y="1944343"/>
                <a:ext cx="674150" cy="822041"/>
              </a:xfrm>
              <a:custGeom>
                <a:avLst/>
                <a:gdLst>
                  <a:gd name="T0" fmla="*/ 153 w 174"/>
                  <a:gd name="T1" fmla="*/ 0 h 212"/>
                  <a:gd name="T2" fmla="*/ 101 w 174"/>
                  <a:gd name="T3" fmla="*/ 71 h 212"/>
                  <a:gd name="T4" fmla="*/ 92 w 174"/>
                  <a:gd name="T5" fmla="*/ 84 h 212"/>
                  <a:gd name="T6" fmla="*/ 89 w 174"/>
                  <a:gd name="T7" fmla="*/ 87 h 212"/>
                  <a:gd name="T8" fmla="*/ 0 w 174"/>
                  <a:gd name="T9" fmla="*/ 189 h 212"/>
                  <a:gd name="T10" fmla="*/ 44 w 174"/>
                  <a:gd name="T11" fmla="*/ 212 h 212"/>
                  <a:gd name="T12" fmla="*/ 174 w 174"/>
                  <a:gd name="T13" fmla="*/ 11 h 212"/>
                  <a:gd name="T14" fmla="*/ 153 w 174"/>
                  <a:gd name="T15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4" h="212">
                    <a:moveTo>
                      <a:pt x="153" y="0"/>
                    </a:moveTo>
                    <a:cubicBezTo>
                      <a:pt x="138" y="22"/>
                      <a:pt x="121" y="46"/>
                      <a:pt x="101" y="71"/>
                    </a:cubicBezTo>
                    <a:cubicBezTo>
                      <a:pt x="99" y="76"/>
                      <a:pt x="96" y="80"/>
                      <a:pt x="92" y="84"/>
                    </a:cubicBezTo>
                    <a:cubicBezTo>
                      <a:pt x="91" y="85"/>
                      <a:pt x="90" y="86"/>
                      <a:pt x="89" y="87"/>
                    </a:cubicBezTo>
                    <a:cubicBezTo>
                      <a:pt x="63" y="120"/>
                      <a:pt x="33" y="155"/>
                      <a:pt x="0" y="189"/>
                    </a:cubicBezTo>
                    <a:cubicBezTo>
                      <a:pt x="13" y="198"/>
                      <a:pt x="28" y="206"/>
                      <a:pt x="44" y="212"/>
                    </a:cubicBezTo>
                    <a:cubicBezTo>
                      <a:pt x="103" y="145"/>
                      <a:pt x="145" y="71"/>
                      <a:pt x="174" y="11"/>
                    </a:cubicBezTo>
                    <a:cubicBezTo>
                      <a:pt x="166" y="8"/>
                      <a:pt x="159" y="4"/>
                      <a:pt x="153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šlîďé">
                <a:extLst>
                  <a:ext uri="{FF2B5EF4-FFF2-40B4-BE49-F238E27FC236}">
                    <a16:creationId xmlns:a16="http://schemas.microsoft.com/office/drawing/2014/main" id="{2BC28483-D93B-498F-A302-871B1BA7C137}"/>
                  </a:ext>
                </a:extLst>
              </p:cNvPr>
              <p:cNvSpPr/>
              <p:nvPr/>
            </p:nvSpPr>
            <p:spPr bwMode="auto">
              <a:xfrm>
                <a:off x="9674374" y="1583260"/>
                <a:ext cx="224717" cy="361084"/>
              </a:xfrm>
              <a:custGeom>
                <a:avLst/>
                <a:gdLst>
                  <a:gd name="T0" fmla="*/ 58 w 58"/>
                  <a:gd name="T1" fmla="*/ 0 h 93"/>
                  <a:gd name="T2" fmla="*/ 52 w 58"/>
                  <a:gd name="T3" fmla="*/ 1 h 93"/>
                  <a:gd name="T4" fmla="*/ 0 w 58"/>
                  <a:gd name="T5" fmla="*/ 83 h 93"/>
                  <a:gd name="T6" fmla="*/ 20 w 58"/>
                  <a:gd name="T7" fmla="*/ 93 h 93"/>
                  <a:gd name="T8" fmla="*/ 58 w 58"/>
                  <a:gd name="T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3">
                    <a:moveTo>
                      <a:pt x="58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41" y="20"/>
                      <a:pt x="24" y="49"/>
                      <a:pt x="0" y="83"/>
                    </a:cubicBezTo>
                    <a:cubicBezTo>
                      <a:pt x="6" y="87"/>
                      <a:pt x="13" y="90"/>
                      <a:pt x="20" y="93"/>
                    </a:cubicBezTo>
                    <a:cubicBezTo>
                      <a:pt x="39" y="53"/>
                      <a:pt x="51" y="20"/>
                      <a:pt x="58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iS1iḓè">
                <a:extLst>
                  <a:ext uri="{FF2B5EF4-FFF2-40B4-BE49-F238E27FC236}">
                    <a16:creationId xmlns:a16="http://schemas.microsoft.com/office/drawing/2014/main" id="{C1A46423-263B-4A21-8916-CEF366E36290}"/>
                  </a:ext>
                </a:extLst>
              </p:cNvPr>
              <p:cNvSpPr/>
              <p:nvPr/>
            </p:nvSpPr>
            <p:spPr bwMode="auto">
              <a:xfrm>
                <a:off x="8299183" y="2712605"/>
                <a:ext cx="893105" cy="647261"/>
              </a:xfrm>
              <a:custGeom>
                <a:avLst/>
                <a:gdLst>
                  <a:gd name="T0" fmla="*/ 188 w 231"/>
                  <a:gd name="T1" fmla="*/ 0 h 167"/>
                  <a:gd name="T2" fmla="*/ 0 w 231"/>
                  <a:gd name="T3" fmla="*/ 147 h 167"/>
                  <a:gd name="T4" fmla="*/ 29 w 231"/>
                  <a:gd name="T5" fmla="*/ 165 h 167"/>
                  <a:gd name="T6" fmla="*/ 34 w 231"/>
                  <a:gd name="T7" fmla="*/ 167 h 167"/>
                  <a:gd name="T8" fmla="*/ 35 w 231"/>
                  <a:gd name="T9" fmla="*/ 167 h 167"/>
                  <a:gd name="T10" fmla="*/ 79 w 231"/>
                  <a:gd name="T11" fmla="*/ 146 h 167"/>
                  <a:gd name="T12" fmla="*/ 192 w 231"/>
                  <a:gd name="T13" fmla="*/ 63 h 167"/>
                  <a:gd name="T14" fmla="*/ 212 w 231"/>
                  <a:gd name="T15" fmla="*/ 44 h 167"/>
                  <a:gd name="T16" fmla="*/ 231 w 231"/>
                  <a:gd name="T17" fmla="*/ 23 h 167"/>
                  <a:gd name="T18" fmla="*/ 188 w 231"/>
                  <a:gd name="T19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1" h="167">
                    <a:moveTo>
                      <a:pt x="188" y="0"/>
                    </a:moveTo>
                    <a:cubicBezTo>
                      <a:pt x="133" y="55"/>
                      <a:pt x="70" y="108"/>
                      <a:pt x="0" y="147"/>
                    </a:cubicBezTo>
                    <a:cubicBezTo>
                      <a:pt x="29" y="165"/>
                      <a:pt x="29" y="165"/>
                      <a:pt x="29" y="165"/>
                    </a:cubicBezTo>
                    <a:cubicBezTo>
                      <a:pt x="32" y="166"/>
                      <a:pt x="33" y="166"/>
                      <a:pt x="34" y="167"/>
                    </a:cubicBezTo>
                    <a:cubicBezTo>
                      <a:pt x="35" y="167"/>
                      <a:pt x="35" y="167"/>
                      <a:pt x="35" y="167"/>
                    </a:cubicBezTo>
                    <a:cubicBezTo>
                      <a:pt x="50" y="161"/>
                      <a:pt x="65" y="154"/>
                      <a:pt x="79" y="146"/>
                    </a:cubicBezTo>
                    <a:cubicBezTo>
                      <a:pt x="121" y="123"/>
                      <a:pt x="159" y="94"/>
                      <a:pt x="192" y="63"/>
                    </a:cubicBezTo>
                    <a:cubicBezTo>
                      <a:pt x="199" y="57"/>
                      <a:pt x="206" y="50"/>
                      <a:pt x="212" y="44"/>
                    </a:cubicBezTo>
                    <a:cubicBezTo>
                      <a:pt x="219" y="37"/>
                      <a:pt x="225" y="30"/>
                      <a:pt x="231" y="23"/>
                    </a:cubicBezTo>
                    <a:cubicBezTo>
                      <a:pt x="215" y="17"/>
                      <a:pt x="201" y="9"/>
                      <a:pt x="188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isḷíďê">
                <a:extLst>
                  <a:ext uri="{FF2B5EF4-FFF2-40B4-BE49-F238E27FC236}">
                    <a16:creationId xmlns:a16="http://schemas.microsoft.com/office/drawing/2014/main" id="{4A7260E7-251B-4A07-BE47-12B6A77842CE}"/>
                  </a:ext>
                </a:extLst>
              </p:cNvPr>
              <p:cNvSpPr/>
              <p:nvPr/>
            </p:nvSpPr>
            <p:spPr bwMode="auto">
              <a:xfrm>
                <a:off x="9649405" y="1905930"/>
                <a:ext cx="101794" cy="80667"/>
              </a:xfrm>
              <a:custGeom>
                <a:avLst/>
                <a:gdLst>
                  <a:gd name="T0" fmla="*/ 6 w 26"/>
                  <a:gd name="T1" fmla="*/ 0 h 21"/>
                  <a:gd name="T2" fmla="*/ 0 w 26"/>
                  <a:gd name="T3" fmla="*/ 10 h 21"/>
                  <a:gd name="T4" fmla="*/ 21 w 26"/>
                  <a:gd name="T5" fmla="*/ 21 h 21"/>
                  <a:gd name="T6" fmla="*/ 26 w 26"/>
                  <a:gd name="T7" fmla="*/ 10 h 21"/>
                  <a:gd name="T8" fmla="*/ 6 w 26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1">
                    <a:moveTo>
                      <a:pt x="6" y="0"/>
                    </a:moveTo>
                    <a:cubicBezTo>
                      <a:pt x="4" y="4"/>
                      <a:pt x="2" y="7"/>
                      <a:pt x="0" y="10"/>
                    </a:cubicBezTo>
                    <a:cubicBezTo>
                      <a:pt x="6" y="14"/>
                      <a:pt x="13" y="18"/>
                      <a:pt x="21" y="21"/>
                    </a:cubicBezTo>
                    <a:cubicBezTo>
                      <a:pt x="23" y="17"/>
                      <a:pt x="25" y="13"/>
                      <a:pt x="26" y="10"/>
                    </a:cubicBezTo>
                    <a:cubicBezTo>
                      <a:pt x="19" y="7"/>
                      <a:pt x="12" y="4"/>
                      <a:pt x="6" y="0"/>
                    </a:cubicBezTo>
                  </a:path>
                </a:pathLst>
              </a:custGeom>
              <a:solidFill>
                <a:srgbClr val="BCDBE0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ṡḷîḍé">
                <a:extLst>
                  <a:ext uri="{FF2B5EF4-FFF2-40B4-BE49-F238E27FC236}">
                    <a16:creationId xmlns:a16="http://schemas.microsoft.com/office/drawing/2014/main" id="{84BC7F1A-77F0-4CAB-A0BB-1E7FB89EA90F}"/>
                  </a:ext>
                </a:extLst>
              </p:cNvPr>
              <p:cNvSpPr/>
              <p:nvPr/>
            </p:nvSpPr>
            <p:spPr bwMode="auto">
              <a:xfrm>
                <a:off x="9027112" y="2678033"/>
                <a:ext cx="201669" cy="122922"/>
              </a:xfrm>
              <a:custGeom>
                <a:avLst/>
                <a:gdLst>
                  <a:gd name="T0" fmla="*/ 8 w 52"/>
                  <a:gd name="T1" fmla="*/ 0 h 32"/>
                  <a:gd name="T2" fmla="*/ 0 w 52"/>
                  <a:gd name="T3" fmla="*/ 9 h 32"/>
                  <a:gd name="T4" fmla="*/ 43 w 52"/>
                  <a:gd name="T5" fmla="*/ 32 h 32"/>
                  <a:gd name="T6" fmla="*/ 52 w 52"/>
                  <a:gd name="T7" fmla="*/ 23 h 32"/>
                  <a:gd name="T8" fmla="*/ 8 w 52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2">
                    <a:moveTo>
                      <a:pt x="8" y="0"/>
                    </a:moveTo>
                    <a:cubicBezTo>
                      <a:pt x="5" y="3"/>
                      <a:pt x="2" y="6"/>
                      <a:pt x="0" y="9"/>
                    </a:cubicBezTo>
                    <a:cubicBezTo>
                      <a:pt x="13" y="18"/>
                      <a:pt x="27" y="26"/>
                      <a:pt x="43" y="32"/>
                    </a:cubicBezTo>
                    <a:cubicBezTo>
                      <a:pt x="46" y="29"/>
                      <a:pt x="49" y="26"/>
                      <a:pt x="52" y="23"/>
                    </a:cubicBezTo>
                    <a:cubicBezTo>
                      <a:pt x="36" y="17"/>
                      <a:pt x="21" y="9"/>
                      <a:pt x="8" y="0"/>
                    </a:cubicBezTo>
                  </a:path>
                </a:pathLst>
              </a:custGeom>
              <a:solidFill>
                <a:srgbClr val="BCDBE0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îṧḻídê">
                <a:extLst>
                  <a:ext uri="{FF2B5EF4-FFF2-40B4-BE49-F238E27FC236}">
                    <a16:creationId xmlns:a16="http://schemas.microsoft.com/office/drawing/2014/main" id="{0E36E1C0-D783-4F98-BFE1-BCB6B2738946}"/>
                  </a:ext>
                </a:extLst>
              </p:cNvPr>
              <p:cNvSpPr/>
              <p:nvPr/>
            </p:nvSpPr>
            <p:spPr bwMode="auto">
              <a:xfrm>
                <a:off x="9874122" y="1494909"/>
                <a:ext cx="55699" cy="92191"/>
              </a:xfrm>
              <a:custGeom>
                <a:avLst/>
                <a:gdLst>
                  <a:gd name="T0" fmla="*/ 14 w 14"/>
                  <a:gd name="T1" fmla="*/ 0 h 24"/>
                  <a:gd name="T2" fmla="*/ 13 w 14"/>
                  <a:gd name="T3" fmla="*/ 0 h 24"/>
                  <a:gd name="T4" fmla="*/ 0 w 14"/>
                  <a:gd name="T5" fmla="*/ 24 h 24"/>
                  <a:gd name="T6" fmla="*/ 6 w 14"/>
                  <a:gd name="T7" fmla="*/ 23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9" y="9"/>
                      <a:pt x="0" y="24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0" y="10"/>
                      <a:pt x="13" y="2"/>
                      <a:pt x="14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isḷíḓè">
                <a:extLst>
                  <a:ext uri="{FF2B5EF4-FFF2-40B4-BE49-F238E27FC236}">
                    <a16:creationId xmlns:a16="http://schemas.microsoft.com/office/drawing/2014/main" id="{CB11C76A-C9F0-4ED4-A486-B3D506651BEE}"/>
                  </a:ext>
                </a:extLst>
              </p:cNvPr>
              <p:cNvSpPr/>
              <p:nvPr/>
            </p:nvSpPr>
            <p:spPr bwMode="auto">
              <a:xfrm>
                <a:off x="9401641" y="2218997"/>
                <a:ext cx="48016" cy="63382"/>
              </a:xfrm>
              <a:custGeom>
                <a:avLst/>
                <a:gdLst>
                  <a:gd name="T0" fmla="*/ 12 w 12"/>
                  <a:gd name="T1" fmla="*/ 0 h 16"/>
                  <a:gd name="T2" fmla="*/ 0 w 12"/>
                  <a:gd name="T3" fmla="*/ 16 h 16"/>
                  <a:gd name="T4" fmla="*/ 3 w 12"/>
                  <a:gd name="T5" fmla="*/ 13 h 16"/>
                  <a:gd name="T6" fmla="*/ 12 w 12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6">
                    <a:moveTo>
                      <a:pt x="12" y="0"/>
                    </a:moveTo>
                    <a:cubicBezTo>
                      <a:pt x="8" y="5"/>
                      <a:pt x="5" y="11"/>
                      <a:pt x="0" y="16"/>
                    </a:cubicBezTo>
                    <a:cubicBezTo>
                      <a:pt x="1" y="15"/>
                      <a:pt x="2" y="14"/>
                      <a:pt x="3" y="13"/>
                    </a:cubicBezTo>
                    <a:cubicBezTo>
                      <a:pt x="7" y="9"/>
                      <a:pt x="10" y="5"/>
                      <a:pt x="12" y="0"/>
                    </a:cubicBezTo>
                  </a:path>
                </a:pathLst>
              </a:custGeom>
              <a:solidFill>
                <a:srgbClr val="14333D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îšļîḍé">
              <a:extLst>
                <a:ext uri="{FF2B5EF4-FFF2-40B4-BE49-F238E27FC236}">
                  <a16:creationId xmlns:a16="http://schemas.microsoft.com/office/drawing/2014/main" id="{16E2F123-A066-4E64-A1D2-7CB82387A4E4}"/>
                </a:ext>
              </a:extLst>
            </p:cNvPr>
            <p:cNvGrpSpPr/>
            <p:nvPr/>
          </p:nvGrpSpPr>
          <p:grpSpPr>
            <a:xfrm>
              <a:off x="669925" y="1123950"/>
              <a:ext cx="6369393" cy="1222181"/>
              <a:chOff x="669925" y="1123950"/>
              <a:chExt cx="6369393" cy="1222181"/>
            </a:xfrm>
          </p:grpSpPr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675F8D6B-DF34-47BE-9DD6-8F49A2A69153}"/>
                  </a:ext>
                </a:extLst>
              </p:cNvPr>
              <p:cNvCxnSpPr>
                <a:stCxn id="32" idx="0"/>
              </p:cNvCxnSpPr>
              <p:nvPr/>
            </p:nvCxnSpPr>
            <p:spPr>
              <a:xfrm flipH="1">
                <a:off x="669925" y="1584000"/>
                <a:ext cx="636939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ï$ḷíḋe">
                <a:extLst>
                  <a:ext uri="{FF2B5EF4-FFF2-40B4-BE49-F238E27FC236}">
                    <a16:creationId xmlns:a16="http://schemas.microsoft.com/office/drawing/2014/main" id="{2701E667-6EE2-4EB1-86B1-BA7DBF8E13CF}"/>
                  </a:ext>
                </a:extLst>
              </p:cNvPr>
              <p:cNvSpPr/>
              <p:nvPr/>
            </p:nvSpPr>
            <p:spPr bwMode="auto">
              <a:xfrm>
                <a:off x="673745" y="1589475"/>
                <a:ext cx="6357014" cy="756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When you copy &amp; paste, choose "keep text only" option.</a:t>
                </a:r>
              </a:p>
            </p:txBody>
          </p:sp>
          <p:sp>
            <p:nvSpPr>
              <p:cNvPr id="20" name="î$1îḋè">
                <a:extLst>
                  <a:ext uri="{FF2B5EF4-FFF2-40B4-BE49-F238E27FC236}">
                    <a16:creationId xmlns:a16="http://schemas.microsoft.com/office/drawing/2014/main" id="{CFCDBE2F-43BE-48CA-AF7F-61C65575A75E}"/>
                  </a:ext>
                </a:extLst>
              </p:cNvPr>
              <p:cNvSpPr txBox="1"/>
              <p:nvPr/>
            </p:nvSpPr>
            <p:spPr bwMode="auto">
              <a:xfrm>
                <a:off x="673745" y="1123950"/>
                <a:ext cx="6357014" cy="465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0" name="ïṥḻíḋé">
              <a:extLst>
                <a:ext uri="{FF2B5EF4-FFF2-40B4-BE49-F238E27FC236}">
                  <a16:creationId xmlns:a16="http://schemas.microsoft.com/office/drawing/2014/main" id="{7034BAE8-0DF6-4C57-B517-CA5D825277C0}"/>
                </a:ext>
              </a:extLst>
            </p:cNvPr>
            <p:cNvGrpSpPr/>
            <p:nvPr/>
          </p:nvGrpSpPr>
          <p:grpSpPr>
            <a:xfrm>
              <a:off x="669926" y="2725590"/>
              <a:ext cx="7138391" cy="1222181"/>
              <a:chOff x="669926" y="1123950"/>
              <a:chExt cx="7138391" cy="1222181"/>
            </a:xfrm>
          </p:grpSpPr>
          <p:sp>
            <p:nvSpPr>
              <p:cNvPr id="15" name="ïśḻîdè">
                <a:extLst>
                  <a:ext uri="{FF2B5EF4-FFF2-40B4-BE49-F238E27FC236}">
                    <a16:creationId xmlns:a16="http://schemas.microsoft.com/office/drawing/2014/main" id="{C4CC7872-F167-46B2-B4FD-200943585431}"/>
                  </a:ext>
                </a:extLst>
              </p:cNvPr>
              <p:cNvSpPr txBox="1"/>
              <p:nvPr/>
            </p:nvSpPr>
            <p:spPr bwMode="auto">
              <a:xfrm>
                <a:off x="673745" y="1123950"/>
                <a:ext cx="6357014" cy="465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9C0F3821-671D-4216-9BB6-2B94F634B6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926" y="1584000"/>
                <a:ext cx="7138391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iśľîde">
                <a:extLst>
                  <a:ext uri="{FF2B5EF4-FFF2-40B4-BE49-F238E27FC236}">
                    <a16:creationId xmlns:a16="http://schemas.microsoft.com/office/drawing/2014/main" id="{D42707CA-1A35-40F6-A6F7-591E679D3AD4}"/>
                  </a:ext>
                </a:extLst>
              </p:cNvPr>
              <p:cNvSpPr/>
              <p:nvPr/>
            </p:nvSpPr>
            <p:spPr bwMode="auto">
              <a:xfrm>
                <a:off x="673745" y="1589475"/>
                <a:ext cx="6357014" cy="756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When you copy &amp; paste, choose "keep text only" option.</a:t>
                </a:r>
              </a:p>
            </p:txBody>
          </p:sp>
        </p:grpSp>
        <p:grpSp>
          <p:nvGrpSpPr>
            <p:cNvPr id="11" name="ïṡ1îḑè">
              <a:extLst>
                <a:ext uri="{FF2B5EF4-FFF2-40B4-BE49-F238E27FC236}">
                  <a16:creationId xmlns:a16="http://schemas.microsoft.com/office/drawing/2014/main" id="{3FBC02FA-7EF0-43D6-8C83-D61C5D7D308A}"/>
                </a:ext>
              </a:extLst>
            </p:cNvPr>
            <p:cNvGrpSpPr/>
            <p:nvPr/>
          </p:nvGrpSpPr>
          <p:grpSpPr>
            <a:xfrm>
              <a:off x="669925" y="4327230"/>
              <a:ext cx="6369393" cy="1222181"/>
              <a:chOff x="669925" y="1123950"/>
              <a:chExt cx="6369393" cy="1222181"/>
            </a:xfrm>
          </p:grpSpPr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190210BC-1F37-4B2A-8895-A3FC47A52685}"/>
                  </a:ext>
                </a:extLst>
              </p:cNvPr>
              <p:cNvCxnSpPr/>
              <p:nvPr/>
            </p:nvCxnSpPr>
            <p:spPr>
              <a:xfrm flipH="1">
                <a:off x="669925" y="1584000"/>
                <a:ext cx="636939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ïṧ1idé">
                <a:extLst>
                  <a:ext uri="{FF2B5EF4-FFF2-40B4-BE49-F238E27FC236}">
                    <a16:creationId xmlns:a16="http://schemas.microsoft.com/office/drawing/2014/main" id="{921998D8-DBBA-4293-B619-C542BF0B9F21}"/>
                  </a:ext>
                </a:extLst>
              </p:cNvPr>
              <p:cNvSpPr/>
              <p:nvPr/>
            </p:nvSpPr>
            <p:spPr bwMode="auto">
              <a:xfrm>
                <a:off x="673745" y="1589475"/>
                <a:ext cx="6357014" cy="756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When you copy &amp; paste, choose "keep text only" option.</a:t>
                </a:r>
              </a:p>
            </p:txBody>
          </p:sp>
          <p:sp>
            <p:nvSpPr>
              <p:cNvPr id="14" name="îŝľîḍé">
                <a:extLst>
                  <a:ext uri="{FF2B5EF4-FFF2-40B4-BE49-F238E27FC236}">
                    <a16:creationId xmlns:a16="http://schemas.microsoft.com/office/drawing/2014/main" id="{81A290D9-28BE-4C73-9474-4699BEAF0B12}"/>
                  </a:ext>
                </a:extLst>
              </p:cNvPr>
              <p:cNvSpPr txBox="1"/>
              <p:nvPr/>
            </p:nvSpPr>
            <p:spPr bwMode="auto">
              <a:xfrm>
                <a:off x="673745" y="1123950"/>
                <a:ext cx="6357014" cy="465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701415B6-A65C-4DE6-804B-538BE394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03FFE7-CD86-4C44-B152-D89837B6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ABA4FF-3D27-4F5A-BFB0-6811A5DB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824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7E6C3-2E78-4F86-BDA3-BEC57A6A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703AE2-5B50-4A20-A3AF-45D636A7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3E7485-C7AD-4F4F-B68E-4BA5EC0A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grpSp>
        <p:nvGrpSpPr>
          <p:cNvPr id="5" name="7f4f66e0-fed5-49e7-b3c5-1b1840b787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D6802F5-1F49-480C-BF5D-1532A084DAC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674000"/>
            <a:ext cx="10850563" cy="3510000"/>
            <a:chOff x="669925" y="1674000"/>
            <a:chExt cx="10850563" cy="3510000"/>
          </a:xfrm>
        </p:grpSpPr>
        <p:grpSp>
          <p:nvGrpSpPr>
            <p:cNvPr id="6" name="ï$ḷidè">
              <a:extLst>
                <a:ext uri="{FF2B5EF4-FFF2-40B4-BE49-F238E27FC236}">
                  <a16:creationId xmlns:a16="http://schemas.microsoft.com/office/drawing/2014/main" id="{4050C546-B7B4-481B-8A1A-10EEBC1418CD}"/>
                </a:ext>
              </a:extLst>
            </p:cNvPr>
            <p:cNvGrpSpPr/>
            <p:nvPr/>
          </p:nvGrpSpPr>
          <p:grpSpPr>
            <a:xfrm>
              <a:off x="4087618" y="1674000"/>
              <a:ext cx="4016764" cy="3510000"/>
              <a:chOff x="4006734" y="1314000"/>
              <a:chExt cx="4178531" cy="3651358"/>
            </a:xfrm>
          </p:grpSpPr>
          <p:sp>
            <p:nvSpPr>
              <p:cNvPr id="33" name="ïś1íďe">
                <a:extLst>
                  <a:ext uri="{FF2B5EF4-FFF2-40B4-BE49-F238E27FC236}">
                    <a16:creationId xmlns:a16="http://schemas.microsoft.com/office/drawing/2014/main" id="{A1E7D1CD-AB84-406A-91AC-5EDC34995798}"/>
                  </a:ext>
                </a:extLst>
              </p:cNvPr>
              <p:cNvSpPr/>
              <p:nvPr/>
            </p:nvSpPr>
            <p:spPr bwMode="auto">
              <a:xfrm>
                <a:off x="4006734" y="1314000"/>
                <a:ext cx="4178531" cy="3651358"/>
              </a:xfrm>
              <a:custGeom>
                <a:avLst/>
                <a:gdLst>
                  <a:gd name="T0" fmla="*/ 1199 w 1272"/>
                  <a:gd name="T1" fmla="*/ 585 h 1111"/>
                  <a:gd name="T2" fmla="*/ 1228 w 1272"/>
                  <a:gd name="T3" fmla="*/ 365 h 1111"/>
                  <a:gd name="T4" fmla="*/ 1070 w 1272"/>
                  <a:gd name="T5" fmla="*/ 234 h 1111"/>
                  <a:gd name="T6" fmla="*/ 845 w 1272"/>
                  <a:gd name="T7" fmla="*/ 20 h 1111"/>
                  <a:gd name="T8" fmla="*/ 603 w 1272"/>
                  <a:gd name="T9" fmla="*/ 59 h 1111"/>
                  <a:gd name="T10" fmla="*/ 469 w 1272"/>
                  <a:gd name="T11" fmla="*/ 46 h 1111"/>
                  <a:gd name="T12" fmla="*/ 381 w 1272"/>
                  <a:gd name="T13" fmla="*/ 111 h 1111"/>
                  <a:gd name="T14" fmla="*/ 198 w 1272"/>
                  <a:gd name="T15" fmla="*/ 161 h 1111"/>
                  <a:gd name="T16" fmla="*/ 108 w 1272"/>
                  <a:gd name="T17" fmla="*/ 317 h 1111"/>
                  <a:gd name="T18" fmla="*/ 5 w 1272"/>
                  <a:gd name="T19" fmla="*/ 433 h 1111"/>
                  <a:gd name="T20" fmla="*/ 33 w 1272"/>
                  <a:gd name="T21" fmla="*/ 534 h 1111"/>
                  <a:gd name="T22" fmla="*/ 38 w 1272"/>
                  <a:gd name="T23" fmla="*/ 670 h 1111"/>
                  <a:gd name="T24" fmla="*/ 319 w 1272"/>
                  <a:gd name="T25" fmla="*/ 771 h 1111"/>
                  <a:gd name="T26" fmla="*/ 344 w 1272"/>
                  <a:gd name="T27" fmla="*/ 759 h 1111"/>
                  <a:gd name="T28" fmla="*/ 349 w 1272"/>
                  <a:gd name="T29" fmla="*/ 773 h 1111"/>
                  <a:gd name="T30" fmla="*/ 630 w 1272"/>
                  <a:gd name="T31" fmla="*/ 874 h 1111"/>
                  <a:gd name="T32" fmla="*/ 641 w 1272"/>
                  <a:gd name="T33" fmla="*/ 869 h 1111"/>
                  <a:gd name="T34" fmla="*/ 768 w 1272"/>
                  <a:gd name="T35" fmla="*/ 901 h 1111"/>
                  <a:gd name="T36" fmla="*/ 790 w 1272"/>
                  <a:gd name="T37" fmla="*/ 955 h 1111"/>
                  <a:gd name="T38" fmla="*/ 1000 w 1272"/>
                  <a:gd name="T39" fmla="*/ 1111 h 1111"/>
                  <a:gd name="T40" fmla="*/ 1037 w 1272"/>
                  <a:gd name="T41" fmla="*/ 1077 h 1111"/>
                  <a:gd name="T42" fmla="*/ 1036 w 1272"/>
                  <a:gd name="T43" fmla="*/ 1076 h 1111"/>
                  <a:gd name="T44" fmla="*/ 906 w 1272"/>
                  <a:gd name="T45" fmla="*/ 901 h 1111"/>
                  <a:gd name="T46" fmla="*/ 907 w 1272"/>
                  <a:gd name="T47" fmla="*/ 893 h 1111"/>
                  <a:gd name="T48" fmla="*/ 1106 w 1272"/>
                  <a:gd name="T49" fmla="*/ 904 h 1111"/>
                  <a:gd name="T50" fmla="*/ 1228 w 1272"/>
                  <a:gd name="T51" fmla="*/ 632 h 1111"/>
                  <a:gd name="T52" fmla="*/ 1199 w 1272"/>
                  <a:gd name="T53" fmla="*/ 585 h 1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2" h="1111">
                    <a:moveTo>
                      <a:pt x="1199" y="585"/>
                    </a:moveTo>
                    <a:cubicBezTo>
                      <a:pt x="1249" y="533"/>
                      <a:pt x="1263" y="446"/>
                      <a:pt x="1228" y="365"/>
                    </a:cubicBezTo>
                    <a:cubicBezTo>
                      <a:pt x="1197" y="291"/>
                      <a:pt x="1135" y="243"/>
                      <a:pt x="1070" y="234"/>
                    </a:cubicBezTo>
                    <a:cubicBezTo>
                      <a:pt x="1083" y="144"/>
                      <a:pt x="985" y="49"/>
                      <a:pt x="845" y="20"/>
                    </a:cubicBezTo>
                    <a:cubicBezTo>
                      <a:pt x="749" y="0"/>
                      <a:pt x="657" y="17"/>
                      <a:pt x="603" y="59"/>
                    </a:cubicBezTo>
                    <a:cubicBezTo>
                      <a:pt x="563" y="37"/>
                      <a:pt x="515" y="31"/>
                      <a:pt x="469" y="46"/>
                    </a:cubicBezTo>
                    <a:cubicBezTo>
                      <a:pt x="432" y="58"/>
                      <a:pt x="401" y="82"/>
                      <a:pt x="381" y="111"/>
                    </a:cubicBezTo>
                    <a:cubicBezTo>
                      <a:pt x="323" y="99"/>
                      <a:pt x="255" y="116"/>
                      <a:pt x="198" y="161"/>
                    </a:cubicBezTo>
                    <a:cubicBezTo>
                      <a:pt x="144" y="203"/>
                      <a:pt x="113" y="261"/>
                      <a:pt x="108" y="317"/>
                    </a:cubicBezTo>
                    <a:cubicBezTo>
                      <a:pt x="54" y="331"/>
                      <a:pt x="12" y="375"/>
                      <a:pt x="5" y="433"/>
                    </a:cubicBezTo>
                    <a:cubicBezTo>
                      <a:pt x="0" y="470"/>
                      <a:pt x="11" y="506"/>
                      <a:pt x="33" y="534"/>
                    </a:cubicBezTo>
                    <a:cubicBezTo>
                      <a:pt x="19" y="578"/>
                      <a:pt x="20" y="625"/>
                      <a:pt x="38" y="670"/>
                    </a:cubicBezTo>
                    <a:cubicBezTo>
                      <a:pt x="82" y="773"/>
                      <a:pt x="208" y="818"/>
                      <a:pt x="319" y="771"/>
                    </a:cubicBezTo>
                    <a:cubicBezTo>
                      <a:pt x="327" y="767"/>
                      <a:pt x="336" y="763"/>
                      <a:pt x="344" y="759"/>
                    </a:cubicBezTo>
                    <a:cubicBezTo>
                      <a:pt x="346" y="763"/>
                      <a:pt x="347" y="768"/>
                      <a:pt x="349" y="773"/>
                    </a:cubicBezTo>
                    <a:cubicBezTo>
                      <a:pt x="393" y="876"/>
                      <a:pt x="519" y="921"/>
                      <a:pt x="630" y="874"/>
                    </a:cubicBezTo>
                    <a:cubicBezTo>
                      <a:pt x="633" y="873"/>
                      <a:pt x="637" y="871"/>
                      <a:pt x="641" y="869"/>
                    </a:cubicBezTo>
                    <a:cubicBezTo>
                      <a:pt x="671" y="902"/>
                      <a:pt x="721" y="916"/>
                      <a:pt x="768" y="901"/>
                    </a:cubicBezTo>
                    <a:cubicBezTo>
                      <a:pt x="774" y="920"/>
                      <a:pt x="781" y="938"/>
                      <a:pt x="790" y="955"/>
                    </a:cubicBezTo>
                    <a:cubicBezTo>
                      <a:pt x="837" y="1044"/>
                      <a:pt x="918" y="1100"/>
                      <a:pt x="1000" y="1111"/>
                    </a:cubicBezTo>
                    <a:cubicBezTo>
                      <a:pt x="1037" y="1077"/>
                      <a:pt x="1037" y="1077"/>
                      <a:pt x="1037" y="1077"/>
                    </a:cubicBezTo>
                    <a:cubicBezTo>
                      <a:pt x="1037" y="1077"/>
                      <a:pt x="1036" y="1076"/>
                      <a:pt x="1036" y="1076"/>
                    </a:cubicBezTo>
                    <a:cubicBezTo>
                      <a:pt x="961" y="1053"/>
                      <a:pt x="906" y="983"/>
                      <a:pt x="906" y="901"/>
                    </a:cubicBezTo>
                    <a:cubicBezTo>
                      <a:pt x="906" y="898"/>
                      <a:pt x="906" y="896"/>
                      <a:pt x="907" y="893"/>
                    </a:cubicBezTo>
                    <a:cubicBezTo>
                      <a:pt x="964" y="927"/>
                      <a:pt x="1038" y="933"/>
                      <a:pt x="1106" y="904"/>
                    </a:cubicBezTo>
                    <a:cubicBezTo>
                      <a:pt x="1217" y="857"/>
                      <a:pt x="1272" y="735"/>
                      <a:pt x="1228" y="632"/>
                    </a:cubicBezTo>
                    <a:cubicBezTo>
                      <a:pt x="1220" y="614"/>
                      <a:pt x="1211" y="599"/>
                      <a:pt x="1199" y="58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ïSļídé">
                <a:extLst>
                  <a:ext uri="{FF2B5EF4-FFF2-40B4-BE49-F238E27FC236}">
                    <a16:creationId xmlns:a16="http://schemas.microsoft.com/office/drawing/2014/main" id="{8D4C0E21-42D0-412B-8702-3D717AD781C7}"/>
                  </a:ext>
                </a:extLst>
              </p:cNvPr>
              <p:cNvSpPr/>
              <p:nvPr/>
            </p:nvSpPr>
            <p:spPr bwMode="auto">
              <a:xfrm>
                <a:off x="7107337" y="3680724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íśļidé">
                <a:extLst>
                  <a:ext uri="{FF2B5EF4-FFF2-40B4-BE49-F238E27FC236}">
                    <a16:creationId xmlns:a16="http://schemas.microsoft.com/office/drawing/2014/main" id="{4478D284-50CD-48A6-8DA7-0AF3544FB629}"/>
                  </a:ext>
                </a:extLst>
              </p:cNvPr>
              <p:cNvSpPr/>
              <p:nvPr/>
            </p:nvSpPr>
            <p:spPr bwMode="auto">
              <a:xfrm>
                <a:off x="7107337" y="3680724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íS1íḑe">
                <a:extLst>
                  <a:ext uri="{FF2B5EF4-FFF2-40B4-BE49-F238E27FC236}">
                    <a16:creationId xmlns:a16="http://schemas.microsoft.com/office/drawing/2014/main" id="{C9DC7A86-3EA1-4486-98B8-F84CFAEC6D73}"/>
                  </a:ext>
                </a:extLst>
              </p:cNvPr>
              <p:cNvSpPr/>
              <p:nvPr/>
            </p:nvSpPr>
            <p:spPr bwMode="auto">
              <a:xfrm>
                <a:off x="8043761" y="3239564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iṡḻiḍe">
                <a:extLst>
                  <a:ext uri="{FF2B5EF4-FFF2-40B4-BE49-F238E27FC236}">
                    <a16:creationId xmlns:a16="http://schemas.microsoft.com/office/drawing/2014/main" id="{6C3C9242-DCAE-42B2-99E5-99D3C661A173}"/>
                  </a:ext>
                </a:extLst>
              </p:cNvPr>
              <p:cNvSpPr/>
              <p:nvPr/>
            </p:nvSpPr>
            <p:spPr bwMode="auto">
              <a:xfrm>
                <a:off x="8043761" y="3239564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işḷîḑe">
                <a:extLst>
                  <a:ext uri="{FF2B5EF4-FFF2-40B4-BE49-F238E27FC236}">
                    <a16:creationId xmlns:a16="http://schemas.microsoft.com/office/drawing/2014/main" id="{CB5ADAA5-C4FA-4419-B321-C1B5821CDC29}"/>
                  </a:ext>
                </a:extLst>
              </p:cNvPr>
              <p:cNvSpPr/>
              <p:nvPr/>
            </p:nvSpPr>
            <p:spPr bwMode="auto">
              <a:xfrm>
                <a:off x="4837723" y="2569501"/>
                <a:ext cx="3347542" cy="2395857"/>
              </a:xfrm>
              <a:custGeom>
                <a:avLst/>
                <a:gdLst>
                  <a:gd name="T0" fmla="*/ 853 w 1019"/>
                  <a:gd name="T1" fmla="*/ 522 h 729"/>
                  <a:gd name="T2" fmla="*/ 975 w 1019"/>
                  <a:gd name="T3" fmla="*/ 250 h 729"/>
                  <a:gd name="T4" fmla="*/ 946 w 1019"/>
                  <a:gd name="T5" fmla="*/ 203 h 729"/>
                  <a:gd name="T6" fmla="*/ 991 w 1019"/>
                  <a:gd name="T7" fmla="*/ 110 h 729"/>
                  <a:gd name="T8" fmla="*/ 580 w 1019"/>
                  <a:gd name="T9" fmla="*/ 105 h 729"/>
                  <a:gd name="T10" fmla="*/ 524 w 1019"/>
                  <a:gd name="T11" fmla="*/ 258 h 729"/>
                  <a:gd name="T12" fmla="*/ 505 w 1019"/>
                  <a:gd name="T13" fmla="*/ 253 h 729"/>
                  <a:gd name="T14" fmla="*/ 0 w 1019"/>
                  <a:gd name="T15" fmla="*/ 406 h 729"/>
                  <a:gd name="T16" fmla="*/ 66 w 1019"/>
                  <a:gd name="T17" fmla="*/ 389 h 729"/>
                  <a:gd name="T18" fmla="*/ 91 w 1019"/>
                  <a:gd name="T19" fmla="*/ 377 h 729"/>
                  <a:gd name="T20" fmla="*/ 96 w 1019"/>
                  <a:gd name="T21" fmla="*/ 391 h 729"/>
                  <a:gd name="T22" fmla="*/ 377 w 1019"/>
                  <a:gd name="T23" fmla="*/ 492 h 729"/>
                  <a:gd name="T24" fmla="*/ 388 w 1019"/>
                  <a:gd name="T25" fmla="*/ 487 h 729"/>
                  <a:gd name="T26" fmla="*/ 515 w 1019"/>
                  <a:gd name="T27" fmla="*/ 519 h 729"/>
                  <a:gd name="T28" fmla="*/ 537 w 1019"/>
                  <a:gd name="T29" fmla="*/ 573 h 729"/>
                  <a:gd name="T30" fmla="*/ 747 w 1019"/>
                  <a:gd name="T31" fmla="*/ 729 h 729"/>
                  <a:gd name="T32" fmla="*/ 784 w 1019"/>
                  <a:gd name="T33" fmla="*/ 695 h 729"/>
                  <a:gd name="T34" fmla="*/ 783 w 1019"/>
                  <a:gd name="T35" fmla="*/ 694 h 729"/>
                  <a:gd name="T36" fmla="*/ 653 w 1019"/>
                  <a:gd name="T37" fmla="*/ 519 h 729"/>
                  <a:gd name="T38" fmla="*/ 654 w 1019"/>
                  <a:gd name="T39" fmla="*/ 511 h 729"/>
                  <a:gd name="T40" fmla="*/ 853 w 1019"/>
                  <a:gd name="T41" fmla="*/ 522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19" h="729">
                    <a:moveTo>
                      <a:pt x="853" y="522"/>
                    </a:moveTo>
                    <a:cubicBezTo>
                      <a:pt x="964" y="475"/>
                      <a:pt x="1019" y="353"/>
                      <a:pt x="975" y="250"/>
                    </a:cubicBezTo>
                    <a:cubicBezTo>
                      <a:pt x="967" y="232"/>
                      <a:pt x="958" y="217"/>
                      <a:pt x="946" y="203"/>
                    </a:cubicBezTo>
                    <a:cubicBezTo>
                      <a:pt x="969" y="178"/>
                      <a:pt x="985" y="146"/>
                      <a:pt x="991" y="110"/>
                    </a:cubicBezTo>
                    <a:cubicBezTo>
                      <a:pt x="851" y="5"/>
                      <a:pt x="673" y="0"/>
                      <a:pt x="580" y="105"/>
                    </a:cubicBezTo>
                    <a:cubicBezTo>
                      <a:pt x="543" y="147"/>
                      <a:pt x="524" y="200"/>
                      <a:pt x="524" y="258"/>
                    </a:cubicBezTo>
                    <a:cubicBezTo>
                      <a:pt x="518" y="256"/>
                      <a:pt x="511" y="255"/>
                      <a:pt x="505" y="253"/>
                    </a:cubicBezTo>
                    <a:cubicBezTo>
                      <a:pt x="294" y="202"/>
                      <a:pt x="90" y="270"/>
                      <a:pt x="0" y="406"/>
                    </a:cubicBezTo>
                    <a:cubicBezTo>
                      <a:pt x="22" y="404"/>
                      <a:pt x="44" y="398"/>
                      <a:pt x="66" y="389"/>
                    </a:cubicBezTo>
                    <a:cubicBezTo>
                      <a:pt x="74" y="385"/>
                      <a:pt x="83" y="381"/>
                      <a:pt x="91" y="377"/>
                    </a:cubicBezTo>
                    <a:cubicBezTo>
                      <a:pt x="93" y="381"/>
                      <a:pt x="94" y="386"/>
                      <a:pt x="96" y="391"/>
                    </a:cubicBezTo>
                    <a:cubicBezTo>
                      <a:pt x="140" y="494"/>
                      <a:pt x="266" y="539"/>
                      <a:pt x="377" y="492"/>
                    </a:cubicBezTo>
                    <a:cubicBezTo>
                      <a:pt x="380" y="491"/>
                      <a:pt x="384" y="489"/>
                      <a:pt x="388" y="487"/>
                    </a:cubicBezTo>
                    <a:cubicBezTo>
                      <a:pt x="418" y="520"/>
                      <a:pt x="468" y="534"/>
                      <a:pt x="515" y="519"/>
                    </a:cubicBezTo>
                    <a:cubicBezTo>
                      <a:pt x="521" y="538"/>
                      <a:pt x="528" y="556"/>
                      <a:pt x="537" y="573"/>
                    </a:cubicBezTo>
                    <a:cubicBezTo>
                      <a:pt x="584" y="662"/>
                      <a:pt x="665" y="718"/>
                      <a:pt x="747" y="729"/>
                    </a:cubicBezTo>
                    <a:cubicBezTo>
                      <a:pt x="784" y="695"/>
                      <a:pt x="784" y="695"/>
                      <a:pt x="784" y="695"/>
                    </a:cubicBezTo>
                    <a:cubicBezTo>
                      <a:pt x="784" y="695"/>
                      <a:pt x="783" y="694"/>
                      <a:pt x="783" y="694"/>
                    </a:cubicBezTo>
                    <a:cubicBezTo>
                      <a:pt x="708" y="671"/>
                      <a:pt x="653" y="601"/>
                      <a:pt x="653" y="519"/>
                    </a:cubicBezTo>
                    <a:cubicBezTo>
                      <a:pt x="653" y="516"/>
                      <a:pt x="653" y="514"/>
                      <a:pt x="654" y="511"/>
                    </a:cubicBezTo>
                    <a:cubicBezTo>
                      <a:pt x="711" y="545"/>
                      <a:pt x="785" y="551"/>
                      <a:pt x="853" y="52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731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isliḋé">
                <a:extLst>
                  <a:ext uri="{FF2B5EF4-FFF2-40B4-BE49-F238E27FC236}">
                    <a16:creationId xmlns:a16="http://schemas.microsoft.com/office/drawing/2014/main" id="{C378EBB8-4307-48F8-9D91-B620231A28DA}"/>
                  </a:ext>
                </a:extLst>
              </p:cNvPr>
              <p:cNvSpPr/>
              <p:nvPr/>
            </p:nvSpPr>
            <p:spPr bwMode="auto">
              <a:xfrm>
                <a:off x="5682586" y="1314000"/>
                <a:ext cx="2473546" cy="2569269"/>
              </a:xfrm>
              <a:custGeom>
                <a:avLst/>
                <a:gdLst>
                  <a:gd name="T0" fmla="*/ 718 w 753"/>
                  <a:gd name="T1" fmla="*/ 632 h 782"/>
                  <a:gd name="T2" fmla="*/ 689 w 753"/>
                  <a:gd name="T3" fmla="*/ 585 h 782"/>
                  <a:gd name="T4" fmla="*/ 718 w 753"/>
                  <a:gd name="T5" fmla="*/ 365 h 782"/>
                  <a:gd name="T6" fmla="*/ 560 w 753"/>
                  <a:gd name="T7" fmla="*/ 234 h 782"/>
                  <a:gd name="T8" fmla="*/ 335 w 753"/>
                  <a:gd name="T9" fmla="*/ 20 h 782"/>
                  <a:gd name="T10" fmla="*/ 93 w 753"/>
                  <a:gd name="T11" fmla="*/ 59 h 782"/>
                  <a:gd name="T12" fmla="*/ 36 w 753"/>
                  <a:gd name="T13" fmla="*/ 146 h 782"/>
                  <a:gd name="T14" fmla="*/ 233 w 753"/>
                  <a:gd name="T15" fmla="*/ 450 h 782"/>
                  <a:gd name="T16" fmla="*/ 362 w 753"/>
                  <a:gd name="T17" fmla="*/ 458 h 782"/>
                  <a:gd name="T18" fmla="*/ 406 w 753"/>
                  <a:gd name="T19" fmla="*/ 614 h 782"/>
                  <a:gd name="T20" fmla="*/ 489 w 753"/>
                  <a:gd name="T21" fmla="*/ 667 h 782"/>
                  <a:gd name="T22" fmla="*/ 590 w 753"/>
                  <a:gd name="T23" fmla="*/ 777 h 782"/>
                  <a:gd name="T24" fmla="*/ 732 w 753"/>
                  <a:gd name="T25" fmla="*/ 689 h 782"/>
                  <a:gd name="T26" fmla="*/ 718 w 753"/>
                  <a:gd name="T27" fmla="*/ 632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3" h="782">
                    <a:moveTo>
                      <a:pt x="718" y="632"/>
                    </a:moveTo>
                    <a:cubicBezTo>
                      <a:pt x="710" y="614"/>
                      <a:pt x="701" y="599"/>
                      <a:pt x="689" y="585"/>
                    </a:cubicBezTo>
                    <a:cubicBezTo>
                      <a:pt x="739" y="533"/>
                      <a:pt x="753" y="446"/>
                      <a:pt x="718" y="365"/>
                    </a:cubicBezTo>
                    <a:cubicBezTo>
                      <a:pt x="687" y="291"/>
                      <a:pt x="625" y="243"/>
                      <a:pt x="560" y="234"/>
                    </a:cubicBezTo>
                    <a:cubicBezTo>
                      <a:pt x="573" y="144"/>
                      <a:pt x="475" y="49"/>
                      <a:pt x="335" y="20"/>
                    </a:cubicBezTo>
                    <a:cubicBezTo>
                      <a:pt x="239" y="0"/>
                      <a:pt x="147" y="17"/>
                      <a:pt x="93" y="59"/>
                    </a:cubicBezTo>
                    <a:cubicBezTo>
                      <a:pt x="91" y="58"/>
                      <a:pt x="46" y="111"/>
                      <a:pt x="36" y="146"/>
                    </a:cubicBezTo>
                    <a:cubicBezTo>
                      <a:pt x="0" y="273"/>
                      <a:pt x="89" y="409"/>
                      <a:pt x="233" y="450"/>
                    </a:cubicBezTo>
                    <a:cubicBezTo>
                      <a:pt x="277" y="462"/>
                      <a:pt x="321" y="464"/>
                      <a:pt x="362" y="458"/>
                    </a:cubicBezTo>
                    <a:cubicBezTo>
                      <a:pt x="354" y="515"/>
                      <a:pt x="368" y="571"/>
                      <a:pt x="406" y="614"/>
                    </a:cubicBezTo>
                    <a:cubicBezTo>
                      <a:pt x="428" y="639"/>
                      <a:pt x="457" y="657"/>
                      <a:pt x="489" y="667"/>
                    </a:cubicBezTo>
                    <a:cubicBezTo>
                      <a:pt x="481" y="730"/>
                      <a:pt x="524" y="774"/>
                      <a:pt x="590" y="777"/>
                    </a:cubicBezTo>
                    <a:cubicBezTo>
                      <a:pt x="703" y="782"/>
                      <a:pt x="729" y="689"/>
                      <a:pt x="732" y="689"/>
                    </a:cubicBezTo>
                    <a:cubicBezTo>
                      <a:pt x="730" y="669"/>
                      <a:pt x="726" y="650"/>
                      <a:pt x="718" y="63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731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iṣḻïde">
                <a:extLst>
                  <a:ext uri="{FF2B5EF4-FFF2-40B4-BE49-F238E27FC236}">
                    <a16:creationId xmlns:a16="http://schemas.microsoft.com/office/drawing/2014/main" id="{5E767F80-B0F5-4CA5-9698-1D6140167DCE}"/>
                  </a:ext>
                </a:extLst>
              </p:cNvPr>
              <p:cNvSpPr/>
              <p:nvPr/>
            </p:nvSpPr>
            <p:spPr bwMode="auto">
              <a:xfrm>
                <a:off x="4006734" y="2341985"/>
                <a:ext cx="1359549" cy="1660591"/>
              </a:xfrm>
              <a:custGeom>
                <a:avLst/>
                <a:gdLst>
                  <a:gd name="T0" fmla="*/ 377 w 414"/>
                  <a:gd name="T1" fmla="*/ 215 h 505"/>
                  <a:gd name="T2" fmla="*/ 374 w 414"/>
                  <a:gd name="T3" fmla="*/ 70 h 505"/>
                  <a:gd name="T4" fmla="*/ 249 w 414"/>
                  <a:gd name="T5" fmla="*/ 49 h 505"/>
                  <a:gd name="T6" fmla="*/ 132 w 414"/>
                  <a:gd name="T7" fmla="*/ 0 h 505"/>
                  <a:gd name="T8" fmla="*/ 108 w 414"/>
                  <a:gd name="T9" fmla="*/ 4 h 505"/>
                  <a:gd name="T10" fmla="*/ 5 w 414"/>
                  <a:gd name="T11" fmla="*/ 120 h 505"/>
                  <a:gd name="T12" fmla="*/ 33 w 414"/>
                  <a:gd name="T13" fmla="*/ 221 h 505"/>
                  <a:gd name="T14" fmla="*/ 38 w 414"/>
                  <a:gd name="T15" fmla="*/ 357 h 505"/>
                  <a:gd name="T16" fmla="*/ 319 w 414"/>
                  <a:gd name="T17" fmla="*/ 458 h 505"/>
                  <a:gd name="T18" fmla="*/ 344 w 414"/>
                  <a:gd name="T19" fmla="*/ 446 h 505"/>
                  <a:gd name="T20" fmla="*/ 398 w 414"/>
                  <a:gd name="T21" fmla="*/ 307 h 505"/>
                  <a:gd name="T22" fmla="*/ 377 w 414"/>
                  <a:gd name="T23" fmla="*/ 215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4" h="505">
                    <a:moveTo>
                      <a:pt x="377" y="215"/>
                    </a:moveTo>
                    <a:cubicBezTo>
                      <a:pt x="414" y="174"/>
                      <a:pt x="413" y="110"/>
                      <a:pt x="374" y="70"/>
                    </a:cubicBezTo>
                    <a:cubicBezTo>
                      <a:pt x="340" y="35"/>
                      <a:pt x="289" y="28"/>
                      <a:pt x="249" y="49"/>
                    </a:cubicBezTo>
                    <a:cubicBezTo>
                      <a:pt x="219" y="19"/>
                      <a:pt x="178" y="0"/>
                      <a:pt x="132" y="0"/>
                    </a:cubicBezTo>
                    <a:cubicBezTo>
                      <a:pt x="124" y="0"/>
                      <a:pt x="108" y="3"/>
                      <a:pt x="108" y="4"/>
                    </a:cubicBezTo>
                    <a:cubicBezTo>
                      <a:pt x="54" y="18"/>
                      <a:pt x="12" y="62"/>
                      <a:pt x="5" y="120"/>
                    </a:cubicBezTo>
                    <a:cubicBezTo>
                      <a:pt x="0" y="157"/>
                      <a:pt x="11" y="193"/>
                      <a:pt x="33" y="221"/>
                    </a:cubicBezTo>
                    <a:cubicBezTo>
                      <a:pt x="19" y="265"/>
                      <a:pt x="20" y="312"/>
                      <a:pt x="38" y="357"/>
                    </a:cubicBezTo>
                    <a:cubicBezTo>
                      <a:pt x="82" y="460"/>
                      <a:pt x="208" y="505"/>
                      <a:pt x="319" y="458"/>
                    </a:cubicBezTo>
                    <a:cubicBezTo>
                      <a:pt x="327" y="454"/>
                      <a:pt x="336" y="450"/>
                      <a:pt x="344" y="446"/>
                    </a:cubicBezTo>
                    <a:cubicBezTo>
                      <a:pt x="344" y="446"/>
                      <a:pt x="404" y="391"/>
                      <a:pt x="398" y="307"/>
                    </a:cubicBezTo>
                    <a:cubicBezTo>
                      <a:pt x="396" y="274"/>
                      <a:pt x="391" y="242"/>
                      <a:pt x="377" y="21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731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" name="iSľîďé">
              <a:extLst>
                <a:ext uri="{FF2B5EF4-FFF2-40B4-BE49-F238E27FC236}">
                  <a16:creationId xmlns:a16="http://schemas.microsoft.com/office/drawing/2014/main" id="{822B56A3-B315-414E-A595-97E1DB116EC8}"/>
                </a:ext>
              </a:extLst>
            </p:cNvPr>
            <p:cNvGrpSpPr/>
            <p:nvPr/>
          </p:nvGrpSpPr>
          <p:grpSpPr>
            <a:xfrm>
              <a:off x="3123150" y="2484000"/>
              <a:ext cx="675000" cy="675005"/>
              <a:chOff x="943267" y="1613996"/>
              <a:chExt cx="675000" cy="675005"/>
            </a:xfrm>
          </p:grpSpPr>
          <p:sp>
            <p:nvSpPr>
              <p:cNvPr id="31" name="iṩliḋe">
                <a:extLst>
                  <a:ext uri="{FF2B5EF4-FFF2-40B4-BE49-F238E27FC236}">
                    <a16:creationId xmlns:a16="http://schemas.microsoft.com/office/drawing/2014/main" id="{E188FBD3-B167-4933-888E-B7E858390E7C}"/>
                  </a:ext>
                </a:extLst>
              </p:cNvPr>
              <p:cNvSpPr/>
              <p:nvPr/>
            </p:nvSpPr>
            <p:spPr>
              <a:xfrm>
                <a:off x="943267" y="1613996"/>
                <a:ext cx="675000" cy="675005"/>
              </a:xfrm>
              <a:prstGeom prst="ellipse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32" name="îṥḷiḍé">
                <a:extLst>
                  <a:ext uri="{FF2B5EF4-FFF2-40B4-BE49-F238E27FC236}">
                    <a16:creationId xmlns:a16="http://schemas.microsoft.com/office/drawing/2014/main" id="{8642D69F-0299-4694-8FF9-2DE891FA3011}"/>
                  </a:ext>
                </a:extLst>
              </p:cNvPr>
              <p:cNvSpPr/>
              <p:nvPr/>
            </p:nvSpPr>
            <p:spPr bwMode="auto">
              <a:xfrm>
                <a:off x="1108674" y="178276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198" dirty="0"/>
              </a:p>
            </p:txBody>
          </p:sp>
        </p:grpSp>
        <p:sp>
          <p:nvSpPr>
            <p:cNvPr id="8" name="işļîḋe">
              <a:extLst>
                <a:ext uri="{FF2B5EF4-FFF2-40B4-BE49-F238E27FC236}">
                  <a16:creationId xmlns:a16="http://schemas.microsoft.com/office/drawing/2014/main" id="{80DE33B7-F026-45A4-AE68-C5F0F109F047}"/>
                </a:ext>
              </a:extLst>
            </p:cNvPr>
            <p:cNvSpPr/>
            <p:nvPr/>
          </p:nvSpPr>
          <p:spPr>
            <a:xfrm>
              <a:off x="3184989" y="2027065"/>
              <a:ext cx="613161" cy="372553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</a:rPr>
                <a:t>30%</a:t>
              </a:r>
            </a:p>
          </p:txBody>
        </p:sp>
        <p:sp>
          <p:nvSpPr>
            <p:cNvPr id="9" name="ïšḷídê">
              <a:extLst>
                <a:ext uri="{FF2B5EF4-FFF2-40B4-BE49-F238E27FC236}">
                  <a16:creationId xmlns:a16="http://schemas.microsoft.com/office/drawing/2014/main" id="{1DB1F664-E0C8-4D0C-90AD-41F631534760}"/>
                </a:ext>
              </a:extLst>
            </p:cNvPr>
            <p:cNvSpPr/>
            <p:nvPr/>
          </p:nvSpPr>
          <p:spPr bwMode="auto">
            <a:xfrm>
              <a:off x="669925" y="2399618"/>
              <a:ext cx="2314576" cy="742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Supporting text here.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Supporting text here.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200" dirty="0"/>
            </a:p>
          </p:txBody>
        </p:sp>
        <p:sp>
          <p:nvSpPr>
            <p:cNvPr id="10" name="î$ḷîḋê">
              <a:extLst>
                <a:ext uri="{FF2B5EF4-FFF2-40B4-BE49-F238E27FC236}">
                  <a16:creationId xmlns:a16="http://schemas.microsoft.com/office/drawing/2014/main" id="{FCBAD884-7A3E-47E5-A4AA-6937589EACC3}"/>
                </a:ext>
              </a:extLst>
            </p:cNvPr>
            <p:cNvSpPr txBox="1"/>
            <p:nvPr/>
          </p:nvSpPr>
          <p:spPr bwMode="auto">
            <a:xfrm>
              <a:off x="669925" y="1986738"/>
              <a:ext cx="231457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grpSp>
          <p:nvGrpSpPr>
            <p:cNvPr id="11" name="îṥľiḋé">
              <a:extLst>
                <a:ext uri="{FF2B5EF4-FFF2-40B4-BE49-F238E27FC236}">
                  <a16:creationId xmlns:a16="http://schemas.microsoft.com/office/drawing/2014/main" id="{4AF7F373-D789-4A3C-A68D-492D98ADCA2E}"/>
                </a:ext>
              </a:extLst>
            </p:cNvPr>
            <p:cNvGrpSpPr/>
            <p:nvPr/>
          </p:nvGrpSpPr>
          <p:grpSpPr>
            <a:xfrm>
              <a:off x="3123150" y="4458383"/>
              <a:ext cx="675000" cy="675005"/>
              <a:chOff x="943267" y="1613996"/>
              <a:chExt cx="675000" cy="675005"/>
            </a:xfrm>
          </p:grpSpPr>
          <p:sp>
            <p:nvSpPr>
              <p:cNvPr id="29" name="iślïḓê">
                <a:extLst>
                  <a:ext uri="{FF2B5EF4-FFF2-40B4-BE49-F238E27FC236}">
                    <a16:creationId xmlns:a16="http://schemas.microsoft.com/office/drawing/2014/main" id="{3D2111FD-FF78-4040-B32E-A5D405F96D4B}"/>
                  </a:ext>
                </a:extLst>
              </p:cNvPr>
              <p:cNvSpPr/>
              <p:nvPr/>
            </p:nvSpPr>
            <p:spPr>
              <a:xfrm>
                <a:off x="943267" y="1613996"/>
                <a:ext cx="675000" cy="675005"/>
              </a:xfrm>
              <a:prstGeom prst="ellipse">
                <a:avLst/>
              </a:prstGeom>
              <a:solidFill>
                <a:schemeClr val="accent3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30" name="ïšļîde">
                <a:extLst>
                  <a:ext uri="{FF2B5EF4-FFF2-40B4-BE49-F238E27FC236}">
                    <a16:creationId xmlns:a16="http://schemas.microsoft.com/office/drawing/2014/main" id="{5A6567C5-10AD-4C09-ACC9-A26285AB2174}"/>
                  </a:ext>
                </a:extLst>
              </p:cNvPr>
              <p:cNvSpPr/>
              <p:nvPr/>
            </p:nvSpPr>
            <p:spPr bwMode="auto">
              <a:xfrm>
                <a:off x="1108674" y="178276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198" dirty="0"/>
              </a:p>
            </p:txBody>
          </p:sp>
        </p:grpSp>
        <p:sp>
          <p:nvSpPr>
            <p:cNvPr id="12" name="ísḷîdè">
              <a:extLst>
                <a:ext uri="{FF2B5EF4-FFF2-40B4-BE49-F238E27FC236}">
                  <a16:creationId xmlns:a16="http://schemas.microsoft.com/office/drawing/2014/main" id="{A6D2C60D-7873-498F-B4A5-04B311BE7B81}"/>
                </a:ext>
              </a:extLst>
            </p:cNvPr>
            <p:cNvSpPr/>
            <p:nvPr/>
          </p:nvSpPr>
          <p:spPr>
            <a:xfrm>
              <a:off x="3184989" y="4001448"/>
              <a:ext cx="613161" cy="372553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3"/>
                  </a:solidFill>
                </a:rPr>
                <a:t>20%</a:t>
              </a:r>
            </a:p>
          </p:txBody>
        </p:sp>
        <p:sp>
          <p:nvSpPr>
            <p:cNvPr id="13" name="ïṣľïďe">
              <a:extLst>
                <a:ext uri="{FF2B5EF4-FFF2-40B4-BE49-F238E27FC236}">
                  <a16:creationId xmlns:a16="http://schemas.microsoft.com/office/drawing/2014/main" id="{C6840CB3-D7C2-4BEC-B147-9C512C39B59F}"/>
                </a:ext>
              </a:extLst>
            </p:cNvPr>
            <p:cNvSpPr/>
            <p:nvPr/>
          </p:nvSpPr>
          <p:spPr bwMode="auto">
            <a:xfrm>
              <a:off x="669925" y="4374001"/>
              <a:ext cx="2314576" cy="742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Supporting text here.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Supporting text here.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200" dirty="0"/>
            </a:p>
          </p:txBody>
        </p:sp>
        <p:sp>
          <p:nvSpPr>
            <p:cNvPr id="14" name="íṧlíḑe">
              <a:extLst>
                <a:ext uri="{FF2B5EF4-FFF2-40B4-BE49-F238E27FC236}">
                  <a16:creationId xmlns:a16="http://schemas.microsoft.com/office/drawing/2014/main" id="{F27DCC16-1BFB-4B98-A174-FF078E0D1070}"/>
                </a:ext>
              </a:extLst>
            </p:cNvPr>
            <p:cNvSpPr txBox="1"/>
            <p:nvPr/>
          </p:nvSpPr>
          <p:spPr bwMode="auto">
            <a:xfrm>
              <a:off x="669925" y="3961121"/>
              <a:ext cx="231457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grpSp>
          <p:nvGrpSpPr>
            <p:cNvPr id="15" name="îṩ1ïḑê">
              <a:extLst>
                <a:ext uri="{FF2B5EF4-FFF2-40B4-BE49-F238E27FC236}">
                  <a16:creationId xmlns:a16="http://schemas.microsoft.com/office/drawing/2014/main" id="{7949940D-FF72-4545-A3D6-66A71BCE1A5E}"/>
                </a:ext>
              </a:extLst>
            </p:cNvPr>
            <p:cNvGrpSpPr/>
            <p:nvPr/>
          </p:nvGrpSpPr>
          <p:grpSpPr>
            <a:xfrm>
              <a:off x="8349497" y="2484000"/>
              <a:ext cx="675000" cy="675005"/>
              <a:chOff x="943267" y="1613996"/>
              <a:chExt cx="675000" cy="675005"/>
            </a:xfrm>
          </p:grpSpPr>
          <p:sp>
            <p:nvSpPr>
              <p:cNvPr id="27" name="íşlïḓe">
                <a:extLst>
                  <a:ext uri="{FF2B5EF4-FFF2-40B4-BE49-F238E27FC236}">
                    <a16:creationId xmlns:a16="http://schemas.microsoft.com/office/drawing/2014/main" id="{AB764F20-7245-4779-A2E7-6DCD599C5BD4}"/>
                  </a:ext>
                </a:extLst>
              </p:cNvPr>
              <p:cNvSpPr/>
              <p:nvPr/>
            </p:nvSpPr>
            <p:spPr>
              <a:xfrm>
                <a:off x="943267" y="1613996"/>
                <a:ext cx="675000" cy="675005"/>
              </a:xfrm>
              <a:prstGeom prst="ellipse">
                <a:avLst/>
              </a:prstGeom>
              <a:solidFill>
                <a:schemeClr val="accent4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8" name="í$1îḓè">
                <a:extLst>
                  <a:ext uri="{FF2B5EF4-FFF2-40B4-BE49-F238E27FC236}">
                    <a16:creationId xmlns:a16="http://schemas.microsoft.com/office/drawing/2014/main" id="{F2F63C22-2CA0-401D-A154-522BBD578F1F}"/>
                  </a:ext>
                </a:extLst>
              </p:cNvPr>
              <p:cNvSpPr/>
              <p:nvPr/>
            </p:nvSpPr>
            <p:spPr bwMode="auto">
              <a:xfrm>
                <a:off x="1108674" y="178276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198" dirty="0"/>
              </a:p>
            </p:txBody>
          </p:sp>
        </p:grpSp>
        <p:sp>
          <p:nvSpPr>
            <p:cNvPr id="16" name="îṡḷîdê">
              <a:extLst>
                <a:ext uri="{FF2B5EF4-FFF2-40B4-BE49-F238E27FC236}">
                  <a16:creationId xmlns:a16="http://schemas.microsoft.com/office/drawing/2014/main" id="{E3F5FB26-EDB2-41BA-A1AD-FF0BEB59DA95}"/>
                </a:ext>
              </a:extLst>
            </p:cNvPr>
            <p:cNvSpPr/>
            <p:nvPr/>
          </p:nvSpPr>
          <p:spPr>
            <a:xfrm>
              <a:off x="8411336" y="2027065"/>
              <a:ext cx="613161" cy="372553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4"/>
                  </a:solidFill>
                </a:rPr>
                <a:t>30%</a:t>
              </a:r>
            </a:p>
          </p:txBody>
        </p:sp>
        <p:grpSp>
          <p:nvGrpSpPr>
            <p:cNvPr id="17" name="íśḻíḍê">
              <a:extLst>
                <a:ext uri="{FF2B5EF4-FFF2-40B4-BE49-F238E27FC236}">
                  <a16:creationId xmlns:a16="http://schemas.microsoft.com/office/drawing/2014/main" id="{2BE368F4-9E95-4EB4-ADAB-D8319EE15EE8}"/>
                </a:ext>
              </a:extLst>
            </p:cNvPr>
            <p:cNvGrpSpPr/>
            <p:nvPr/>
          </p:nvGrpSpPr>
          <p:grpSpPr>
            <a:xfrm>
              <a:off x="8349497" y="4458383"/>
              <a:ext cx="675000" cy="675005"/>
              <a:chOff x="943267" y="1613996"/>
              <a:chExt cx="675000" cy="675005"/>
            </a:xfrm>
          </p:grpSpPr>
          <p:sp>
            <p:nvSpPr>
              <p:cNvPr id="25" name="iš1íḓé">
                <a:extLst>
                  <a:ext uri="{FF2B5EF4-FFF2-40B4-BE49-F238E27FC236}">
                    <a16:creationId xmlns:a16="http://schemas.microsoft.com/office/drawing/2014/main" id="{1B47D293-51BF-462D-99BD-4C683E15FB6E}"/>
                  </a:ext>
                </a:extLst>
              </p:cNvPr>
              <p:cNvSpPr/>
              <p:nvPr/>
            </p:nvSpPr>
            <p:spPr>
              <a:xfrm>
                <a:off x="943267" y="1613996"/>
                <a:ext cx="675000" cy="675005"/>
              </a:xfrm>
              <a:prstGeom prst="ellipse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6" name="íṩľiḍê">
                <a:extLst>
                  <a:ext uri="{FF2B5EF4-FFF2-40B4-BE49-F238E27FC236}">
                    <a16:creationId xmlns:a16="http://schemas.microsoft.com/office/drawing/2014/main" id="{226644CC-07CA-4043-959F-71584A432AD3}"/>
                  </a:ext>
                </a:extLst>
              </p:cNvPr>
              <p:cNvSpPr/>
              <p:nvPr/>
            </p:nvSpPr>
            <p:spPr bwMode="auto">
              <a:xfrm>
                <a:off x="1108674" y="178276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198" dirty="0"/>
              </a:p>
            </p:txBody>
          </p:sp>
        </p:grpSp>
        <p:sp>
          <p:nvSpPr>
            <p:cNvPr id="18" name="îślíde">
              <a:extLst>
                <a:ext uri="{FF2B5EF4-FFF2-40B4-BE49-F238E27FC236}">
                  <a16:creationId xmlns:a16="http://schemas.microsoft.com/office/drawing/2014/main" id="{50F773BD-9703-434A-9D23-DCC70B2C9E7B}"/>
                </a:ext>
              </a:extLst>
            </p:cNvPr>
            <p:cNvSpPr/>
            <p:nvPr/>
          </p:nvSpPr>
          <p:spPr>
            <a:xfrm>
              <a:off x="8411336" y="4001448"/>
              <a:ext cx="613161" cy="372553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2"/>
                  </a:solidFill>
                </a:rPr>
                <a:t>20%</a:t>
              </a:r>
            </a:p>
          </p:txBody>
        </p:sp>
        <p:sp>
          <p:nvSpPr>
            <p:cNvPr id="19" name="îṥľîḍê">
              <a:extLst>
                <a:ext uri="{FF2B5EF4-FFF2-40B4-BE49-F238E27FC236}">
                  <a16:creationId xmlns:a16="http://schemas.microsoft.com/office/drawing/2014/main" id="{3DC87BAD-8D00-4F19-99A8-FFE8C59530DC}"/>
                </a:ext>
              </a:extLst>
            </p:cNvPr>
            <p:cNvSpPr/>
            <p:nvPr/>
          </p:nvSpPr>
          <p:spPr bwMode="auto">
            <a:xfrm>
              <a:off x="9205912" y="2399618"/>
              <a:ext cx="2314576" cy="742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200" dirty="0"/>
            </a:p>
          </p:txBody>
        </p:sp>
        <p:sp>
          <p:nvSpPr>
            <p:cNvPr id="20" name="i$ḻiḋé">
              <a:extLst>
                <a:ext uri="{FF2B5EF4-FFF2-40B4-BE49-F238E27FC236}">
                  <a16:creationId xmlns:a16="http://schemas.microsoft.com/office/drawing/2014/main" id="{608DBF6A-0568-4EA8-88A0-001AF6457305}"/>
                </a:ext>
              </a:extLst>
            </p:cNvPr>
            <p:cNvSpPr txBox="1"/>
            <p:nvPr/>
          </p:nvSpPr>
          <p:spPr bwMode="auto">
            <a:xfrm>
              <a:off x="9205912" y="1986738"/>
              <a:ext cx="231457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1" name="íŝḷíḍê">
              <a:extLst>
                <a:ext uri="{FF2B5EF4-FFF2-40B4-BE49-F238E27FC236}">
                  <a16:creationId xmlns:a16="http://schemas.microsoft.com/office/drawing/2014/main" id="{8F8C07D8-A522-4DFE-9845-ACB42030B615}"/>
                </a:ext>
              </a:extLst>
            </p:cNvPr>
            <p:cNvSpPr/>
            <p:nvPr/>
          </p:nvSpPr>
          <p:spPr bwMode="auto">
            <a:xfrm>
              <a:off x="9205912" y="4374001"/>
              <a:ext cx="2314576" cy="742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200" dirty="0"/>
            </a:p>
          </p:txBody>
        </p:sp>
        <p:sp>
          <p:nvSpPr>
            <p:cNvPr id="22" name="iSlîḍè">
              <a:extLst>
                <a:ext uri="{FF2B5EF4-FFF2-40B4-BE49-F238E27FC236}">
                  <a16:creationId xmlns:a16="http://schemas.microsoft.com/office/drawing/2014/main" id="{ECB231BF-9F81-4765-B01E-275E3D2F7D02}"/>
                </a:ext>
              </a:extLst>
            </p:cNvPr>
            <p:cNvSpPr txBox="1"/>
            <p:nvPr/>
          </p:nvSpPr>
          <p:spPr bwMode="auto">
            <a:xfrm>
              <a:off x="9205912" y="3961121"/>
              <a:ext cx="231457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5EB4C419-018B-4E7C-8BFC-3E15B2DD9576}"/>
                </a:ext>
              </a:extLst>
            </p:cNvPr>
            <p:cNvCxnSpPr/>
            <p:nvPr/>
          </p:nvCxnSpPr>
          <p:spPr>
            <a:xfrm>
              <a:off x="669925" y="3505200"/>
              <a:ext cx="296281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3B0E987-89D3-490D-89D6-87A862609C3B}"/>
                </a:ext>
              </a:extLst>
            </p:cNvPr>
            <p:cNvCxnSpPr>
              <a:cxnSpLocks/>
            </p:cNvCxnSpPr>
            <p:nvPr/>
          </p:nvCxnSpPr>
          <p:spPr>
            <a:xfrm>
              <a:off x="8467725" y="3505200"/>
              <a:ext cx="302577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2598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D359F57-F914-445A-B752-CBD4C3D34405}"/>
              </a:ext>
            </a:extLst>
          </p:cNvPr>
          <p:cNvCxnSpPr>
            <a:cxnSpLocks/>
          </p:cNvCxnSpPr>
          <p:nvPr/>
        </p:nvCxnSpPr>
        <p:spPr>
          <a:xfrm>
            <a:off x="669925" y="3257710"/>
            <a:ext cx="5315923" cy="0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6A684F0-652D-4138-906D-8E647CDBCEB0}"/>
              </a:ext>
            </a:extLst>
          </p:cNvPr>
          <p:cNvSpPr txBox="1"/>
          <p:nvPr/>
        </p:nvSpPr>
        <p:spPr>
          <a:xfrm>
            <a:off x="829804" y="220442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标题 21">
            <a:extLst>
              <a:ext uri="{FF2B5EF4-FFF2-40B4-BE49-F238E27FC236}">
                <a16:creationId xmlns:a16="http://schemas.microsoft.com/office/drawing/2014/main" id="{35530EA4-F40E-4156-AB38-9913BBA9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29C5B88F-52F8-49B6-A2B5-4E786754D3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9108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4E664-D971-46B6-B805-EBB12689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87EBA8-D8F9-455D-AF69-92EB33D6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CE30CE-30D8-4E22-94B2-353CB258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grpSp>
        <p:nvGrpSpPr>
          <p:cNvPr id="5" name="f8ead439-05e9-4e68-8eb7-97599e10d1b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461287F-8C06-4ADA-B64D-95D33E26A38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751447" y="1194755"/>
            <a:ext cx="8830049" cy="4872580"/>
            <a:chOff x="1751447" y="1194755"/>
            <a:chExt cx="8830049" cy="4872580"/>
          </a:xfrm>
        </p:grpSpPr>
        <p:sp>
          <p:nvSpPr>
            <p:cNvPr id="6" name="iş1îdé">
              <a:extLst>
                <a:ext uri="{FF2B5EF4-FFF2-40B4-BE49-F238E27FC236}">
                  <a16:creationId xmlns:a16="http://schemas.microsoft.com/office/drawing/2014/main" id="{43BADDDA-787B-4E50-9041-CEAC4D95BA54}"/>
                </a:ext>
              </a:extLst>
            </p:cNvPr>
            <p:cNvSpPr/>
            <p:nvPr/>
          </p:nvSpPr>
          <p:spPr>
            <a:xfrm rot="5400000">
              <a:off x="4984101" y="3404836"/>
              <a:ext cx="2325210" cy="410768"/>
            </a:xfrm>
            <a:prstGeom prst="ellipse">
              <a:avLst/>
            </a:prstGeom>
            <a:noFill/>
            <a:ln w="9525">
              <a:solidFill>
                <a:schemeClr val="accent3"/>
              </a:solidFill>
              <a:headEnd type="none"/>
              <a:tailEnd type="stealt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Sľîḍè">
              <a:extLst>
                <a:ext uri="{FF2B5EF4-FFF2-40B4-BE49-F238E27FC236}">
                  <a16:creationId xmlns:a16="http://schemas.microsoft.com/office/drawing/2014/main" id="{535FF970-165B-40B9-A6F9-353E1594C271}"/>
                </a:ext>
              </a:extLst>
            </p:cNvPr>
            <p:cNvSpPr/>
            <p:nvPr/>
          </p:nvSpPr>
          <p:spPr>
            <a:xfrm rot="1820888">
              <a:off x="4583317" y="3432699"/>
              <a:ext cx="3074906" cy="458878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headEnd type="none"/>
              <a:tailEnd type="stealt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śľiḋé">
              <a:extLst>
                <a:ext uri="{FF2B5EF4-FFF2-40B4-BE49-F238E27FC236}">
                  <a16:creationId xmlns:a16="http://schemas.microsoft.com/office/drawing/2014/main" id="{9AA9D8B6-18E9-4B23-9F91-C828939BAD28}"/>
                </a:ext>
              </a:extLst>
            </p:cNvPr>
            <p:cNvSpPr/>
            <p:nvPr/>
          </p:nvSpPr>
          <p:spPr>
            <a:xfrm rot="19657204">
              <a:off x="4533778" y="3457821"/>
              <a:ext cx="3074906" cy="458878"/>
            </a:xfrm>
            <a:prstGeom prst="ellipse">
              <a:avLst/>
            </a:prstGeom>
            <a:noFill/>
            <a:ln w="9525">
              <a:solidFill>
                <a:schemeClr val="accent4"/>
              </a:solidFill>
              <a:headEnd type="none"/>
              <a:tailEnd type="stealt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şľîdê">
              <a:extLst>
                <a:ext uri="{FF2B5EF4-FFF2-40B4-BE49-F238E27FC236}">
                  <a16:creationId xmlns:a16="http://schemas.microsoft.com/office/drawing/2014/main" id="{D09D0841-13D3-44E3-8C1B-E77D0EEDCB1A}"/>
                </a:ext>
              </a:extLst>
            </p:cNvPr>
            <p:cNvSpPr/>
            <p:nvPr/>
          </p:nvSpPr>
          <p:spPr>
            <a:xfrm>
              <a:off x="7196584" y="4176743"/>
              <a:ext cx="325850" cy="3103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S1ïdé">
              <a:extLst>
                <a:ext uri="{FF2B5EF4-FFF2-40B4-BE49-F238E27FC236}">
                  <a16:creationId xmlns:a16="http://schemas.microsoft.com/office/drawing/2014/main" id="{5042A789-8CDE-4FA7-9ADA-F8D0DF50669D}"/>
                </a:ext>
              </a:extLst>
            </p:cNvPr>
            <p:cNvSpPr/>
            <p:nvPr/>
          </p:nvSpPr>
          <p:spPr>
            <a:xfrm>
              <a:off x="4707190" y="2797283"/>
              <a:ext cx="325850" cy="3103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ṧļiḓé">
              <a:extLst>
                <a:ext uri="{FF2B5EF4-FFF2-40B4-BE49-F238E27FC236}">
                  <a16:creationId xmlns:a16="http://schemas.microsoft.com/office/drawing/2014/main" id="{E36AFB71-EF50-4338-B257-D6AF4899C410}"/>
                </a:ext>
              </a:extLst>
            </p:cNvPr>
            <p:cNvSpPr/>
            <p:nvPr/>
          </p:nvSpPr>
          <p:spPr>
            <a:xfrm>
              <a:off x="4603921" y="4289671"/>
              <a:ext cx="325850" cy="3103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šḷíde">
              <a:extLst>
                <a:ext uri="{FF2B5EF4-FFF2-40B4-BE49-F238E27FC236}">
                  <a16:creationId xmlns:a16="http://schemas.microsoft.com/office/drawing/2014/main" id="{D0E02075-66E9-4C3A-861B-BE0BB165E04A}"/>
                </a:ext>
              </a:extLst>
            </p:cNvPr>
            <p:cNvSpPr/>
            <p:nvPr/>
          </p:nvSpPr>
          <p:spPr>
            <a:xfrm>
              <a:off x="7162144" y="2780324"/>
              <a:ext cx="325850" cy="3103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$ľiḍé">
              <a:extLst>
                <a:ext uri="{FF2B5EF4-FFF2-40B4-BE49-F238E27FC236}">
                  <a16:creationId xmlns:a16="http://schemas.microsoft.com/office/drawing/2014/main" id="{41BBE633-B0BB-4A98-829A-9F1485E4B8A7}"/>
                </a:ext>
              </a:extLst>
            </p:cNvPr>
            <p:cNvSpPr/>
            <p:nvPr/>
          </p:nvSpPr>
          <p:spPr>
            <a:xfrm>
              <a:off x="5442120" y="2969732"/>
              <a:ext cx="1416226" cy="1348962"/>
            </a:xfrm>
            <a:prstGeom prst="diamond">
              <a:avLst/>
            </a:prstGeom>
            <a:solidFill>
              <a:schemeClr val="tx1">
                <a:lumMod val="50000"/>
                <a:lumOff val="50000"/>
                <a:alpha val="99000"/>
              </a:schemeClr>
            </a:solidFill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Text here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îşļidé">
              <a:extLst>
                <a:ext uri="{FF2B5EF4-FFF2-40B4-BE49-F238E27FC236}">
                  <a16:creationId xmlns:a16="http://schemas.microsoft.com/office/drawing/2014/main" id="{786387B0-3D22-46D5-90B8-29DB37993AA6}"/>
                </a:ext>
              </a:extLst>
            </p:cNvPr>
            <p:cNvSpPr/>
            <p:nvPr/>
          </p:nvSpPr>
          <p:spPr>
            <a:xfrm>
              <a:off x="5982053" y="2284260"/>
              <a:ext cx="325850" cy="31037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ṩḻiḓe">
              <a:extLst>
                <a:ext uri="{FF2B5EF4-FFF2-40B4-BE49-F238E27FC236}">
                  <a16:creationId xmlns:a16="http://schemas.microsoft.com/office/drawing/2014/main" id="{15E7537D-15A4-482D-BB02-BFE4B9F839B7}"/>
                </a:ext>
              </a:extLst>
            </p:cNvPr>
            <p:cNvSpPr/>
            <p:nvPr/>
          </p:nvSpPr>
          <p:spPr>
            <a:xfrm>
              <a:off x="5982053" y="4623871"/>
              <a:ext cx="325850" cy="31037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6" name="îşļîḓê">
              <a:extLst>
                <a:ext uri="{FF2B5EF4-FFF2-40B4-BE49-F238E27FC236}">
                  <a16:creationId xmlns:a16="http://schemas.microsoft.com/office/drawing/2014/main" id="{153DD122-F248-4596-BA0F-7D950FA5E2A9}"/>
                </a:ext>
              </a:extLst>
            </p:cNvPr>
            <p:cNvGrpSpPr/>
            <p:nvPr/>
          </p:nvGrpSpPr>
          <p:grpSpPr>
            <a:xfrm>
              <a:off x="1751447" y="2439447"/>
              <a:ext cx="2746610" cy="970279"/>
              <a:chOff x="4963128" y="4179692"/>
              <a:chExt cx="2746610" cy="970279"/>
            </a:xfrm>
          </p:grpSpPr>
          <p:sp>
            <p:nvSpPr>
              <p:cNvPr id="35" name="íṣḻîďé">
                <a:extLst>
                  <a:ext uri="{FF2B5EF4-FFF2-40B4-BE49-F238E27FC236}">
                    <a16:creationId xmlns:a16="http://schemas.microsoft.com/office/drawing/2014/main" id="{F9B64D3E-FDEA-4E27-BBBD-949AF9EC402F}"/>
                  </a:ext>
                </a:extLst>
              </p:cNvPr>
              <p:cNvSpPr/>
              <p:nvPr/>
            </p:nvSpPr>
            <p:spPr bwMode="auto">
              <a:xfrm>
                <a:off x="5601675" y="459257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/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000" dirty="0"/>
                  <a:t>Copy paste fonts. Choose the only option to retain text.</a:t>
                </a:r>
                <a:br>
                  <a:rPr lang="en-US" altLang="zh-CN" sz="1000" dirty="0"/>
                </a:br>
                <a:r>
                  <a:rPr lang="zh-CN" altLang="en-US" sz="1000" dirty="0"/>
                  <a:t> </a:t>
                </a:r>
              </a:p>
            </p:txBody>
          </p:sp>
          <p:sp>
            <p:nvSpPr>
              <p:cNvPr id="36" name="ïṧľïḍè">
                <a:extLst>
                  <a:ext uri="{FF2B5EF4-FFF2-40B4-BE49-F238E27FC236}">
                    <a16:creationId xmlns:a16="http://schemas.microsoft.com/office/drawing/2014/main" id="{37321572-FFC8-46F4-A13D-3064A8EDEBE0}"/>
                  </a:ext>
                </a:extLst>
              </p:cNvPr>
              <p:cNvSpPr txBox="1"/>
              <p:nvPr/>
            </p:nvSpPr>
            <p:spPr bwMode="auto">
              <a:xfrm>
                <a:off x="5601675" y="4179692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/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zh-CN" altLang="en-US" sz="1800" b="1" dirty="0"/>
              </a:p>
            </p:txBody>
          </p:sp>
          <p:sp>
            <p:nvSpPr>
              <p:cNvPr id="37" name="ïŝḷiḋê">
                <a:extLst>
                  <a:ext uri="{FF2B5EF4-FFF2-40B4-BE49-F238E27FC236}">
                    <a16:creationId xmlns:a16="http://schemas.microsoft.com/office/drawing/2014/main" id="{F3EA2755-D20C-4C02-9DAD-F6FE80A2EF0F}"/>
                  </a:ext>
                </a:extLst>
              </p:cNvPr>
              <p:cNvSpPr/>
              <p:nvPr/>
            </p:nvSpPr>
            <p:spPr bwMode="auto">
              <a:xfrm>
                <a:off x="4963128" y="4272582"/>
                <a:ext cx="461080" cy="460795"/>
              </a:xfrm>
              <a:custGeom>
                <a:avLst/>
                <a:gdLst>
                  <a:gd name="connsiteX0" fmla="*/ 482620 w 607097"/>
                  <a:gd name="connsiteY0" fmla="*/ 381169 h 606722"/>
                  <a:gd name="connsiteX1" fmla="*/ 496768 w 607097"/>
                  <a:gd name="connsiteY1" fmla="*/ 381169 h 606722"/>
                  <a:gd name="connsiteX2" fmla="*/ 510916 w 607097"/>
                  <a:gd name="connsiteY2" fmla="*/ 395381 h 606722"/>
                  <a:gd name="connsiteX3" fmla="*/ 510916 w 607097"/>
                  <a:gd name="connsiteY3" fmla="*/ 409505 h 606722"/>
                  <a:gd name="connsiteX4" fmla="*/ 503887 w 607097"/>
                  <a:gd name="connsiteY4" fmla="*/ 412525 h 606722"/>
                  <a:gd name="connsiteX5" fmla="*/ 496768 w 607097"/>
                  <a:gd name="connsiteY5" fmla="*/ 409505 h 606722"/>
                  <a:gd name="connsiteX6" fmla="*/ 482620 w 607097"/>
                  <a:gd name="connsiteY6" fmla="*/ 395381 h 606722"/>
                  <a:gd name="connsiteX7" fmla="*/ 482620 w 607097"/>
                  <a:gd name="connsiteY7" fmla="*/ 381169 h 606722"/>
                  <a:gd name="connsiteX8" fmla="*/ 546398 w 607097"/>
                  <a:gd name="connsiteY8" fmla="*/ 242745 h 606722"/>
                  <a:gd name="connsiteX9" fmla="*/ 566606 w 607097"/>
                  <a:gd name="connsiteY9" fmla="*/ 242745 h 606722"/>
                  <a:gd name="connsiteX10" fmla="*/ 576754 w 607097"/>
                  <a:gd name="connsiteY10" fmla="*/ 252756 h 606722"/>
                  <a:gd name="connsiteX11" fmla="*/ 566606 w 607097"/>
                  <a:gd name="connsiteY11" fmla="*/ 262856 h 606722"/>
                  <a:gd name="connsiteX12" fmla="*/ 546398 w 607097"/>
                  <a:gd name="connsiteY12" fmla="*/ 262856 h 606722"/>
                  <a:gd name="connsiteX13" fmla="*/ 536249 w 607097"/>
                  <a:gd name="connsiteY13" fmla="*/ 252756 h 606722"/>
                  <a:gd name="connsiteX14" fmla="*/ 546398 w 607097"/>
                  <a:gd name="connsiteY14" fmla="*/ 242745 h 606722"/>
                  <a:gd name="connsiteX15" fmla="*/ 353968 w 607097"/>
                  <a:gd name="connsiteY15" fmla="*/ 101120 h 606722"/>
                  <a:gd name="connsiteX16" fmla="*/ 364118 w 607097"/>
                  <a:gd name="connsiteY16" fmla="*/ 111251 h 606722"/>
                  <a:gd name="connsiteX17" fmla="*/ 364118 w 607097"/>
                  <a:gd name="connsiteY17" fmla="*/ 242683 h 606722"/>
                  <a:gd name="connsiteX18" fmla="*/ 424838 w 607097"/>
                  <a:gd name="connsiteY18" fmla="*/ 242683 h 606722"/>
                  <a:gd name="connsiteX19" fmla="*/ 434988 w 607097"/>
                  <a:gd name="connsiteY19" fmla="*/ 252725 h 606722"/>
                  <a:gd name="connsiteX20" fmla="*/ 424838 w 607097"/>
                  <a:gd name="connsiteY20" fmla="*/ 262856 h 606722"/>
                  <a:gd name="connsiteX21" fmla="*/ 353968 w 607097"/>
                  <a:gd name="connsiteY21" fmla="*/ 262856 h 606722"/>
                  <a:gd name="connsiteX22" fmla="*/ 343818 w 607097"/>
                  <a:gd name="connsiteY22" fmla="*/ 252725 h 606722"/>
                  <a:gd name="connsiteX23" fmla="*/ 343818 w 607097"/>
                  <a:gd name="connsiteY23" fmla="*/ 111251 h 606722"/>
                  <a:gd name="connsiteX24" fmla="*/ 353968 w 607097"/>
                  <a:gd name="connsiteY24" fmla="*/ 101120 h 606722"/>
                  <a:gd name="connsiteX25" fmla="*/ 496768 w 607097"/>
                  <a:gd name="connsiteY25" fmla="*/ 96101 h 606722"/>
                  <a:gd name="connsiteX26" fmla="*/ 510916 w 607097"/>
                  <a:gd name="connsiteY26" fmla="*/ 96101 h 606722"/>
                  <a:gd name="connsiteX27" fmla="*/ 510916 w 607097"/>
                  <a:gd name="connsiteY27" fmla="*/ 110217 h 606722"/>
                  <a:gd name="connsiteX28" fmla="*/ 496768 w 607097"/>
                  <a:gd name="connsiteY28" fmla="*/ 124334 h 606722"/>
                  <a:gd name="connsiteX29" fmla="*/ 489650 w 607097"/>
                  <a:gd name="connsiteY29" fmla="*/ 127441 h 606722"/>
                  <a:gd name="connsiteX30" fmla="*/ 482620 w 607097"/>
                  <a:gd name="connsiteY30" fmla="*/ 124334 h 606722"/>
                  <a:gd name="connsiteX31" fmla="*/ 482620 w 607097"/>
                  <a:gd name="connsiteY31" fmla="*/ 110217 h 606722"/>
                  <a:gd name="connsiteX32" fmla="*/ 196955 w 607097"/>
                  <a:gd name="connsiteY32" fmla="*/ 96101 h 606722"/>
                  <a:gd name="connsiteX33" fmla="*/ 211110 w 607097"/>
                  <a:gd name="connsiteY33" fmla="*/ 96101 h 606722"/>
                  <a:gd name="connsiteX34" fmla="*/ 225355 w 607097"/>
                  <a:gd name="connsiteY34" fmla="*/ 110217 h 606722"/>
                  <a:gd name="connsiteX35" fmla="*/ 225355 w 607097"/>
                  <a:gd name="connsiteY35" fmla="*/ 124334 h 606722"/>
                  <a:gd name="connsiteX36" fmla="*/ 218233 w 607097"/>
                  <a:gd name="connsiteY36" fmla="*/ 127441 h 606722"/>
                  <a:gd name="connsiteX37" fmla="*/ 211110 w 607097"/>
                  <a:gd name="connsiteY37" fmla="*/ 124334 h 606722"/>
                  <a:gd name="connsiteX38" fmla="*/ 196955 w 607097"/>
                  <a:gd name="connsiteY38" fmla="*/ 110217 h 606722"/>
                  <a:gd name="connsiteX39" fmla="*/ 196955 w 607097"/>
                  <a:gd name="connsiteY39" fmla="*/ 96101 h 606722"/>
                  <a:gd name="connsiteX40" fmla="*/ 103963 w 607097"/>
                  <a:gd name="connsiteY40" fmla="*/ 81761 h 606722"/>
                  <a:gd name="connsiteX41" fmla="*/ 87598 w 607097"/>
                  <a:gd name="connsiteY41" fmla="*/ 90026 h 606722"/>
                  <a:gd name="connsiteX42" fmla="*/ 62322 w 607097"/>
                  <a:gd name="connsiteY42" fmla="*/ 115266 h 606722"/>
                  <a:gd name="connsiteX43" fmla="*/ 34998 w 607097"/>
                  <a:gd name="connsiteY43" fmla="*/ 265902 h 606722"/>
                  <a:gd name="connsiteX44" fmla="*/ 75494 w 607097"/>
                  <a:gd name="connsiteY44" fmla="*/ 322602 h 606722"/>
                  <a:gd name="connsiteX45" fmla="*/ 283044 w 607097"/>
                  <a:gd name="connsiteY45" fmla="*/ 530826 h 606722"/>
                  <a:gd name="connsiteX46" fmla="*/ 327634 w 607097"/>
                  <a:gd name="connsiteY46" fmla="*/ 565219 h 606722"/>
                  <a:gd name="connsiteX47" fmla="*/ 490684 w 607097"/>
                  <a:gd name="connsiteY47" fmla="*/ 545046 h 606722"/>
                  <a:gd name="connsiteX48" fmla="*/ 515960 w 607097"/>
                  <a:gd name="connsiteY48" fmla="*/ 519717 h 606722"/>
                  <a:gd name="connsiteX49" fmla="*/ 521033 w 607097"/>
                  <a:gd name="connsiteY49" fmla="*/ 485324 h 606722"/>
                  <a:gd name="connsiteX50" fmla="*/ 434969 w 607097"/>
                  <a:gd name="connsiteY50" fmla="*/ 411561 h 606722"/>
                  <a:gd name="connsiteX51" fmla="*/ 414321 w 607097"/>
                  <a:gd name="connsiteY51" fmla="*/ 406318 h 606722"/>
                  <a:gd name="connsiteX52" fmla="*/ 413698 w 607097"/>
                  <a:gd name="connsiteY52" fmla="*/ 406496 h 606722"/>
                  <a:gd name="connsiteX53" fmla="*/ 405599 w 607097"/>
                  <a:gd name="connsiteY53" fmla="*/ 413605 h 606722"/>
                  <a:gd name="connsiteX54" fmla="*/ 404620 w 607097"/>
                  <a:gd name="connsiteY54" fmla="*/ 414583 h 606722"/>
                  <a:gd name="connsiteX55" fmla="*/ 373202 w 607097"/>
                  <a:gd name="connsiteY55" fmla="*/ 447910 h 606722"/>
                  <a:gd name="connsiteX56" fmla="*/ 349528 w 607097"/>
                  <a:gd name="connsiteY56" fmla="*/ 459552 h 606722"/>
                  <a:gd name="connsiteX57" fmla="*/ 405599 w 607097"/>
                  <a:gd name="connsiteY57" fmla="*/ 475282 h 606722"/>
                  <a:gd name="connsiteX58" fmla="*/ 414677 w 607097"/>
                  <a:gd name="connsiteY58" fmla="*/ 486391 h 606722"/>
                  <a:gd name="connsiteX59" fmla="*/ 404620 w 607097"/>
                  <a:gd name="connsiteY59" fmla="*/ 495456 h 606722"/>
                  <a:gd name="connsiteX60" fmla="*/ 403552 w 607097"/>
                  <a:gd name="connsiteY60" fmla="*/ 495456 h 606722"/>
                  <a:gd name="connsiteX61" fmla="*/ 287138 w 607097"/>
                  <a:gd name="connsiteY61" fmla="*/ 441866 h 606722"/>
                  <a:gd name="connsiteX62" fmla="*/ 286426 w 607097"/>
                  <a:gd name="connsiteY62" fmla="*/ 441067 h 606722"/>
                  <a:gd name="connsiteX63" fmla="*/ 284112 w 607097"/>
                  <a:gd name="connsiteY63" fmla="*/ 438845 h 606722"/>
                  <a:gd name="connsiteX64" fmla="*/ 176777 w 607097"/>
                  <a:gd name="connsiteY64" fmla="*/ 331666 h 606722"/>
                  <a:gd name="connsiteX65" fmla="*/ 111895 w 607097"/>
                  <a:gd name="connsiteY65" fmla="*/ 213379 h 606722"/>
                  <a:gd name="connsiteX66" fmla="*/ 121062 w 607097"/>
                  <a:gd name="connsiteY66" fmla="*/ 202270 h 606722"/>
                  <a:gd name="connsiteX67" fmla="*/ 132188 w 607097"/>
                  <a:gd name="connsiteY67" fmla="*/ 211335 h 606722"/>
                  <a:gd name="connsiteX68" fmla="*/ 146428 w 607097"/>
                  <a:gd name="connsiteY68" fmla="*/ 259325 h 606722"/>
                  <a:gd name="connsiteX69" fmla="*/ 158532 w 607097"/>
                  <a:gd name="connsiteY69" fmla="*/ 233553 h 606722"/>
                  <a:gd name="connsiteX70" fmla="*/ 191907 w 607097"/>
                  <a:gd name="connsiteY70" fmla="*/ 202270 h 606722"/>
                  <a:gd name="connsiteX71" fmla="*/ 192975 w 607097"/>
                  <a:gd name="connsiteY71" fmla="*/ 201204 h 606722"/>
                  <a:gd name="connsiteX72" fmla="*/ 200006 w 607097"/>
                  <a:gd name="connsiteY72" fmla="*/ 193117 h 606722"/>
                  <a:gd name="connsiteX73" fmla="*/ 194933 w 607097"/>
                  <a:gd name="connsiteY73" fmla="*/ 170899 h 606722"/>
                  <a:gd name="connsiteX74" fmla="*/ 121062 w 607097"/>
                  <a:gd name="connsiteY74" fmla="*/ 84961 h 606722"/>
                  <a:gd name="connsiteX75" fmla="*/ 103963 w 607097"/>
                  <a:gd name="connsiteY75" fmla="*/ 81761 h 606722"/>
                  <a:gd name="connsiteX76" fmla="*/ 353980 w 607097"/>
                  <a:gd name="connsiteY76" fmla="*/ 30273 h 606722"/>
                  <a:gd name="connsiteX77" fmla="*/ 364141 w 607097"/>
                  <a:gd name="connsiteY77" fmla="*/ 40422 h 606722"/>
                  <a:gd name="connsiteX78" fmla="*/ 364141 w 607097"/>
                  <a:gd name="connsiteY78" fmla="*/ 60719 h 606722"/>
                  <a:gd name="connsiteX79" fmla="*/ 353980 w 607097"/>
                  <a:gd name="connsiteY79" fmla="*/ 70778 h 606722"/>
                  <a:gd name="connsiteX80" fmla="*/ 343818 w 607097"/>
                  <a:gd name="connsiteY80" fmla="*/ 60719 h 606722"/>
                  <a:gd name="connsiteX81" fmla="*/ 343818 w 607097"/>
                  <a:gd name="connsiteY81" fmla="*/ 40422 h 606722"/>
                  <a:gd name="connsiteX82" fmla="*/ 353980 w 607097"/>
                  <a:gd name="connsiteY82" fmla="*/ 30273 h 606722"/>
                  <a:gd name="connsiteX83" fmla="*/ 353978 w 607097"/>
                  <a:gd name="connsiteY83" fmla="*/ 20263 h 606722"/>
                  <a:gd name="connsiteX84" fmla="*/ 174819 w 607097"/>
                  <a:gd name="connsiteY84" fmla="*/ 104957 h 606722"/>
                  <a:gd name="connsiteX85" fmla="*/ 214246 w 607097"/>
                  <a:gd name="connsiteY85" fmla="*/ 160768 h 606722"/>
                  <a:gd name="connsiteX86" fmla="*/ 221278 w 607097"/>
                  <a:gd name="connsiteY86" fmla="*/ 198182 h 606722"/>
                  <a:gd name="connsiteX87" fmla="*/ 215938 w 607097"/>
                  <a:gd name="connsiteY87" fmla="*/ 209025 h 606722"/>
                  <a:gd name="connsiteX88" fmla="*/ 210152 w 607097"/>
                  <a:gd name="connsiteY88" fmla="*/ 215157 h 606722"/>
                  <a:gd name="connsiteX89" fmla="*/ 206147 w 607097"/>
                  <a:gd name="connsiteY89" fmla="*/ 218445 h 606722"/>
                  <a:gd name="connsiteX90" fmla="*/ 176777 w 607097"/>
                  <a:gd name="connsiteY90" fmla="*/ 244662 h 606722"/>
                  <a:gd name="connsiteX91" fmla="*/ 182829 w 607097"/>
                  <a:gd name="connsiteY91" fmla="*/ 308382 h 606722"/>
                  <a:gd name="connsiteX92" fmla="*/ 189504 w 607097"/>
                  <a:gd name="connsiteY92" fmla="*/ 315136 h 606722"/>
                  <a:gd name="connsiteX93" fmla="*/ 189949 w 607097"/>
                  <a:gd name="connsiteY93" fmla="*/ 315492 h 606722"/>
                  <a:gd name="connsiteX94" fmla="*/ 191640 w 607097"/>
                  <a:gd name="connsiteY94" fmla="*/ 317269 h 606722"/>
                  <a:gd name="connsiteX95" fmla="*/ 298263 w 607097"/>
                  <a:gd name="connsiteY95" fmla="*/ 424714 h 606722"/>
                  <a:gd name="connsiteX96" fmla="*/ 362077 w 607097"/>
                  <a:gd name="connsiteY96" fmla="*/ 430758 h 606722"/>
                  <a:gd name="connsiteX97" fmla="*/ 388422 w 607097"/>
                  <a:gd name="connsiteY97" fmla="*/ 401430 h 606722"/>
                  <a:gd name="connsiteX98" fmla="*/ 408625 w 607097"/>
                  <a:gd name="connsiteY98" fmla="*/ 386233 h 606722"/>
                  <a:gd name="connsiteX99" fmla="*/ 419661 w 607097"/>
                  <a:gd name="connsiteY99" fmla="*/ 384900 h 606722"/>
                  <a:gd name="connsiteX100" fmla="*/ 446094 w 607097"/>
                  <a:gd name="connsiteY100" fmla="*/ 392365 h 606722"/>
                  <a:gd name="connsiteX101" fmla="*/ 501987 w 607097"/>
                  <a:gd name="connsiteY101" fmla="*/ 431646 h 606722"/>
                  <a:gd name="connsiteX102" fmla="*/ 586894 w 607097"/>
                  <a:gd name="connsiteY102" fmla="*/ 252749 h 606722"/>
                  <a:gd name="connsiteX103" fmla="*/ 353978 w 607097"/>
                  <a:gd name="connsiteY103" fmla="*/ 20263 h 606722"/>
                  <a:gd name="connsiteX104" fmla="*/ 353978 w 607097"/>
                  <a:gd name="connsiteY104" fmla="*/ 0 h 606722"/>
                  <a:gd name="connsiteX105" fmla="*/ 607097 w 607097"/>
                  <a:gd name="connsiteY105" fmla="*/ 252749 h 606722"/>
                  <a:gd name="connsiteX106" fmla="*/ 517384 w 607097"/>
                  <a:gd name="connsiteY106" fmla="*/ 445421 h 606722"/>
                  <a:gd name="connsiteX107" fmla="*/ 540257 w 607097"/>
                  <a:gd name="connsiteY107" fmla="*/ 474215 h 606722"/>
                  <a:gd name="connsiteX108" fmla="*/ 531179 w 607097"/>
                  <a:gd name="connsiteY108" fmla="*/ 532870 h 606722"/>
                  <a:gd name="connsiteX109" fmla="*/ 505814 w 607097"/>
                  <a:gd name="connsiteY109" fmla="*/ 559176 h 606722"/>
                  <a:gd name="connsiteX110" fmla="*/ 401505 w 607097"/>
                  <a:gd name="connsiteY110" fmla="*/ 606722 h 606722"/>
                  <a:gd name="connsiteX111" fmla="*/ 318556 w 607097"/>
                  <a:gd name="connsiteY111" fmla="*/ 582460 h 606722"/>
                  <a:gd name="connsiteX112" fmla="*/ 268893 w 607097"/>
                  <a:gd name="connsiteY112" fmla="*/ 543979 h 606722"/>
                  <a:gd name="connsiteX113" fmla="*/ 61343 w 607097"/>
                  <a:gd name="connsiteY113" fmla="*/ 336732 h 606722"/>
                  <a:gd name="connsiteX114" fmla="*/ 16753 w 607097"/>
                  <a:gd name="connsiteY114" fmla="*/ 275056 h 606722"/>
                  <a:gd name="connsiteX115" fmla="*/ 48171 w 607097"/>
                  <a:gd name="connsiteY115" fmla="*/ 101135 h 606722"/>
                  <a:gd name="connsiteX116" fmla="*/ 73447 w 607097"/>
                  <a:gd name="connsiteY116" fmla="*/ 75807 h 606722"/>
                  <a:gd name="connsiteX117" fmla="*/ 132188 w 607097"/>
                  <a:gd name="connsiteY117" fmla="*/ 66742 h 606722"/>
                  <a:gd name="connsiteX118" fmla="*/ 160757 w 607097"/>
                  <a:gd name="connsiteY118" fmla="*/ 89315 h 606722"/>
                  <a:gd name="connsiteX119" fmla="*/ 353978 w 607097"/>
                  <a:gd name="connsiteY119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607097" h="606722">
                    <a:moveTo>
                      <a:pt x="482620" y="381169"/>
                    </a:moveTo>
                    <a:cubicBezTo>
                      <a:pt x="486624" y="377172"/>
                      <a:pt x="492675" y="377172"/>
                      <a:pt x="496768" y="381169"/>
                    </a:cubicBezTo>
                    <a:lnTo>
                      <a:pt x="510916" y="395381"/>
                    </a:lnTo>
                    <a:cubicBezTo>
                      <a:pt x="515009" y="399379"/>
                      <a:pt x="515009" y="405419"/>
                      <a:pt x="510916" y="409505"/>
                    </a:cubicBezTo>
                    <a:cubicBezTo>
                      <a:pt x="509937" y="412525"/>
                      <a:pt x="506912" y="412525"/>
                      <a:pt x="503887" y="412525"/>
                    </a:cubicBezTo>
                    <a:cubicBezTo>
                      <a:pt x="500861" y="412525"/>
                      <a:pt x="498815" y="411548"/>
                      <a:pt x="496768" y="409505"/>
                    </a:cubicBezTo>
                    <a:lnTo>
                      <a:pt x="482620" y="395381"/>
                    </a:lnTo>
                    <a:cubicBezTo>
                      <a:pt x="478527" y="391295"/>
                      <a:pt x="478527" y="385255"/>
                      <a:pt x="482620" y="381169"/>
                    </a:cubicBezTo>
                    <a:close/>
                    <a:moveTo>
                      <a:pt x="546398" y="242745"/>
                    </a:moveTo>
                    <a:lnTo>
                      <a:pt x="566606" y="242745"/>
                    </a:lnTo>
                    <a:cubicBezTo>
                      <a:pt x="572659" y="242745"/>
                      <a:pt x="576754" y="246732"/>
                      <a:pt x="576754" y="252756"/>
                    </a:cubicBezTo>
                    <a:cubicBezTo>
                      <a:pt x="576754" y="258869"/>
                      <a:pt x="572659" y="262856"/>
                      <a:pt x="566606" y="262856"/>
                    </a:cubicBezTo>
                    <a:lnTo>
                      <a:pt x="546398" y="262856"/>
                    </a:lnTo>
                    <a:cubicBezTo>
                      <a:pt x="540255" y="262856"/>
                      <a:pt x="536249" y="258869"/>
                      <a:pt x="536249" y="252756"/>
                    </a:cubicBezTo>
                    <a:cubicBezTo>
                      <a:pt x="536249" y="246732"/>
                      <a:pt x="540255" y="242745"/>
                      <a:pt x="546398" y="242745"/>
                    </a:cubicBezTo>
                    <a:close/>
                    <a:moveTo>
                      <a:pt x="353968" y="101120"/>
                    </a:moveTo>
                    <a:cubicBezTo>
                      <a:pt x="360022" y="101120"/>
                      <a:pt x="364118" y="105119"/>
                      <a:pt x="364118" y="111251"/>
                    </a:cubicBezTo>
                    <a:lnTo>
                      <a:pt x="364118" y="242683"/>
                    </a:lnTo>
                    <a:lnTo>
                      <a:pt x="424838" y="242683"/>
                    </a:lnTo>
                    <a:cubicBezTo>
                      <a:pt x="430893" y="242683"/>
                      <a:pt x="434988" y="246682"/>
                      <a:pt x="434988" y="252725"/>
                    </a:cubicBezTo>
                    <a:cubicBezTo>
                      <a:pt x="434988" y="258857"/>
                      <a:pt x="430893" y="262856"/>
                      <a:pt x="424838" y="262856"/>
                    </a:cubicBezTo>
                    <a:lnTo>
                      <a:pt x="353968" y="262856"/>
                    </a:lnTo>
                    <a:cubicBezTo>
                      <a:pt x="347825" y="262856"/>
                      <a:pt x="343818" y="258857"/>
                      <a:pt x="343818" y="252725"/>
                    </a:cubicBezTo>
                    <a:lnTo>
                      <a:pt x="343818" y="111251"/>
                    </a:lnTo>
                    <a:cubicBezTo>
                      <a:pt x="343818" y="105119"/>
                      <a:pt x="347825" y="101120"/>
                      <a:pt x="353968" y="101120"/>
                    </a:cubicBezTo>
                    <a:close/>
                    <a:moveTo>
                      <a:pt x="496768" y="96101"/>
                    </a:moveTo>
                    <a:cubicBezTo>
                      <a:pt x="500861" y="92017"/>
                      <a:pt x="506912" y="92017"/>
                      <a:pt x="510916" y="96101"/>
                    </a:cubicBezTo>
                    <a:cubicBezTo>
                      <a:pt x="515009" y="100096"/>
                      <a:pt x="515009" y="106222"/>
                      <a:pt x="510916" y="110217"/>
                    </a:cubicBezTo>
                    <a:lnTo>
                      <a:pt x="496768" y="124334"/>
                    </a:lnTo>
                    <a:cubicBezTo>
                      <a:pt x="494722" y="126376"/>
                      <a:pt x="492675" y="127441"/>
                      <a:pt x="489650" y="127441"/>
                    </a:cubicBezTo>
                    <a:cubicBezTo>
                      <a:pt x="486624" y="127441"/>
                      <a:pt x="484578" y="126376"/>
                      <a:pt x="482620" y="124334"/>
                    </a:cubicBezTo>
                    <a:cubicBezTo>
                      <a:pt x="478527" y="120338"/>
                      <a:pt x="478527" y="114301"/>
                      <a:pt x="482620" y="110217"/>
                    </a:cubicBezTo>
                    <a:close/>
                    <a:moveTo>
                      <a:pt x="196955" y="96101"/>
                    </a:moveTo>
                    <a:cubicBezTo>
                      <a:pt x="201050" y="92017"/>
                      <a:pt x="207104" y="92017"/>
                      <a:pt x="211110" y="96101"/>
                    </a:cubicBezTo>
                    <a:lnTo>
                      <a:pt x="225355" y="110217"/>
                    </a:lnTo>
                    <a:cubicBezTo>
                      <a:pt x="229361" y="114301"/>
                      <a:pt x="229361" y="120338"/>
                      <a:pt x="225355" y="124334"/>
                    </a:cubicBezTo>
                    <a:cubicBezTo>
                      <a:pt x="223307" y="126376"/>
                      <a:pt x="220280" y="127441"/>
                      <a:pt x="218233" y="127441"/>
                    </a:cubicBezTo>
                    <a:cubicBezTo>
                      <a:pt x="215206" y="127441"/>
                      <a:pt x="213158" y="126376"/>
                      <a:pt x="211110" y="124334"/>
                    </a:cubicBezTo>
                    <a:lnTo>
                      <a:pt x="196955" y="110217"/>
                    </a:lnTo>
                    <a:cubicBezTo>
                      <a:pt x="192949" y="106222"/>
                      <a:pt x="192949" y="100096"/>
                      <a:pt x="196955" y="96101"/>
                    </a:cubicBezTo>
                    <a:close/>
                    <a:moveTo>
                      <a:pt x="103963" y="81761"/>
                    </a:moveTo>
                    <a:cubicBezTo>
                      <a:pt x="98011" y="82650"/>
                      <a:pt x="92182" y="85449"/>
                      <a:pt x="87598" y="90026"/>
                    </a:cubicBezTo>
                    <a:lnTo>
                      <a:pt x="62322" y="115266"/>
                    </a:lnTo>
                    <a:cubicBezTo>
                      <a:pt x="17732" y="159790"/>
                      <a:pt x="8654" y="209291"/>
                      <a:pt x="34998" y="265902"/>
                    </a:cubicBezTo>
                    <a:cubicBezTo>
                      <a:pt x="44077" y="285187"/>
                      <a:pt x="57249" y="304383"/>
                      <a:pt x="75494" y="322602"/>
                    </a:cubicBezTo>
                    <a:lnTo>
                      <a:pt x="283044" y="530826"/>
                    </a:lnTo>
                    <a:cubicBezTo>
                      <a:pt x="297284" y="545046"/>
                      <a:pt x="312415" y="557132"/>
                      <a:pt x="327634" y="565219"/>
                    </a:cubicBezTo>
                    <a:cubicBezTo>
                      <a:pt x="389401" y="599612"/>
                      <a:pt x="443068" y="592503"/>
                      <a:pt x="490684" y="545046"/>
                    </a:cubicBezTo>
                    <a:lnTo>
                      <a:pt x="515960" y="519717"/>
                    </a:lnTo>
                    <a:cubicBezTo>
                      <a:pt x="525127" y="510653"/>
                      <a:pt x="527085" y="496433"/>
                      <a:pt x="521033" y="485324"/>
                    </a:cubicBezTo>
                    <a:cubicBezTo>
                      <a:pt x="503856" y="451998"/>
                      <a:pt x="434969" y="411561"/>
                      <a:pt x="434969" y="411561"/>
                    </a:cubicBezTo>
                    <a:cubicBezTo>
                      <a:pt x="427582" y="407829"/>
                      <a:pt x="420195" y="405874"/>
                      <a:pt x="414321" y="406318"/>
                    </a:cubicBezTo>
                    <a:cubicBezTo>
                      <a:pt x="414143" y="406318"/>
                      <a:pt x="413876" y="406407"/>
                      <a:pt x="413698" y="406496"/>
                    </a:cubicBezTo>
                    <a:cubicBezTo>
                      <a:pt x="409604" y="407473"/>
                      <a:pt x="407646" y="409517"/>
                      <a:pt x="405599" y="413605"/>
                    </a:cubicBezTo>
                    <a:lnTo>
                      <a:pt x="404620" y="414583"/>
                    </a:lnTo>
                    <a:cubicBezTo>
                      <a:pt x="397500" y="423648"/>
                      <a:pt x="380323" y="443910"/>
                      <a:pt x="373202" y="447910"/>
                    </a:cubicBezTo>
                    <a:cubicBezTo>
                      <a:pt x="365548" y="453242"/>
                      <a:pt x="357538" y="457152"/>
                      <a:pt x="349528" y="459552"/>
                    </a:cubicBezTo>
                    <a:cubicBezTo>
                      <a:pt x="365281" y="466839"/>
                      <a:pt x="384328" y="473149"/>
                      <a:pt x="405599" y="475282"/>
                    </a:cubicBezTo>
                    <a:cubicBezTo>
                      <a:pt x="410672" y="476259"/>
                      <a:pt x="414677" y="480259"/>
                      <a:pt x="414677" y="486391"/>
                    </a:cubicBezTo>
                    <a:cubicBezTo>
                      <a:pt x="413698" y="491456"/>
                      <a:pt x="409604" y="495456"/>
                      <a:pt x="404620" y="495456"/>
                    </a:cubicBezTo>
                    <a:lnTo>
                      <a:pt x="403552" y="495456"/>
                    </a:lnTo>
                    <a:cubicBezTo>
                      <a:pt x="333686" y="488346"/>
                      <a:pt x="288117" y="443910"/>
                      <a:pt x="287138" y="441866"/>
                    </a:cubicBezTo>
                    <a:cubicBezTo>
                      <a:pt x="286871" y="441600"/>
                      <a:pt x="286604" y="441333"/>
                      <a:pt x="286426" y="441067"/>
                    </a:cubicBezTo>
                    <a:cubicBezTo>
                      <a:pt x="285625" y="440356"/>
                      <a:pt x="284824" y="439645"/>
                      <a:pt x="284112" y="438845"/>
                    </a:cubicBezTo>
                    <a:lnTo>
                      <a:pt x="176777" y="331666"/>
                    </a:lnTo>
                    <a:cubicBezTo>
                      <a:pt x="174730" y="329622"/>
                      <a:pt x="119015" y="284120"/>
                      <a:pt x="111895" y="213379"/>
                    </a:cubicBezTo>
                    <a:cubicBezTo>
                      <a:pt x="110916" y="208314"/>
                      <a:pt x="115010" y="203248"/>
                      <a:pt x="121062" y="202270"/>
                    </a:cubicBezTo>
                    <a:cubicBezTo>
                      <a:pt x="127115" y="201204"/>
                      <a:pt x="131209" y="205292"/>
                      <a:pt x="132188" y="211335"/>
                    </a:cubicBezTo>
                    <a:cubicBezTo>
                      <a:pt x="133968" y="229109"/>
                      <a:pt x="139486" y="245284"/>
                      <a:pt x="146428" y="259325"/>
                    </a:cubicBezTo>
                    <a:cubicBezTo>
                      <a:pt x="148653" y="250794"/>
                      <a:pt x="152658" y="242262"/>
                      <a:pt x="158532" y="233553"/>
                    </a:cubicBezTo>
                    <a:cubicBezTo>
                      <a:pt x="162537" y="227510"/>
                      <a:pt x="183808" y="210358"/>
                      <a:pt x="191907" y="202270"/>
                    </a:cubicBezTo>
                    <a:lnTo>
                      <a:pt x="192975" y="201204"/>
                    </a:lnTo>
                    <a:cubicBezTo>
                      <a:pt x="196980" y="199160"/>
                      <a:pt x="199027" y="196138"/>
                      <a:pt x="200006" y="193117"/>
                    </a:cubicBezTo>
                    <a:cubicBezTo>
                      <a:pt x="202053" y="187073"/>
                      <a:pt x="200006" y="178986"/>
                      <a:pt x="194933" y="170899"/>
                    </a:cubicBezTo>
                    <a:cubicBezTo>
                      <a:pt x="194933" y="169832"/>
                      <a:pt x="154438" y="102113"/>
                      <a:pt x="121062" y="84961"/>
                    </a:cubicBezTo>
                    <a:cubicBezTo>
                      <a:pt x="115989" y="81895"/>
                      <a:pt x="109915" y="80873"/>
                      <a:pt x="103963" y="81761"/>
                    </a:cubicBezTo>
                    <a:close/>
                    <a:moveTo>
                      <a:pt x="353980" y="30273"/>
                    </a:moveTo>
                    <a:cubicBezTo>
                      <a:pt x="360041" y="30273"/>
                      <a:pt x="364141" y="34368"/>
                      <a:pt x="364141" y="40422"/>
                    </a:cubicBezTo>
                    <a:lnTo>
                      <a:pt x="364141" y="60719"/>
                    </a:lnTo>
                    <a:cubicBezTo>
                      <a:pt x="364141" y="66772"/>
                      <a:pt x="360041" y="70778"/>
                      <a:pt x="353980" y="70778"/>
                    </a:cubicBezTo>
                    <a:cubicBezTo>
                      <a:pt x="347829" y="70778"/>
                      <a:pt x="343818" y="66772"/>
                      <a:pt x="343818" y="60719"/>
                    </a:cubicBezTo>
                    <a:lnTo>
                      <a:pt x="343818" y="40422"/>
                    </a:lnTo>
                    <a:cubicBezTo>
                      <a:pt x="343818" y="34368"/>
                      <a:pt x="347829" y="30273"/>
                      <a:pt x="353980" y="30273"/>
                    </a:cubicBezTo>
                    <a:close/>
                    <a:moveTo>
                      <a:pt x="353978" y="20263"/>
                    </a:moveTo>
                    <a:cubicBezTo>
                      <a:pt x="284112" y="20263"/>
                      <a:pt x="219409" y="50479"/>
                      <a:pt x="174819" y="104957"/>
                    </a:cubicBezTo>
                    <a:cubicBezTo>
                      <a:pt x="196446" y="130818"/>
                      <a:pt x="212911" y="158901"/>
                      <a:pt x="214246" y="160768"/>
                    </a:cubicBezTo>
                    <a:cubicBezTo>
                      <a:pt x="221278" y="173920"/>
                      <a:pt x="224304" y="187073"/>
                      <a:pt x="221278" y="198182"/>
                    </a:cubicBezTo>
                    <a:cubicBezTo>
                      <a:pt x="220299" y="202093"/>
                      <a:pt x="218430" y="205736"/>
                      <a:pt x="215938" y="209025"/>
                    </a:cubicBezTo>
                    <a:cubicBezTo>
                      <a:pt x="214336" y="211335"/>
                      <a:pt x="212466" y="213379"/>
                      <a:pt x="210152" y="215157"/>
                    </a:cubicBezTo>
                    <a:cubicBezTo>
                      <a:pt x="208906" y="216312"/>
                      <a:pt x="207482" y="217378"/>
                      <a:pt x="206147" y="218445"/>
                    </a:cubicBezTo>
                    <a:cubicBezTo>
                      <a:pt x="193954" y="228487"/>
                      <a:pt x="179803" y="241640"/>
                      <a:pt x="176777" y="244662"/>
                    </a:cubicBezTo>
                    <a:cubicBezTo>
                      <a:pt x="160579" y="269012"/>
                      <a:pt x="162537" y="287142"/>
                      <a:pt x="182829" y="308382"/>
                    </a:cubicBezTo>
                    <a:lnTo>
                      <a:pt x="189504" y="315136"/>
                    </a:lnTo>
                    <a:cubicBezTo>
                      <a:pt x="189771" y="315403"/>
                      <a:pt x="189949" y="315492"/>
                      <a:pt x="189949" y="315492"/>
                    </a:cubicBezTo>
                    <a:cubicBezTo>
                      <a:pt x="190572" y="316025"/>
                      <a:pt x="191195" y="316647"/>
                      <a:pt x="191640" y="317269"/>
                    </a:cubicBezTo>
                    <a:lnTo>
                      <a:pt x="298263" y="424714"/>
                    </a:lnTo>
                    <a:cubicBezTo>
                      <a:pt x="318556" y="444888"/>
                      <a:pt x="337780" y="446932"/>
                      <a:pt x="362077" y="430758"/>
                    </a:cubicBezTo>
                    <a:cubicBezTo>
                      <a:pt x="365103" y="428713"/>
                      <a:pt x="378275" y="414583"/>
                      <a:pt x="388422" y="401430"/>
                    </a:cubicBezTo>
                    <a:cubicBezTo>
                      <a:pt x="393406" y="393343"/>
                      <a:pt x="400526" y="388277"/>
                      <a:pt x="408625" y="386233"/>
                    </a:cubicBezTo>
                    <a:cubicBezTo>
                      <a:pt x="412096" y="385344"/>
                      <a:pt x="415834" y="384900"/>
                      <a:pt x="419661" y="384900"/>
                    </a:cubicBezTo>
                    <a:cubicBezTo>
                      <a:pt x="428294" y="384989"/>
                      <a:pt x="437728" y="387477"/>
                      <a:pt x="446094" y="392365"/>
                    </a:cubicBezTo>
                    <a:cubicBezTo>
                      <a:pt x="447963" y="393609"/>
                      <a:pt x="476088" y="410051"/>
                      <a:pt x="501987" y="431646"/>
                    </a:cubicBezTo>
                    <a:cubicBezTo>
                      <a:pt x="556545" y="387122"/>
                      <a:pt x="586894" y="322513"/>
                      <a:pt x="586894" y="252749"/>
                    </a:cubicBezTo>
                    <a:cubicBezTo>
                      <a:pt x="586894" y="124330"/>
                      <a:pt x="482585" y="20263"/>
                      <a:pt x="353978" y="20263"/>
                    </a:cubicBezTo>
                    <a:close/>
                    <a:moveTo>
                      <a:pt x="353978" y="0"/>
                    </a:moveTo>
                    <a:cubicBezTo>
                      <a:pt x="493710" y="0"/>
                      <a:pt x="607097" y="113222"/>
                      <a:pt x="607097" y="252749"/>
                    </a:cubicBezTo>
                    <a:cubicBezTo>
                      <a:pt x="607097" y="327578"/>
                      <a:pt x="574345" y="397786"/>
                      <a:pt x="517384" y="445421"/>
                    </a:cubicBezTo>
                    <a:cubicBezTo>
                      <a:pt x="526907" y="454753"/>
                      <a:pt x="535184" y="464617"/>
                      <a:pt x="540257" y="474215"/>
                    </a:cubicBezTo>
                    <a:cubicBezTo>
                      <a:pt x="550403" y="493412"/>
                      <a:pt x="547377" y="517673"/>
                      <a:pt x="531179" y="532870"/>
                    </a:cubicBezTo>
                    <a:lnTo>
                      <a:pt x="505814" y="559176"/>
                    </a:lnTo>
                    <a:cubicBezTo>
                      <a:pt x="474486" y="590548"/>
                      <a:pt x="438974" y="606722"/>
                      <a:pt x="401505" y="606722"/>
                    </a:cubicBezTo>
                    <a:cubicBezTo>
                      <a:pt x="375249" y="606722"/>
                      <a:pt x="346858" y="598635"/>
                      <a:pt x="318556" y="582460"/>
                    </a:cubicBezTo>
                    <a:cubicBezTo>
                      <a:pt x="301289" y="573307"/>
                      <a:pt x="285091" y="560154"/>
                      <a:pt x="268893" y="543979"/>
                    </a:cubicBezTo>
                    <a:lnTo>
                      <a:pt x="61343" y="336732"/>
                    </a:lnTo>
                    <a:cubicBezTo>
                      <a:pt x="42030" y="317536"/>
                      <a:pt x="26899" y="296296"/>
                      <a:pt x="16753" y="275056"/>
                    </a:cubicBezTo>
                    <a:cubicBezTo>
                      <a:pt x="-13596" y="210358"/>
                      <a:pt x="-2471" y="151703"/>
                      <a:pt x="48171" y="101135"/>
                    </a:cubicBezTo>
                    <a:lnTo>
                      <a:pt x="73447" y="75807"/>
                    </a:lnTo>
                    <a:cubicBezTo>
                      <a:pt x="88666" y="60699"/>
                      <a:pt x="112963" y="56611"/>
                      <a:pt x="132188" y="66742"/>
                    </a:cubicBezTo>
                    <a:cubicBezTo>
                      <a:pt x="141711" y="71719"/>
                      <a:pt x="151412" y="79895"/>
                      <a:pt x="160757" y="89315"/>
                    </a:cubicBezTo>
                    <a:cubicBezTo>
                      <a:pt x="209173" y="32971"/>
                      <a:pt x="278772" y="0"/>
                      <a:pt x="3539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7" name="îṡ1îḑé">
              <a:extLst>
                <a:ext uri="{FF2B5EF4-FFF2-40B4-BE49-F238E27FC236}">
                  <a16:creationId xmlns:a16="http://schemas.microsoft.com/office/drawing/2014/main" id="{982400D3-BC57-484E-AD0D-B2E34D60F6B6}"/>
                </a:ext>
              </a:extLst>
            </p:cNvPr>
            <p:cNvGrpSpPr/>
            <p:nvPr/>
          </p:nvGrpSpPr>
          <p:grpSpPr>
            <a:xfrm>
              <a:off x="7834886" y="4114905"/>
              <a:ext cx="2746610" cy="970279"/>
              <a:chOff x="4963128" y="4179692"/>
              <a:chExt cx="2746610" cy="970279"/>
            </a:xfrm>
          </p:grpSpPr>
          <p:sp>
            <p:nvSpPr>
              <p:cNvPr id="32" name="îṣļîḋe">
                <a:extLst>
                  <a:ext uri="{FF2B5EF4-FFF2-40B4-BE49-F238E27FC236}">
                    <a16:creationId xmlns:a16="http://schemas.microsoft.com/office/drawing/2014/main" id="{BAEAEC3D-2CB9-45DC-A1C5-BEA37924648C}"/>
                  </a:ext>
                </a:extLst>
              </p:cNvPr>
              <p:cNvSpPr/>
              <p:nvPr/>
            </p:nvSpPr>
            <p:spPr bwMode="auto">
              <a:xfrm>
                <a:off x="5601675" y="459257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/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000" dirty="0"/>
                  <a:t>Copy paste fonts. Choose the only option to retain text.</a:t>
                </a:r>
                <a:br>
                  <a:rPr lang="en-US" altLang="zh-CN" sz="1000" dirty="0"/>
                </a:br>
                <a:r>
                  <a:rPr lang="zh-CN" altLang="en-US" sz="1000" dirty="0"/>
                  <a:t> </a:t>
                </a:r>
              </a:p>
            </p:txBody>
          </p:sp>
          <p:sp>
            <p:nvSpPr>
              <p:cNvPr id="33" name="iṣļïďè">
                <a:extLst>
                  <a:ext uri="{FF2B5EF4-FFF2-40B4-BE49-F238E27FC236}">
                    <a16:creationId xmlns:a16="http://schemas.microsoft.com/office/drawing/2014/main" id="{17E06F94-B122-4B90-8C3C-5C7E472BFE8D}"/>
                  </a:ext>
                </a:extLst>
              </p:cNvPr>
              <p:cNvSpPr txBox="1"/>
              <p:nvPr/>
            </p:nvSpPr>
            <p:spPr bwMode="auto">
              <a:xfrm>
                <a:off x="5601675" y="4179692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/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zh-CN" altLang="en-US" sz="1800" b="1" dirty="0"/>
              </a:p>
            </p:txBody>
          </p:sp>
          <p:sp>
            <p:nvSpPr>
              <p:cNvPr id="34" name="îṥ1îďè">
                <a:extLst>
                  <a:ext uri="{FF2B5EF4-FFF2-40B4-BE49-F238E27FC236}">
                    <a16:creationId xmlns:a16="http://schemas.microsoft.com/office/drawing/2014/main" id="{2356B5FF-C829-4FAC-AACA-6B5C72F3AD77}"/>
                  </a:ext>
                </a:extLst>
              </p:cNvPr>
              <p:cNvSpPr/>
              <p:nvPr/>
            </p:nvSpPr>
            <p:spPr bwMode="auto">
              <a:xfrm>
                <a:off x="4963128" y="4272787"/>
                <a:ext cx="461080" cy="460384"/>
              </a:xfrm>
              <a:custGeom>
                <a:avLst/>
                <a:gdLst>
                  <a:gd name="connsiteX0" fmla="*/ 303775 w 607639"/>
                  <a:gd name="connsiteY0" fmla="*/ 525007 h 606722"/>
                  <a:gd name="connsiteX1" fmla="*/ 315710 w 607639"/>
                  <a:gd name="connsiteY1" fmla="*/ 536902 h 606722"/>
                  <a:gd name="connsiteX2" fmla="*/ 315710 w 607639"/>
                  <a:gd name="connsiteY2" fmla="*/ 552347 h 606722"/>
                  <a:gd name="connsiteX3" fmla="*/ 303775 w 607639"/>
                  <a:gd name="connsiteY3" fmla="*/ 564241 h 606722"/>
                  <a:gd name="connsiteX4" fmla="*/ 291929 w 607639"/>
                  <a:gd name="connsiteY4" fmla="*/ 552347 h 606722"/>
                  <a:gd name="connsiteX5" fmla="*/ 291929 w 607639"/>
                  <a:gd name="connsiteY5" fmla="*/ 536902 h 606722"/>
                  <a:gd name="connsiteX6" fmla="*/ 303775 w 607639"/>
                  <a:gd name="connsiteY6" fmla="*/ 525007 h 606722"/>
                  <a:gd name="connsiteX7" fmla="*/ 429885 w 607639"/>
                  <a:gd name="connsiteY7" fmla="*/ 509483 h 606722"/>
                  <a:gd name="connsiteX8" fmla="*/ 441811 w 607639"/>
                  <a:gd name="connsiteY8" fmla="*/ 521409 h 606722"/>
                  <a:gd name="connsiteX9" fmla="*/ 429885 w 607639"/>
                  <a:gd name="connsiteY9" fmla="*/ 533335 h 606722"/>
                  <a:gd name="connsiteX10" fmla="*/ 417959 w 607639"/>
                  <a:gd name="connsiteY10" fmla="*/ 521409 h 606722"/>
                  <a:gd name="connsiteX11" fmla="*/ 429885 w 607639"/>
                  <a:gd name="connsiteY11" fmla="*/ 509483 h 606722"/>
                  <a:gd name="connsiteX12" fmla="*/ 177720 w 607639"/>
                  <a:gd name="connsiteY12" fmla="*/ 509483 h 606722"/>
                  <a:gd name="connsiteX13" fmla="*/ 189611 w 607639"/>
                  <a:gd name="connsiteY13" fmla="*/ 521409 h 606722"/>
                  <a:gd name="connsiteX14" fmla="*/ 177720 w 607639"/>
                  <a:gd name="connsiteY14" fmla="*/ 533335 h 606722"/>
                  <a:gd name="connsiteX15" fmla="*/ 165829 w 607639"/>
                  <a:gd name="connsiteY15" fmla="*/ 521409 h 606722"/>
                  <a:gd name="connsiteX16" fmla="*/ 177720 w 607639"/>
                  <a:gd name="connsiteY16" fmla="*/ 509483 h 606722"/>
                  <a:gd name="connsiteX17" fmla="*/ 522185 w 607639"/>
                  <a:gd name="connsiteY17" fmla="*/ 417324 h 606722"/>
                  <a:gd name="connsiteX18" fmla="*/ 534111 w 607639"/>
                  <a:gd name="connsiteY18" fmla="*/ 429250 h 606722"/>
                  <a:gd name="connsiteX19" fmla="*/ 522185 w 607639"/>
                  <a:gd name="connsiteY19" fmla="*/ 441176 h 606722"/>
                  <a:gd name="connsiteX20" fmla="*/ 510259 w 607639"/>
                  <a:gd name="connsiteY20" fmla="*/ 429250 h 606722"/>
                  <a:gd name="connsiteX21" fmla="*/ 522185 w 607639"/>
                  <a:gd name="connsiteY21" fmla="*/ 417324 h 606722"/>
                  <a:gd name="connsiteX22" fmla="*/ 85420 w 607639"/>
                  <a:gd name="connsiteY22" fmla="*/ 417324 h 606722"/>
                  <a:gd name="connsiteX23" fmla="*/ 97311 w 607639"/>
                  <a:gd name="connsiteY23" fmla="*/ 429250 h 606722"/>
                  <a:gd name="connsiteX24" fmla="*/ 85420 w 607639"/>
                  <a:gd name="connsiteY24" fmla="*/ 441176 h 606722"/>
                  <a:gd name="connsiteX25" fmla="*/ 73529 w 607639"/>
                  <a:gd name="connsiteY25" fmla="*/ 429250 h 606722"/>
                  <a:gd name="connsiteX26" fmla="*/ 85420 w 607639"/>
                  <a:gd name="connsiteY26" fmla="*/ 417324 h 606722"/>
                  <a:gd name="connsiteX27" fmla="*/ 537643 w 607639"/>
                  <a:gd name="connsiteY27" fmla="*/ 291506 h 606722"/>
                  <a:gd name="connsiteX28" fmla="*/ 555628 w 607639"/>
                  <a:gd name="connsiteY28" fmla="*/ 291506 h 606722"/>
                  <a:gd name="connsiteX29" fmla="*/ 567558 w 607639"/>
                  <a:gd name="connsiteY29" fmla="*/ 303316 h 606722"/>
                  <a:gd name="connsiteX30" fmla="*/ 555628 w 607639"/>
                  <a:gd name="connsiteY30" fmla="*/ 315216 h 606722"/>
                  <a:gd name="connsiteX31" fmla="*/ 537643 w 607639"/>
                  <a:gd name="connsiteY31" fmla="*/ 315216 h 606722"/>
                  <a:gd name="connsiteX32" fmla="*/ 525713 w 607639"/>
                  <a:gd name="connsiteY32" fmla="*/ 303316 h 606722"/>
                  <a:gd name="connsiteX33" fmla="*/ 537643 w 607639"/>
                  <a:gd name="connsiteY33" fmla="*/ 291506 h 606722"/>
                  <a:gd name="connsiteX34" fmla="*/ 51991 w 607639"/>
                  <a:gd name="connsiteY34" fmla="*/ 291506 h 606722"/>
                  <a:gd name="connsiteX35" fmla="*/ 69946 w 607639"/>
                  <a:gd name="connsiteY35" fmla="*/ 291506 h 606722"/>
                  <a:gd name="connsiteX36" fmla="*/ 81856 w 607639"/>
                  <a:gd name="connsiteY36" fmla="*/ 303316 h 606722"/>
                  <a:gd name="connsiteX37" fmla="*/ 69946 w 607639"/>
                  <a:gd name="connsiteY37" fmla="*/ 315216 h 606722"/>
                  <a:gd name="connsiteX38" fmla="*/ 51991 w 607639"/>
                  <a:gd name="connsiteY38" fmla="*/ 315216 h 606722"/>
                  <a:gd name="connsiteX39" fmla="*/ 40081 w 607639"/>
                  <a:gd name="connsiteY39" fmla="*/ 303316 h 606722"/>
                  <a:gd name="connsiteX40" fmla="*/ 51991 w 607639"/>
                  <a:gd name="connsiteY40" fmla="*/ 291506 h 606722"/>
                  <a:gd name="connsiteX41" fmla="*/ 412608 w 607639"/>
                  <a:gd name="connsiteY41" fmla="*/ 222096 h 606722"/>
                  <a:gd name="connsiteX42" fmla="*/ 345491 w 607639"/>
                  <a:gd name="connsiteY42" fmla="*/ 334245 h 606722"/>
                  <a:gd name="connsiteX43" fmla="*/ 412608 w 607639"/>
                  <a:gd name="connsiteY43" fmla="*/ 334245 h 606722"/>
                  <a:gd name="connsiteX44" fmla="*/ 427651 w 607639"/>
                  <a:gd name="connsiteY44" fmla="*/ 167533 h 606722"/>
                  <a:gd name="connsiteX45" fmla="*/ 436375 w 607639"/>
                  <a:gd name="connsiteY45" fmla="*/ 178996 h 606722"/>
                  <a:gd name="connsiteX46" fmla="*/ 436375 w 607639"/>
                  <a:gd name="connsiteY46" fmla="*/ 334245 h 606722"/>
                  <a:gd name="connsiteX47" fmla="*/ 469399 w 607639"/>
                  <a:gd name="connsiteY47" fmla="*/ 334245 h 606722"/>
                  <a:gd name="connsiteX48" fmla="*/ 481327 w 607639"/>
                  <a:gd name="connsiteY48" fmla="*/ 346153 h 606722"/>
                  <a:gd name="connsiteX49" fmla="*/ 469399 w 607639"/>
                  <a:gd name="connsiteY49" fmla="*/ 357973 h 606722"/>
                  <a:gd name="connsiteX50" fmla="*/ 436375 w 607639"/>
                  <a:gd name="connsiteY50" fmla="*/ 357973 h 606722"/>
                  <a:gd name="connsiteX51" fmla="*/ 436375 w 607639"/>
                  <a:gd name="connsiteY51" fmla="*/ 427733 h 606722"/>
                  <a:gd name="connsiteX52" fmla="*/ 424536 w 607639"/>
                  <a:gd name="connsiteY52" fmla="*/ 439552 h 606722"/>
                  <a:gd name="connsiteX53" fmla="*/ 412608 w 607639"/>
                  <a:gd name="connsiteY53" fmla="*/ 427733 h 606722"/>
                  <a:gd name="connsiteX54" fmla="*/ 412608 w 607639"/>
                  <a:gd name="connsiteY54" fmla="*/ 357973 h 606722"/>
                  <a:gd name="connsiteX55" fmla="*/ 324573 w 607639"/>
                  <a:gd name="connsiteY55" fmla="*/ 357973 h 606722"/>
                  <a:gd name="connsiteX56" fmla="*/ 314158 w 607639"/>
                  <a:gd name="connsiteY56" fmla="*/ 352019 h 606722"/>
                  <a:gd name="connsiteX57" fmla="*/ 314336 w 607639"/>
                  <a:gd name="connsiteY57" fmla="*/ 340022 h 606722"/>
                  <a:gd name="connsiteX58" fmla="*/ 414299 w 607639"/>
                  <a:gd name="connsiteY58" fmla="*/ 172953 h 606722"/>
                  <a:gd name="connsiteX59" fmla="*/ 427651 w 607639"/>
                  <a:gd name="connsiteY59" fmla="*/ 167533 h 606722"/>
                  <a:gd name="connsiteX60" fmla="*/ 216270 w 607639"/>
                  <a:gd name="connsiteY60" fmla="*/ 167099 h 606722"/>
                  <a:gd name="connsiteX61" fmla="*/ 290518 w 607639"/>
                  <a:gd name="connsiteY61" fmla="*/ 241210 h 606722"/>
                  <a:gd name="connsiteX62" fmla="*/ 242978 w 607639"/>
                  <a:gd name="connsiteY62" fmla="*/ 355754 h 606722"/>
                  <a:gd name="connsiteX63" fmla="*/ 182707 w 607639"/>
                  <a:gd name="connsiteY63" fmla="*/ 415825 h 606722"/>
                  <a:gd name="connsiteX64" fmla="*/ 278588 w 607639"/>
                  <a:gd name="connsiteY64" fmla="*/ 415825 h 606722"/>
                  <a:gd name="connsiteX65" fmla="*/ 290518 w 607639"/>
                  <a:gd name="connsiteY65" fmla="*/ 427734 h 606722"/>
                  <a:gd name="connsiteX66" fmla="*/ 278588 w 607639"/>
                  <a:gd name="connsiteY66" fmla="*/ 439552 h 606722"/>
                  <a:gd name="connsiteX67" fmla="*/ 154040 w 607639"/>
                  <a:gd name="connsiteY67" fmla="*/ 439552 h 606722"/>
                  <a:gd name="connsiteX68" fmla="*/ 143001 w 607639"/>
                  <a:gd name="connsiteY68" fmla="*/ 432265 h 606722"/>
                  <a:gd name="connsiteX69" fmla="*/ 145582 w 607639"/>
                  <a:gd name="connsiteY69" fmla="*/ 419292 h 606722"/>
                  <a:gd name="connsiteX70" fmla="*/ 226152 w 607639"/>
                  <a:gd name="connsiteY70" fmla="*/ 338959 h 606722"/>
                  <a:gd name="connsiteX71" fmla="*/ 266659 w 607639"/>
                  <a:gd name="connsiteY71" fmla="*/ 241210 h 606722"/>
                  <a:gd name="connsiteX72" fmla="*/ 216270 w 607639"/>
                  <a:gd name="connsiteY72" fmla="*/ 190914 h 606722"/>
                  <a:gd name="connsiteX73" fmla="*/ 165880 w 607639"/>
                  <a:gd name="connsiteY73" fmla="*/ 241210 h 606722"/>
                  <a:gd name="connsiteX74" fmla="*/ 154040 w 607639"/>
                  <a:gd name="connsiteY74" fmla="*/ 253029 h 606722"/>
                  <a:gd name="connsiteX75" fmla="*/ 142110 w 607639"/>
                  <a:gd name="connsiteY75" fmla="*/ 241210 h 606722"/>
                  <a:gd name="connsiteX76" fmla="*/ 216270 w 607639"/>
                  <a:gd name="connsiteY76" fmla="*/ 167099 h 606722"/>
                  <a:gd name="connsiteX77" fmla="*/ 522185 w 607639"/>
                  <a:gd name="connsiteY77" fmla="*/ 165547 h 606722"/>
                  <a:gd name="connsiteX78" fmla="*/ 534111 w 607639"/>
                  <a:gd name="connsiteY78" fmla="*/ 177438 h 606722"/>
                  <a:gd name="connsiteX79" fmla="*/ 522185 w 607639"/>
                  <a:gd name="connsiteY79" fmla="*/ 189329 h 606722"/>
                  <a:gd name="connsiteX80" fmla="*/ 510259 w 607639"/>
                  <a:gd name="connsiteY80" fmla="*/ 177438 h 606722"/>
                  <a:gd name="connsiteX81" fmla="*/ 522185 w 607639"/>
                  <a:gd name="connsiteY81" fmla="*/ 165547 h 606722"/>
                  <a:gd name="connsiteX82" fmla="*/ 85420 w 607639"/>
                  <a:gd name="connsiteY82" fmla="*/ 165547 h 606722"/>
                  <a:gd name="connsiteX83" fmla="*/ 97311 w 607639"/>
                  <a:gd name="connsiteY83" fmla="*/ 177438 h 606722"/>
                  <a:gd name="connsiteX84" fmla="*/ 85420 w 607639"/>
                  <a:gd name="connsiteY84" fmla="*/ 189329 h 606722"/>
                  <a:gd name="connsiteX85" fmla="*/ 73529 w 607639"/>
                  <a:gd name="connsiteY85" fmla="*/ 177438 h 606722"/>
                  <a:gd name="connsiteX86" fmla="*/ 85420 w 607639"/>
                  <a:gd name="connsiteY86" fmla="*/ 165547 h 606722"/>
                  <a:gd name="connsiteX87" fmla="*/ 429885 w 607639"/>
                  <a:gd name="connsiteY87" fmla="*/ 73388 h 606722"/>
                  <a:gd name="connsiteX88" fmla="*/ 441811 w 607639"/>
                  <a:gd name="connsiteY88" fmla="*/ 85279 h 606722"/>
                  <a:gd name="connsiteX89" fmla="*/ 429885 w 607639"/>
                  <a:gd name="connsiteY89" fmla="*/ 97170 h 606722"/>
                  <a:gd name="connsiteX90" fmla="*/ 417959 w 607639"/>
                  <a:gd name="connsiteY90" fmla="*/ 85279 h 606722"/>
                  <a:gd name="connsiteX91" fmla="*/ 429885 w 607639"/>
                  <a:gd name="connsiteY91" fmla="*/ 73388 h 606722"/>
                  <a:gd name="connsiteX92" fmla="*/ 177720 w 607639"/>
                  <a:gd name="connsiteY92" fmla="*/ 73388 h 606722"/>
                  <a:gd name="connsiteX93" fmla="*/ 189611 w 607639"/>
                  <a:gd name="connsiteY93" fmla="*/ 85279 h 606722"/>
                  <a:gd name="connsiteX94" fmla="*/ 177720 w 607639"/>
                  <a:gd name="connsiteY94" fmla="*/ 97170 h 606722"/>
                  <a:gd name="connsiteX95" fmla="*/ 165829 w 607639"/>
                  <a:gd name="connsiteY95" fmla="*/ 85279 h 606722"/>
                  <a:gd name="connsiteX96" fmla="*/ 177720 w 607639"/>
                  <a:gd name="connsiteY96" fmla="*/ 73388 h 606722"/>
                  <a:gd name="connsiteX97" fmla="*/ 303775 w 607639"/>
                  <a:gd name="connsiteY97" fmla="*/ 42480 h 606722"/>
                  <a:gd name="connsiteX98" fmla="*/ 315710 w 607639"/>
                  <a:gd name="connsiteY98" fmla="*/ 54396 h 606722"/>
                  <a:gd name="connsiteX99" fmla="*/ 315710 w 607639"/>
                  <a:gd name="connsiteY99" fmla="*/ 69869 h 606722"/>
                  <a:gd name="connsiteX100" fmla="*/ 303775 w 607639"/>
                  <a:gd name="connsiteY100" fmla="*/ 81785 h 606722"/>
                  <a:gd name="connsiteX101" fmla="*/ 291929 w 607639"/>
                  <a:gd name="connsiteY101" fmla="*/ 69869 h 606722"/>
                  <a:gd name="connsiteX102" fmla="*/ 291929 w 607639"/>
                  <a:gd name="connsiteY102" fmla="*/ 54396 h 606722"/>
                  <a:gd name="connsiteX103" fmla="*/ 303775 w 607639"/>
                  <a:gd name="connsiteY103" fmla="*/ 42480 h 606722"/>
                  <a:gd name="connsiteX104" fmla="*/ 303775 w 607639"/>
                  <a:gd name="connsiteY104" fmla="*/ 0 h 606722"/>
                  <a:gd name="connsiteX105" fmla="*/ 537058 w 607639"/>
                  <a:gd name="connsiteY105" fmla="*/ 108956 h 606722"/>
                  <a:gd name="connsiteX106" fmla="*/ 537058 w 607639"/>
                  <a:gd name="connsiteY106" fmla="*/ 93048 h 606722"/>
                  <a:gd name="connsiteX107" fmla="*/ 548895 w 607639"/>
                  <a:gd name="connsiteY107" fmla="*/ 81139 h 606722"/>
                  <a:gd name="connsiteX108" fmla="*/ 560822 w 607639"/>
                  <a:gd name="connsiteY108" fmla="*/ 93048 h 606722"/>
                  <a:gd name="connsiteX109" fmla="*/ 560822 w 607639"/>
                  <a:gd name="connsiteY109" fmla="*/ 138994 h 606722"/>
                  <a:gd name="connsiteX110" fmla="*/ 548895 w 607639"/>
                  <a:gd name="connsiteY110" fmla="*/ 150903 h 606722"/>
                  <a:gd name="connsiteX111" fmla="*/ 502880 w 607639"/>
                  <a:gd name="connsiteY111" fmla="*/ 150903 h 606722"/>
                  <a:gd name="connsiteX112" fmla="*/ 490953 w 607639"/>
                  <a:gd name="connsiteY112" fmla="*/ 138994 h 606722"/>
                  <a:gd name="connsiteX113" fmla="*/ 502880 w 607639"/>
                  <a:gd name="connsiteY113" fmla="*/ 127174 h 606722"/>
                  <a:gd name="connsiteX114" fmla="*/ 521126 w 607639"/>
                  <a:gd name="connsiteY114" fmla="*/ 127174 h 606722"/>
                  <a:gd name="connsiteX115" fmla="*/ 303775 w 607639"/>
                  <a:gd name="connsiteY115" fmla="*/ 23728 h 606722"/>
                  <a:gd name="connsiteX116" fmla="*/ 23764 w 607639"/>
                  <a:gd name="connsiteY116" fmla="*/ 303316 h 606722"/>
                  <a:gd name="connsiteX117" fmla="*/ 303775 w 607639"/>
                  <a:gd name="connsiteY117" fmla="*/ 582905 h 606722"/>
                  <a:gd name="connsiteX118" fmla="*/ 583786 w 607639"/>
                  <a:gd name="connsiteY118" fmla="*/ 303316 h 606722"/>
                  <a:gd name="connsiteX119" fmla="*/ 573906 w 607639"/>
                  <a:gd name="connsiteY119" fmla="*/ 229376 h 606722"/>
                  <a:gd name="connsiteX120" fmla="*/ 582273 w 607639"/>
                  <a:gd name="connsiteY120" fmla="*/ 214801 h 606722"/>
                  <a:gd name="connsiteX121" fmla="*/ 596869 w 607639"/>
                  <a:gd name="connsiteY121" fmla="*/ 223066 h 606722"/>
                  <a:gd name="connsiteX122" fmla="*/ 607639 w 607639"/>
                  <a:gd name="connsiteY122" fmla="*/ 303316 h 606722"/>
                  <a:gd name="connsiteX123" fmla="*/ 303775 w 607639"/>
                  <a:gd name="connsiteY123" fmla="*/ 606722 h 606722"/>
                  <a:gd name="connsiteX124" fmla="*/ 0 w 607639"/>
                  <a:gd name="connsiteY124" fmla="*/ 303316 h 606722"/>
                  <a:gd name="connsiteX125" fmla="*/ 303775 w 607639"/>
                  <a:gd name="connsiteY125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607639" h="606722">
                    <a:moveTo>
                      <a:pt x="303775" y="525007"/>
                    </a:moveTo>
                    <a:cubicBezTo>
                      <a:pt x="310366" y="525007"/>
                      <a:pt x="315710" y="530333"/>
                      <a:pt x="315710" y="536902"/>
                    </a:cubicBezTo>
                    <a:lnTo>
                      <a:pt x="315710" y="552347"/>
                    </a:lnTo>
                    <a:cubicBezTo>
                      <a:pt x="315710" y="558915"/>
                      <a:pt x="310366" y="564241"/>
                      <a:pt x="303775" y="564241"/>
                    </a:cubicBezTo>
                    <a:cubicBezTo>
                      <a:pt x="297184" y="564241"/>
                      <a:pt x="291929" y="558915"/>
                      <a:pt x="291929" y="552347"/>
                    </a:cubicBezTo>
                    <a:lnTo>
                      <a:pt x="291929" y="536902"/>
                    </a:lnTo>
                    <a:cubicBezTo>
                      <a:pt x="291929" y="530333"/>
                      <a:pt x="297184" y="525007"/>
                      <a:pt x="303775" y="525007"/>
                    </a:cubicBezTo>
                    <a:close/>
                    <a:moveTo>
                      <a:pt x="429885" y="509483"/>
                    </a:moveTo>
                    <a:cubicBezTo>
                      <a:pt x="436472" y="509483"/>
                      <a:pt x="441811" y="514822"/>
                      <a:pt x="441811" y="521409"/>
                    </a:cubicBezTo>
                    <a:cubicBezTo>
                      <a:pt x="441811" y="527996"/>
                      <a:pt x="436472" y="533335"/>
                      <a:pt x="429885" y="533335"/>
                    </a:cubicBezTo>
                    <a:cubicBezTo>
                      <a:pt x="423298" y="533335"/>
                      <a:pt x="417959" y="527996"/>
                      <a:pt x="417959" y="521409"/>
                    </a:cubicBezTo>
                    <a:cubicBezTo>
                      <a:pt x="417959" y="514822"/>
                      <a:pt x="423298" y="509483"/>
                      <a:pt x="429885" y="509483"/>
                    </a:cubicBezTo>
                    <a:close/>
                    <a:moveTo>
                      <a:pt x="177720" y="509483"/>
                    </a:moveTo>
                    <a:cubicBezTo>
                      <a:pt x="184287" y="509483"/>
                      <a:pt x="189611" y="514822"/>
                      <a:pt x="189611" y="521409"/>
                    </a:cubicBezTo>
                    <a:cubicBezTo>
                      <a:pt x="189611" y="527996"/>
                      <a:pt x="184287" y="533335"/>
                      <a:pt x="177720" y="533335"/>
                    </a:cubicBezTo>
                    <a:cubicBezTo>
                      <a:pt x="171153" y="533335"/>
                      <a:pt x="165829" y="527996"/>
                      <a:pt x="165829" y="521409"/>
                    </a:cubicBezTo>
                    <a:cubicBezTo>
                      <a:pt x="165829" y="514822"/>
                      <a:pt x="171153" y="509483"/>
                      <a:pt x="177720" y="509483"/>
                    </a:cubicBezTo>
                    <a:close/>
                    <a:moveTo>
                      <a:pt x="522185" y="417324"/>
                    </a:moveTo>
                    <a:cubicBezTo>
                      <a:pt x="528772" y="417324"/>
                      <a:pt x="534111" y="422663"/>
                      <a:pt x="534111" y="429250"/>
                    </a:cubicBezTo>
                    <a:cubicBezTo>
                      <a:pt x="534111" y="435837"/>
                      <a:pt x="528772" y="441176"/>
                      <a:pt x="522185" y="441176"/>
                    </a:cubicBezTo>
                    <a:cubicBezTo>
                      <a:pt x="515598" y="441176"/>
                      <a:pt x="510259" y="435837"/>
                      <a:pt x="510259" y="429250"/>
                    </a:cubicBezTo>
                    <a:cubicBezTo>
                      <a:pt x="510259" y="422663"/>
                      <a:pt x="515598" y="417324"/>
                      <a:pt x="522185" y="417324"/>
                    </a:cubicBezTo>
                    <a:close/>
                    <a:moveTo>
                      <a:pt x="85420" y="417324"/>
                    </a:moveTo>
                    <a:cubicBezTo>
                      <a:pt x="91987" y="417324"/>
                      <a:pt x="97311" y="422663"/>
                      <a:pt x="97311" y="429250"/>
                    </a:cubicBezTo>
                    <a:cubicBezTo>
                      <a:pt x="97311" y="435837"/>
                      <a:pt x="91987" y="441176"/>
                      <a:pt x="85420" y="441176"/>
                    </a:cubicBezTo>
                    <a:cubicBezTo>
                      <a:pt x="78853" y="441176"/>
                      <a:pt x="73529" y="435837"/>
                      <a:pt x="73529" y="429250"/>
                    </a:cubicBezTo>
                    <a:cubicBezTo>
                      <a:pt x="73529" y="422663"/>
                      <a:pt x="78853" y="417324"/>
                      <a:pt x="85420" y="417324"/>
                    </a:cubicBezTo>
                    <a:close/>
                    <a:moveTo>
                      <a:pt x="537643" y="291506"/>
                    </a:moveTo>
                    <a:lnTo>
                      <a:pt x="555628" y="291506"/>
                    </a:lnTo>
                    <a:cubicBezTo>
                      <a:pt x="562216" y="291506"/>
                      <a:pt x="567558" y="296745"/>
                      <a:pt x="567558" y="303316"/>
                    </a:cubicBezTo>
                    <a:cubicBezTo>
                      <a:pt x="567558" y="309888"/>
                      <a:pt x="562216" y="315216"/>
                      <a:pt x="555628" y="315216"/>
                    </a:cubicBezTo>
                    <a:lnTo>
                      <a:pt x="537643" y="315216"/>
                    </a:lnTo>
                    <a:cubicBezTo>
                      <a:pt x="531055" y="315216"/>
                      <a:pt x="525713" y="309888"/>
                      <a:pt x="525713" y="303316"/>
                    </a:cubicBezTo>
                    <a:cubicBezTo>
                      <a:pt x="525713" y="296745"/>
                      <a:pt x="531055" y="291506"/>
                      <a:pt x="537643" y="291506"/>
                    </a:cubicBezTo>
                    <a:close/>
                    <a:moveTo>
                      <a:pt x="51991" y="291506"/>
                    </a:moveTo>
                    <a:lnTo>
                      <a:pt x="69946" y="291506"/>
                    </a:lnTo>
                    <a:cubicBezTo>
                      <a:pt x="76523" y="291506"/>
                      <a:pt x="81856" y="296745"/>
                      <a:pt x="81856" y="303316"/>
                    </a:cubicBezTo>
                    <a:cubicBezTo>
                      <a:pt x="81856" y="309888"/>
                      <a:pt x="76523" y="315216"/>
                      <a:pt x="69946" y="315216"/>
                    </a:cubicBezTo>
                    <a:lnTo>
                      <a:pt x="51991" y="315216"/>
                    </a:lnTo>
                    <a:cubicBezTo>
                      <a:pt x="45414" y="315216"/>
                      <a:pt x="40081" y="309888"/>
                      <a:pt x="40081" y="303316"/>
                    </a:cubicBezTo>
                    <a:cubicBezTo>
                      <a:pt x="40081" y="296745"/>
                      <a:pt x="45414" y="291506"/>
                      <a:pt x="51991" y="291506"/>
                    </a:cubicBezTo>
                    <a:close/>
                    <a:moveTo>
                      <a:pt x="412608" y="222096"/>
                    </a:moveTo>
                    <a:lnTo>
                      <a:pt x="345491" y="334245"/>
                    </a:lnTo>
                    <a:lnTo>
                      <a:pt x="412608" y="334245"/>
                    </a:lnTo>
                    <a:close/>
                    <a:moveTo>
                      <a:pt x="427651" y="167533"/>
                    </a:moveTo>
                    <a:cubicBezTo>
                      <a:pt x="432814" y="168954"/>
                      <a:pt x="436375" y="173664"/>
                      <a:pt x="436375" y="178996"/>
                    </a:cubicBezTo>
                    <a:lnTo>
                      <a:pt x="436375" y="334245"/>
                    </a:lnTo>
                    <a:lnTo>
                      <a:pt x="469399" y="334245"/>
                    </a:lnTo>
                    <a:cubicBezTo>
                      <a:pt x="475986" y="334245"/>
                      <a:pt x="481327" y="339577"/>
                      <a:pt x="481327" y="346153"/>
                    </a:cubicBezTo>
                    <a:cubicBezTo>
                      <a:pt x="481327" y="352641"/>
                      <a:pt x="475986" y="357973"/>
                      <a:pt x="469399" y="357973"/>
                    </a:cubicBezTo>
                    <a:lnTo>
                      <a:pt x="436375" y="357973"/>
                    </a:lnTo>
                    <a:lnTo>
                      <a:pt x="436375" y="427733"/>
                    </a:lnTo>
                    <a:cubicBezTo>
                      <a:pt x="436375" y="434220"/>
                      <a:pt x="431123" y="439552"/>
                      <a:pt x="424536" y="439552"/>
                    </a:cubicBezTo>
                    <a:cubicBezTo>
                      <a:pt x="417949" y="439552"/>
                      <a:pt x="412608" y="434220"/>
                      <a:pt x="412608" y="427733"/>
                    </a:cubicBezTo>
                    <a:lnTo>
                      <a:pt x="412608" y="357973"/>
                    </a:lnTo>
                    <a:lnTo>
                      <a:pt x="324573" y="357973"/>
                    </a:lnTo>
                    <a:cubicBezTo>
                      <a:pt x="320300" y="357973"/>
                      <a:pt x="316295" y="355662"/>
                      <a:pt x="314158" y="352019"/>
                    </a:cubicBezTo>
                    <a:cubicBezTo>
                      <a:pt x="312111" y="348286"/>
                      <a:pt x="312111" y="343665"/>
                      <a:pt x="314336" y="340022"/>
                    </a:cubicBezTo>
                    <a:lnTo>
                      <a:pt x="414299" y="172953"/>
                    </a:lnTo>
                    <a:cubicBezTo>
                      <a:pt x="417059" y="168332"/>
                      <a:pt x="422489" y="166111"/>
                      <a:pt x="427651" y="167533"/>
                    </a:cubicBezTo>
                    <a:close/>
                    <a:moveTo>
                      <a:pt x="216270" y="167099"/>
                    </a:moveTo>
                    <a:cubicBezTo>
                      <a:pt x="257222" y="167099"/>
                      <a:pt x="290518" y="200333"/>
                      <a:pt x="290518" y="241210"/>
                    </a:cubicBezTo>
                    <a:cubicBezTo>
                      <a:pt x="290518" y="284486"/>
                      <a:pt x="273603" y="325097"/>
                      <a:pt x="242978" y="355754"/>
                    </a:cubicBezTo>
                    <a:lnTo>
                      <a:pt x="182707" y="415825"/>
                    </a:lnTo>
                    <a:lnTo>
                      <a:pt x="278588" y="415825"/>
                    </a:lnTo>
                    <a:cubicBezTo>
                      <a:pt x="285176" y="415825"/>
                      <a:pt x="290518" y="421158"/>
                      <a:pt x="290518" y="427734"/>
                    </a:cubicBezTo>
                    <a:cubicBezTo>
                      <a:pt x="290518" y="434220"/>
                      <a:pt x="285176" y="439552"/>
                      <a:pt x="278588" y="439552"/>
                    </a:cubicBezTo>
                    <a:lnTo>
                      <a:pt x="154040" y="439552"/>
                    </a:lnTo>
                    <a:cubicBezTo>
                      <a:pt x="149232" y="439552"/>
                      <a:pt x="144870" y="436709"/>
                      <a:pt x="143001" y="432265"/>
                    </a:cubicBezTo>
                    <a:cubicBezTo>
                      <a:pt x="141131" y="427822"/>
                      <a:pt x="142199" y="422668"/>
                      <a:pt x="145582" y="419292"/>
                    </a:cubicBezTo>
                    <a:lnTo>
                      <a:pt x="226152" y="338959"/>
                    </a:lnTo>
                    <a:cubicBezTo>
                      <a:pt x="252236" y="312834"/>
                      <a:pt x="266659" y="278088"/>
                      <a:pt x="266659" y="241210"/>
                    </a:cubicBezTo>
                    <a:cubicBezTo>
                      <a:pt x="266659" y="213485"/>
                      <a:pt x="244046" y="190914"/>
                      <a:pt x="216270" y="190914"/>
                    </a:cubicBezTo>
                    <a:cubicBezTo>
                      <a:pt x="188493" y="190914"/>
                      <a:pt x="165880" y="213485"/>
                      <a:pt x="165880" y="241210"/>
                    </a:cubicBezTo>
                    <a:cubicBezTo>
                      <a:pt x="165880" y="247786"/>
                      <a:pt x="160539" y="253029"/>
                      <a:pt x="154040" y="253029"/>
                    </a:cubicBezTo>
                    <a:cubicBezTo>
                      <a:pt x="147452" y="253029"/>
                      <a:pt x="142110" y="247786"/>
                      <a:pt x="142110" y="241210"/>
                    </a:cubicBezTo>
                    <a:cubicBezTo>
                      <a:pt x="142110" y="200333"/>
                      <a:pt x="175406" y="167099"/>
                      <a:pt x="216270" y="167099"/>
                    </a:cubicBezTo>
                    <a:close/>
                    <a:moveTo>
                      <a:pt x="522185" y="165547"/>
                    </a:moveTo>
                    <a:cubicBezTo>
                      <a:pt x="528772" y="165547"/>
                      <a:pt x="534111" y="170871"/>
                      <a:pt x="534111" y="177438"/>
                    </a:cubicBezTo>
                    <a:cubicBezTo>
                      <a:pt x="534111" y="184005"/>
                      <a:pt x="528772" y="189329"/>
                      <a:pt x="522185" y="189329"/>
                    </a:cubicBezTo>
                    <a:cubicBezTo>
                      <a:pt x="515598" y="189329"/>
                      <a:pt x="510259" y="184005"/>
                      <a:pt x="510259" y="177438"/>
                    </a:cubicBezTo>
                    <a:cubicBezTo>
                      <a:pt x="510259" y="170871"/>
                      <a:pt x="515598" y="165547"/>
                      <a:pt x="522185" y="165547"/>
                    </a:cubicBezTo>
                    <a:close/>
                    <a:moveTo>
                      <a:pt x="85420" y="165547"/>
                    </a:moveTo>
                    <a:cubicBezTo>
                      <a:pt x="91987" y="165547"/>
                      <a:pt x="97311" y="170871"/>
                      <a:pt x="97311" y="177438"/>
                    </a:cubicBezTo>
                    <a:cubicBezTo>
                      <a:pt x="97311" y="184005"/>
                      <a:pt x="91987" y="189329"/>
                      <a:pt x="85420" y="189329"/>
                    </a:cubicBezTo>
                    <a:cubicBezTo>
                      <a:pt x="78853" y="189329"/>
                      <a:pt x="73529" y="184005"/>
                      <a:pt x="73529" y="177438"/>
                    </a:cubicBezTo>
                    <a:cubicBezTo>
                      <a:pt x="73529" y="170871"/>
                      <a:pt x="78853" y="165547"/>
                      <a:pt x="85420" y="165547"/>
                    </a:cubicBezTo>
                    <a:close/>
                    <a:moveTo>
                      <a:pt x="429885" y="73388"/>
                    </a:moveTo>
                    <a:cubicBezTo>
                      <a:pt x="436472" y="73388"/>
                      <a:pt x="441811" y="78712"/>
                      <a:pt x="441811" y="85279"/>
                    </a:cubicBezTo>
                    <a:cubicBezTo>
                      <a:pt x="441811" y="91846"/>
                      <a:pt x="436472" y="97170"/>
                      <a:pt x="429885" y="97170"/>
                    </a:cubicBezTo>
                    <a:cubicBezTo>
                      <a:pt x="423298" y="97170"/>
                      <a:pt x="417959" y="91846"/>
                      <a:pt x="417959" y="85279"/>
                    </a:cubicBezTo>
                    <a:cubicBezTo>
                      <a:pt x="417959" y="78712"/>
                      <a:pt x="423298" y="73388"/>
                      <a:pt x="429885" y="73388"/>
                    </a:cubicBezTo>
                    <a:close/>
                    <a:moveTo>
                      <a:pt x="177720" y="73388"/>
                    </a:moveTo>
                    <a:cubicBezTo>
                      <a:pt x="184287" y="73388"/>
                      <a:pt x="189611" y="78712"/>
                      <a:pt x="189611" y="85279"/>
                    </a:cubicBezTo>
                    <a:cubicBezTo>
                      <a:pt x="189611" y="91846"/>
                      <a:pt x="184287" y="97170"/>
                      <a:pt x="177720" y="97170"/>
                    </a:cubicBezTo>
                    <a:cubicBezTo>
                      <a:pt x="171153" y="97170"/>
                      <a:pt x="165829" y="91846"/>
                      <a:pt x="165829" y="85279"/>
                    </a:cubicBezTo>
                    <a:cubicBezTo>
                      <a:pt x="165829" y="78712"/>
                      <a:pt x="171153" y="73388"/>
                      <a:pt x="177720" y="73388"/>
                    </a:cubicBezTo>
                    <a:close/>
                    <a:moveTo>
                      <a:pt x="303775" y="42480"/>
                    </a:moveTo>
                    <a:cubicBezTo>
                      <a:pt x="310366" y="42480"/>
                      <a:pt x="315710" y="47815"/>
                      <a:pt x="315710" y="54396"/>
                    </a:cubicBezTo>
                    <a:lnTo>
                      <a:pt x="315710" y="69869"/>
                    </a:lnTo>
                    <a:cubicBezTo>
                      <a:pt x="315710" y="76449"/>
                      <a:pt x="310366" y="81785"/>
                      <a:pt x="303775" y="81785"/>
                    </a:cubicBezTo>
                    <a:cubicBezTo>
                      <a:pt x="297184" y="81785"/>
                      <a:pt x="291929" y="76449"/>
                      <a:pt x="291929" y="69869"/>
                    </a:cubicBezTo>
                    <a:lnTo>
                      <a:pt x="291929" y="54396"/>
                    </a:lnTo>
                    <a:cubicBezTo>
                      <a:pt x="291929" y="47815"/>
                      <a:pt x="297184" y="42480"/>
                      <a:pt x="303775" y="42480"/>
                    </a:cubicBezTo>
                    <a:close/>
                    <a:moveTo>
                      <a:pt x="303775" y="0"/>
                    </a:moveTo>
                    <a:cubicBezTo>
                      <a:pt x="394204" y="0"/>
                      <a:pt x="479560" y="40347"/>
                      <a:pt x="537058" y="108956"/>
                    </a:cubicBezTo>
                    <a:lnTo>
                      <a:pt x="537058" y="93048"/>
                    </a:lnTo>
                    <a:cubicBezTo>
                      <a:pt x="537058" y="86471"/>
                      <a:pt x="542309" y="81139"/>
                      <a:pt x="548895" y="81139"/>
                    </a:cubicBezTo>
                    <a:cubicBezTo>
                      <a:pt x="555482" y="81139"/>
                      <a:pt x="560822" y="86471"/>
                      <a:pt x="560822" y="93048"/>
                    </a:cubicBezTo>
                    <a:lnTo>
                      <a:pt x="560822" y="138994"/>
                    </a:lnTo>
                    <a:cubicBezTo>
                      <a:pt x="560822" y="145570"/>
                      <a:pt x="555482" y="150903"/>
                      <a:pt x="548895" y="150903"/>
                    </a:cubicBezTo>
                    <a:lnTo>
                      <a:pt x="502880" y="150903"/>
                    </a:lnTo>
                    <a:cubicBezTo>
                      <a:pt x="496293" y="150903"/>
                      <a:pt x="490953" y="145570"/>
                      <a:pt x="490953" y="138994"/>
                    </a:cubicBezTo>
                    <a:cubicBezTo>
                      <a:pt x="490953" y="132417"/>
                      <a:pt x="496293" y="127174"/>
                      <a:pt x="502880" y="127174"/>
                    </a:cubicBezTo>
                    <a:lnTo>
                      <a:pt x="521126" y="127174"/>
                    </a:lnTo>
                    <a:cubicBezTo>
                      <a:pt x="468168" y="62032"/>
                      <a:pt x="388419" y="23728"/>
                      <a:pt x="303775" y="23728"/>
                    </a:cubicBezTo>
                    <a:cubicBezTo>
                      <a:pt x="149440" y="23728"/>
                      <a:pt x="23764" y="149214"/>
                      <a:pt x="23764" y="303316"/>
                    </a:cubicBezTo>
                    <a:cubicBezTo>
                      <a:pt x="23764" y="457508"/>
                      <a:pt x="149440" y="582905"/>
                      <a:pt x="303775" y="582905"/>
                    </a:cubicBezTo>
                    <a:cubicBezTo>
                      <a:pt x="458199" y="582905"/>
                      <a:pt x="583786" y="457508"/>
                      <a:pt x="583786" y="303316"/>
                    </a:cubicBezTo>
                    <a:cubicBezTo>
                      <a:pt x="583786" y="278255"/>
                      <a:pt x="580492" y="253371"/>
                      <a:pt x="573906" y="229376"/>
                    </a:cubicBezTo>
                    <a:cubicBezTo>
                      <a:pt x="572126" y="223066"/>
                      <a:pt x="575864" y="216489"/>
                      <a:pt x="582273" y="214801"/>
                    </a:cubicBezTo>
                    <a:cubicBezTo>
                      <a:pt x="588592" y="213023"/>
                      <a:pt x="595089" y="216756"/>
                      <a:pt x="596869" y="223066"/>
                    </a:cubicBezTo>
                    <a:cubicBezTo>
                      <a:pt x="603990" y="249194"/>
                      <a:pt x="607639" y="276122"/>
                      <a:pt x="607639" y="303316"/>
                    </a:cubicBezTo>
                    <a:cubicBezTo>
                      <a:pt x="607639" y="470572"/>
                      <a:pt x="471283" y="606722"/>
                      <a:pt x="303775" y="606722"/>
                    </a:cubicBezTo>
                    <a:cubicBezTo>
                      <a:pt x="136267" y="606722"/>
                      <a:pt x="0" y="470572"/>
                      <a:pt x="0" y="303316"/>
                    </a:cubicBezTo>
                    <a:cubicBezTo>
                      <a:pt x="0" y="136061"/>
                      <a:pt x="136267" y="0"/>
                      <a:pt x="3037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8" name="îṣlïḋè">
              <a:extLst>
                <a:ext uri="{FF2B5EF4-FFF2-40B4-BE49-F238E27FC236}">
                  <a16:creationId xmlns:a16="http://schemas.microsoft.com/office/drawing/2014/main" id="{91209154-3FDC-403E-B3FC-C9247840C4C2}"/>
                </a:ext>
              </a:extLst>
            </p:cNvPr>
            <p:cNvGrpSpPr/>
            <p:nvPr/>
          </p:nvGrpSpPr>
          <p:grpSpPr>
            <a:xfrm>
              <a:off x="1751447" y="4114905"/>
              <a:ext cx="2746610" cy="970279"/>
              <a:chOff x="4963128" y="4179692"/>
              <a:chExt cx="2746610" cy="970279"/>
            </a:xfrm>
          </p:grpSpPr>
          <p:sp>
            <p:nvSpPr>
              <p:cNvPr id="29" name="iŝľïḋé">
                <a:extLst>
                  <a:ext uri="{FF2B5EF4-FFF2-40B4-BE49-F238E27FC236}">
                    <a16:creationId xmlns:a16="http://schemas.microsoft.com/office/drawing/2014/main" id="{4A444BE3-A9DF-4BD7-92A5-A7AD0DD8B33C}"/>
                  </a:ext>
                </a:extLst>
              </p:cNvPr>
              <p:cNvSpPr/>
              <p:nvPr/>
            </p:nvSpPr>
            <p:spPr bwMode="auto">
              <a:xfrm>
                <a:off x="5601675" y="459257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/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000" dirty="0"/>
                  <a:t>Copy paste fonts. Choose the only option to retain text.</a:t>
                </a:r>
                <a:br>
                  <a:rPr lang="en-US" altLang="zh-CN" sz="1000" dirty="0"/>
                </a:br>
                <a:r>
                  <a:rPr lang="zh-CN" altLang="en-US" sz="1000" dirty="0"/>
                  <a:t> </a:t>
                </a:r>
              </a:p>
            </p:txBody>
          </p:sp>
          <p:sp>
            <p:nvSpPr>
              <p:cNvPr id="30" name="iŝļiḋè">
                <a:extLst>
                  <a:ext uri="{FF2B5EF4-FFF2-40B4-BE49-F238E27FC236}">
                    <a16:creationId xmlns:a16="http://schemas.microsoft.com/office/drawing/2014/main" id="{97E8D9BE-8399-4C01-8E0A-88BA9183A7FE}"/>
                  </a:ext>
                </a:extLst>
              </p:cNvPr>
              <p:cNvSpPr txBox="1"/>
              <p:nvPr/>
            </p:nvSpPr>
            <p:spPr bwMode="auto">
              <a:xfrm>
                <a:off x="5601675" y="4179692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/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zh-CN" altLang="en-US" sz="1800" b="1" dirty="0"/>
              </a:p>
            </p:txBody>
          </p:sp>
          <p:sp>
            <p:nvSpPr>
              <p:cNvPr id="31" name="îS1iḍe">
                <a:extLst>
                  <a:ext uri="{FF2B5EF4-FFF2-40B4-BE49-F238E27FC236}">
                    <a16:creationId xmlns:a16="http://schemas.microsoft.com/office/drawing/2014/main" id="{CC90A87F-136C-4414-A39B-997CE7819C04}"/>
                  </a:ext>
                </a:extLst>
              </p:cNvPr>
              <p:cNvSpPr/>
              <p:nvPr/>
            </p:nvSpPr>
            <p:spPr bwMode="auto">
              <a:xfrm>
                <a:off x="4963128" y="4345663"/>
                <a:ext cx="461080" cy="314632"/>
              </a:xfrm>
              <a:custGeom>
                <a:avLst/>
                <a:gdLst>
                  <a:gd name="connsiteX0" fmla="*/ 20293 w 607639"/>
                  <a:gd name="connsiteY0" fmla="*/ 364067 h 414642"/>
                  <a:gd name="connsiteX1" fmla="*/ 20293 w 607639"/>
                  <a:gd name="connsiteY1" fmla="*/ 384244 h 414642"/>
                  <a:gd name="connsiteX2" fmla="*/ 30351 w 607639"/>
                  <a:gd name="connsiteY2" fmla="*/ 394377 h 414642"/>
                  <a:gd name="connsiteX3" fmla="*/ 577199 w 607639"/>
                  <a:gd name="connsiteY3" fmla="*/ 394377 h 414642"/>
                  <a:gd name="connsiteX4" fmla="*/ 587346 w 607639"/>
                  <a:gd name="connsiteY4" fmla="*/ 384244 h 414642"/>
                  <a:gd name="connsiteX5" fmla="*/ 587346 w 607639"/>
                  <a:gd name="connsiteY5" fmla="*/ 364067 h 414642"/>
                  <a:gd name="connsiteX6" fmla="*/ 556995 w 607639"/>
                  <a:gd name="connsiteY6" fmla="*/ 364067 h 414642"/>
                  <a:gd name="connsiteX7" fmla="*/ 394916 w 607639"/>
                  <a:gd name="connsiteY7" fmla="*/ 364067 h 414642"/>
                  <a:gd name="connsiteX8" fmla="*/ 394916 w 607639"/>
                  <a:gd name="connsiteY8" fmla="*/ 374200 h 414642"/>
                  <a:gd name="connsiteX9" fmla="*/ 384859 w 607639"/>
                  <a:gd name="connsiteY9" fmla="*/ 384244 h 414642"/>
                  <a:gd name="connsiteX10" fmla="*/ 222780 w 607639"/>
                  <a:gd name="connsiteY10" fmla="*/ 384244 h 414642"/>
                  <a:gd name="connsiteX11" fmla="*/ 212634 w 607639"/>
                  <a:gd name="connsiteY11" fmla="*/ 374200 h 414642"/>
                  <a:gd name="connsiteX12" fmla="*/ 212634 w 607639"/>
                  <a:gd name="connsiteY12" fmla="*/ 364067 h 414642"/>
                  <a:gd name="connsiteX13" fmla="*/ 50644 w 607639"/>
                  <a:gd name="connsiteY13" fmla="*/ 364067 h 414642"/>
                  <a:gd name="connsiteX14" fmla="*/ 263288 w 607639"/>
                  <a:gd name="connsiteY14" fmla="*/ 252811 h 414642"/>
                  <a:gd name="connsiteX15" fmla="*/ 243084 w 607639"/>
                  <a:gd name="connsiteY15" fmla="*/ 273078 h 414642"/>
                  <a:gd name="connsiteX16" fmla="*/ 263288 w 607639"/>
                  <a:gd name="connsiteY16" fmla="*/ 293255 h 414642"/>
                  <a:gd name="connsiteX17" fmla="*/ 283580 w 607639"/>
                  <a:gd name="connsiteY17" fmla="*/ 273078 h 414642"/>
                  <a:gd name="connsiteX18" fmla="*/ 278685 w 607639"/>
                  <a:gd name="connsiteY18" fmla="*/ 260011 h 414642"/>
                  <a:gd name="connsiteX19" fmla="*/ 277528 w 607639"/>
                  <a:gd name="connsiteY19" fmla="*/ 258944 h 414642"/>
                  <a:gd name="connsiteX20" fmla="*/ 276549 w 607639"/>
                  <a:gd name="connsiteY20" fmla="*/ 257789 h 414642"/>
                  <a:gd name="connsiteX21" fmla="*/ 263288 w 607639"/>
                  <a:gd name="connsiteY21" fmla="*/ 252811 h 414642"/>
                  <a:gd name="connsiteX22" fmla="*/ 121505 w 607639"/>
                  <a:gd name="connsiteY22" fmla="*/ 252811 h 414642"/>
                  <a:gd name="connsiteX23" fmla="*/ 101302 w 607639"/>
                  <a:gd name="connsiteY23" fmla="*/ 273078 h 414642"/>
                  <a:gd name="connsiteX24" fmla="*/ 121505 w 607639"/>
                  <a:gd name="connsiteY24" fmla="*/ 293255 h 414642"/>
                  <a:gd name="connsiteX25" fmla="*/ 141798 w 607639"/>
                  <a:gd name="connsiteY25" fmla="*/ 273078 h 414642"/>
                  <a:gd name="connsiteX26" fmla="*/ 121505 w 607639"/>
                  <a:gd name="connsiteY26" fmla="*/ 252811 h 414642"/>
                  <a:gd name="connsiteX27" fmla="*/ 486063 w 607639"/>
                  <a:gd name="connsiteY27" fmla="*/ 232633 h 414642"/>
                  <a:gd name="connsiteX28" fmla="*/ 465859 w 607639"/>
                  <a:gd name="connsiteY28" fmla="*/ 252811 h 414642"/>
                  <a:gd name="connsiteX29" fmla="*/ 486063 w 607639"/>
                  <a:gd name="connsiteY29" fmla="*/ 273078 h 414642"/>
                  <a:gd name="connsiteX30" fmla="*/ 506355 w 607639"/>
                  <a:gd name="connsiteY30" fmla="*/ 252811 h 414642"/>
                  <a:gd name="connsiteX31" fmla="*/ 486063 w 607639"/>
                  <a:gd name="connsiteY31" fmla="*/ 232633 h 414642"/>
                  <a:gd name="connsiteX32" fmla="*/ 192441 w 607639"/>
                  <a:gd name="connsiteY32" fmla="*/ 182056 h 414642"/>
                  <a:gd name="connsiteX33" fmla="*/ 172148 w 607639"/>
                  <a:gd name="connsiteY33" fmla="*/ 202233 h 414642"/>
                  <a:gd name="connsiteX34" fmla="*/ 192441 w 607639"/>
                  <a:gd name="connsiteY34" fmla="*/ 222500 h 414642"/>
                  <a:gd name="connsiteX35" fmla="*/ 212645 w 607639"/>
                  <a:gd name="connsiteY35" fmla="*/ 202233 h 414642"/>
                  <a:gd name="connsiteX36" fmla="*/ 192441 w 607639"/>
                  <a:gd name="connsiteY36" fmla="*/ 182056 h 414642"/>
                  <a:gd name="connsiteX37" fmla="*/ 394923 w 607639"/>
                  <a:gd name="connsiteY37" fmla="*/ 131478 h 414642"/>
                  <a:gd name="connsiteX38" fmla="*/ 374720 w 607639"/>
                  <a:gd name="connsiteY38" fmla="*/ 151744 h 414642"/>
                  <a:gd name="connsiteX39" fmla="*/ 394923 w 607639"/>
                  <a:gd name="connsiteY39" fmla="*/ 171922 h 414642"/>
                  <a:gd name="connsiteX40" fmla="*/ 415216 w 607639"/>
                  <a:gd name="connsiteY40" fmla="*/ 151744 h 414642"/>
                  <a:gd name="connsiteX41" fmla="*/ 394923 w 607639"/>
                  <a:gd name="connsiteY41" fmla="*/ 131478 h 414642"/>
                  <a:gd name="connsiteX42" fmla="*/ 394923 w 607639"/>
                  <a:gd name="connsiteY42" fmla="*/ 111211 h 414642"/>
                  <a:gd name="connsiteX43" fmla="*/ 435420 w 607639"/>
                  <a:gd name="connsiteY43" fmla="*/ 151744 h 414642"/>
                  <a:gd name="connsiteX44" fmla="*/ 433106 w 607639"/>
                  <a:gd name="connsiteY44" fmla="*/ 165344 h 414642"/>
                  <a:gd name="connsiteX45" fmla="*/ 472979 w 607639"/>
                  <a:gd name="connsiteY45" fmla="*/ 214589 h 414642"/>
                  <a:gd name="connsiteX46" fmla="*/ 486063 w 607639"/>
                  <a:gd name="connsiteY46" fmla="*/ 212367 h 414642"/>
                  <a:gd name="connsiteX47" fmla="*/ 526559 w 607639"/>
                  <a:gd name="connsiteY47" fmla="*/ 252811 h 414642"/>
                  <a:gd name="connsiteX48" fmla="*/ 486063 w 607639"/>
                  <a:gd name="connsiteY48" fmla="*/ 293255 h 414642"/>
                  <a:gd name="connsiteX49" fmla="*/ 445566 w 607639"/>
                  <a:gd name="connsiteY49" fmla="*/ 252811 h 414642"/>
                  <a:gd name="connsiteX50" fmla="*/ 456157 w 607639"/>
                  <a:gd name="connsiteY50" fmla="*/ 225700 h 414642"/>
                  <a:gd name="connsiteX51" fmla="*/ 421090 w 607639"/>
                  <a:gd name="connsiteY51" fmla="*/ 182500 h 414642"/>
                  <a:gd name="connsiteX52" fmla="*/ 394923 w 607639"/>
                  <a:gd name="connsiteY52" fmla="*/ 192189 h 414642"/>
                  <a:gd name="connsiteX53" fmla="*/ 368489 w 607639"/>
                  <a:gd name="connsiteY53" fmla="*/ 182233 h 414642"/>
                  <a:gd name="connsiteX54" fmla="*/ 298088 w 607639"/>
                  <a:gd name="connsiteY54" fmla="*/ 252455 h 414642"/>
                  <a:gd name="connsiteX55" fmla="*/ 303784 w 607639"/>
                  <a:gd name="connsiteY55" fmla="*/ 273078 h 414642"/>
                  <a:gd name="connsiteX56" fmla="*/ 263288 w 607639"/>
                  <a:gd name="connsiteY56" fmla="*/ 313522 h 414642"/>
                  <a:gd name="connsiteX57" fmla="*/ 222791 w 607639"/>
                  <a:gd name="connsiteY57" fmla="*/ 273078 h 414642"/>
                  <a:gd name="connsiteX58" fmla="*/ 232759 w 607639"/>
                  <a:gd name="connsiteY58" fmla="*/ 246589 h 414642"/>
                  <a:gd name="connsiteX59" fmla="*/ 218964 w 607639"/>
                  <a:gd name="connsiteY59" fmla="*/ 232811 h 414642"/>
                  <a:gd name="connsiteX60" fmla="*/ 192441 w 607639"/>
                  <a:gd name="connsiteY60" fmla="*/ 242767 h 414642"/>
                  <a:gd name="connsiteX61" fmla="*/ 165918 w 607639"/>
                  <a:gd name="connsiteY61" fmla="*/ 232811 h 414642"/>
                  <a:gd name="connsiteX62" fmla="*/ 152123 w 607639"/>
                  <a:gd name="connsiteY62" fmla="*/ 246589 h 414642"/>
                  <a:gd name="connsiteX63" fmla="*/ 162002 w 607639"/>
                  <a:gd name="connsiteY63" fmla="*/ 273078 h 414642"/>
                  <a:gd name="connsiteX64" fmla="*/ 121505 w 607639"/>
                  <a:gd name="connsiteY64" fmla="*/ 313522 h 414642"/>
                  <a:gd name="connsiteX65" fmla="*/ 81009 w 607639"/>
                  <a:gd name="connsiteY65" fmla="*/ 273078 h 414642"/>
                  <a:gd name="connsiteX66" fmla="*/ 121505 w 607639"/>
                  <a:gd name="connsiteY66" fmla="*/ 232633 h 414642"/>
                  <a:gd name="connsiteX67" fmla="*/ 136013 w 607639"/>
                  <a:gd name="connsiteY67" fmla="*/ 235300 h 414642"/>
                  <a:gd name="connsiteX68" fmla="*/ 154615 w 607639"/>
                  <a:gd name="connsiteY68" fmla="*/ 216722 h 414642"/>
                  <a:gd name="connsiteX69" fmla="*/ 151945 w 607639"/>
                  <a:gd name="connsiteY69" fmla="*/ 202233 h 414642"/>
                  <a:gd name="connsiteX70" fmla="*/ 192441 w 607639"/>
                  <a:gd name="connsiteY70" fmla="*/ 161789 h 414642"/>
                  <a:gd name="connsiteX71" fmla="*/ 232937 w 607639"/>
                  <a:gd name="connsiteY71" fmla="*/ 202233 h 414642"/>
                  <a:gd name="connsiteX72" fmla="*/ 230534 w 607639"/>
                  <a:gd name="connsiteY72" fmla="*/ 216011 h 414642"/>
                  <a:gd name="connsiteX73" fmla="*/ 249492 w 607639"/>
                  <a:gd name="connsiteY73" fmla="*/ 235033 h 414642"/>
                  <a:gd name="connsiteX74" fmla="*/ 263288 w 607639"/>
                  <a:gd name="connsiteY74" fmla="*/ 232633 h 414642"/>
                  <a:gd name="connsiteX75" fmla="*/ 283936 w 607639"/>
                  <a:gd name="connsiteY75" fmla="*/ 238322 h 414642"/>
                  <a:gd name="connsiteX76" fmla="*/ 356830 w 607639"/>
                  <a:gd name="connsiteY76" fmla="*/ 165433 h 414642"/>
                  <a:gd name="connsiteX77" fmla="*/ 354427 w 607639"/>
                  <a:gd name="connsiteY77" fmla="*/ 151744 h 414642"/>
                  <a:gd name="connsiteX78" fmla="*/ 394923 w 607639"/>
                  <a:gd name="connsiteY78" fmla="*/ 111211 h 414642"/>
                  <a:gd name="connsiteX79" fmla="*/ 324090 w 607639"/>
                  <a:gd name="connsiteY79" fmla="*/ 80938 h 414642"/>
                  <a:gd name="connsiteX80" fmla="*/ 334234 w 607639"/>
                  <a:gd name="connsiteY80" fmla="*/ 80938 h 414642"/>
                  <a:gd name="connsiteX81" fmla="*/ 344289 w 607639"/>
                  <a:gd name="connsiteY81" fmla="*/ 91064 h 414642"/>
                  <a:gd name="connsiteX82" fmla="*/ 334234 w 607639"/>
                  <a:gd name="connsiteY82" fmla="*/ 101190 h 414642"/>
                  <a:gd name="connsiteX83" fmla="*/ 324090 w 607639"/>
                  <a:gd name="connsiteY83" fmla="*/ 101190 h 414642"/>
                  <a:gd name="connsiteX84" fmla="*/ 313946 w 607639"/>
                  <a:gd name="connsiteY84" fmla="*/ 91064 h 414642"/>
                  <a:gd name="connsiteX85" fmla="*/ 324090 w 607639"/>
                  <a:gd name="connsiteY85" fmla="*/ 80938 h 414642"/>
                  <a:gd name="connsiteX86" fmla="*/ 192417 w 607639"/>
                  <a:gd name="connsiteY86" fmla="*/ 80938 h 414642"/>
                  <a:gd name="connsiteX87" fmla="*/ 283548 w 607639"/>
                  <a:gd name="connsiteY87" fmla="*/ 80938 h 414642"/>
                  <a:gd name="connsiteX88" fmla="*/ 293694 w 607639"/>
                  <a:gd name="connsiteY88" fmla="*/ 91064 h 414642"/>
                  <a:gd name="connsiteX89" fmla="*/ 283548 w 607639"/>
                  <a:gd name="connsiteY89" fmla="*/ 101190 h 414642"/>
                  <a:gd name="connsiteX90" fmla="*/ 192417 w 607639"/>
                  <a:gd name="connsiteY90" fmla="*/ 101190 h 414642"/>
                  <a:gd name="connsiteX91" fmla="*/ 182271 w 607639"/>
                  <a:gd name="connsiteY91" fmla="*/ 91064 h 414642"/>
                  <a:gd name="connsiteX92" fmla="*/ 192417 w 607639"/>
                  <a:gd name="connsiteY92" fmla="*/ 80938 h 414642"/>
                  <a:gd name="connsiteX93" fmla="*/ 91157 w 607639"/>
                  <a:gd name="connsiteY93" fmla="*/ 80938 h 414642"/>
                  <a:gd name="connsiteX94" fmla="*/ 151959 w 607639"/>
                  <a:gd name="connsiteY94" fmla="*/ 80938 h 414642"/>
                  <a:gd name="connsiteX95" fmla="*/ 162018 w 607639"/>
                  <a:gd name="connsiteY95" fmla="*/ 91064 h 414642"/>
                  <a:gd name="connsiteX96" fmla="*/ 151959 w 607639"/>
                  <a:gd name="connsiteY96" fmla="*/ 101190 h 414642"/>
                  <a:gd name="connsiteX97" fmla="*/ 91157 w 607639"/>
                  <a:gd name="connsiteY97" fmla="*/ 101190 h 414642"/>
                  <a:gd name="connsiteX98" fmla="*/ 81009 w 607639"/>
                  <a:gd name="connsiteY98" fmla="*/ 91064 h 414642"/>
                  <a:gd name="connsiteX99" fmla="*/ 91157 w 607639"/>
                  <a:gd name="connsiteY99" fmla="*/ 80938 h 414642"/>
                  <a:gd name="connsiteX100" fmla="*/ 243084 w 607639"/>
                  <a:gd name="connsiteY100" fmla="*/ 40505 h 414642"/>
                  <a:gd name="connsiteX101" fmla="*/ 334231 w 607639"/>
                  <a:gd name="connsiteY101" fmla="*/ 40505 h 414642"/>
                  <a:gd name="connsiteX102" fmla="*/ 344289 w 607639"/>
                  <a:gd name="connsiteY102" fmla="*/ 50631 h 414642"/>
                  <a:gd name="connsiteX103" fmla="*/ 334231 w 607639"/>
                  <a:gd name="connsiteY103" fmla="*/ 60757 h 414642"/>
                  <a:gd name="connsiteX104" fmla="*/ 243084 w 607639"/>
                  <a:gd name="connsiteY104" fmla="*/ 60757 h 414642"/>
                  <a:gd name="connsiteX105" fmla="*/ 232937 w 607639"/>
                  <a:gd name="connsiteY105" fmla="*/ 50631 h 414642"/>
                  <a:gd name="connsiteX106" fmla="*/ 243084 w 607639"/>
                  <a:gd name="connsiteY106" fmla="*/ 40505 h 414642"/>
                  <a:gd name="connsiteX107" fmla="*/ 91153 w 607639"/>
                  <a:gd name="connsiteY107" fmla="*/ 40505 h 414642"/>
                  <a:gd name="connsiteX108" fmla="*/ 202559 w 607639"/>
                  <a:gd name="connsiteY108" fmla="*/ 40505 h 414642"/>
                  <a:gd name="connsiteX109" fmla="*/ 212614 w 607639"/>
                  <a:gd name="connsiteY109" fmla="*/ 50631 h 414642"/>
                  <a:gd name="connsiteX110" fmla="*/ 202559 w 607639"/>
                  <a:gd name="connsiteY110" fmla="*/ 60757 h 414642"/>
                  <a:gd name="connsiteX111" fmla="*/ 91153 w 607639"/>
                  <a:gd name="connsiteY111" fmla="*/ 60757 h 414642"/>
                  <a:gd name="connsiteX112" fmla="*/ 81009 w 607639"/>
                  <a:gd name="connsiteY112" fmla="*/ 50631 h 414642"/>
                  <a:gd name="connsiteX113" fmla="*/ 91153 w 607639"/>
                  <a:gd name="connsiteY113" fmla="*/ 40505 h 414642"/>
                  <a:gd name="connsiteX114" fmla="*/ 70848 w 607639"/>
                  <a:gd name="connsiteY114" fmla="*/ 20176 h 414642"/>
                  <a:gd name="connsiteX115" fmla="*/ 60791 w 607639"/>
                  <a:gd name="connsiteY115" fmla="*/ 30309 h 414642"/>
                  <a:gd name="connsiteX116" fmla="*/ 60791 w 607639"/>
                  <a:gd name="connsiteY116" fmla="*/ 343802 h 414642"/>
                  <a:gd name="connsiteX117" fmla="*/ 222780 w 607639"/>
                  <a:gd name="connsiteY117" fmla="*/ 343802 h 414642"/>
                  <a:gd name="connsiteX118" fmla="*/ 232927 w 607639"/>
                  <a:gd name="connsiteY118" fmla="*/ 353935 h 414642"/>
                  <a:gd name="connsiteX119" fmla="*/ 232927 w 607639"/>
                  <a:gd name="connsiteY119" fmla="*/ 364067 h 414642"/>
                  <a:gd name="connsiteX120" fmla="*/ 374712 w 607639"/>
                  <a:gd name="connsiteY120" fmla="*/ 364067 h 414642"/>
                  <a:gd name="connsiteX121" fmla="*/ 374712 w 607639"/>
                  <a:gd name="connsiteY121" fmla="*/ 353935 h 414642"/>
                  <a:gd name="connsiteX122" fmla="*/ 384859 w 607639"/>
                  <a:gd name="connsiteY122" fmla="*/ 343802 h 414642"/>
                  <a:gd name="connsiteX123" fmla="*/ 546848 w 607639"/>
                  <a:gd name="connsiteY123" fmla="*/ 343802 h 414642"/>
                  <a:gd name="connsiteX124" fmla="*/ 546848 w 607639"/>
                  <a:gd name="connsiteY124" fmla="*/ 30309 h 414642"/>
                  <a:gd name="connsiteX125" fmla="*/ 536702 w 607639"/>
                  <a:gd name="connsiteY125" fmla="*/ 20176 h 414642"/>
                  <a:gd name="connsiteX126" fmla="*/ 70848 w 607639"/>
                  <a:gd name="connsiteY126" fmla="*/ 0 h 414642"/>
                  <a:gd name="connsiteX127" fmla="*/ 536702 w 607639"/>
                  <a:gd name="connsiteY127" fmla="*/ 0 h 414642"/>
                  <a:gd name="connsiteX128" fmla="*/ 567142 w 607639"/>
                  <a:gd name="connsiteY128" fmla="*/ 30309 h 414642"/>
                  <a:gd name="connsiteX129" fmla="*/ 567142 w 607639"/>
                  <a:gd name="connsiteY129" fmla="*/ 343802 h 414642"/>
                  <a:gd name="connsiteX130" fmla="*/ 597492 w 607639"/>
                  <a:gd name="connsiteY130" fmla="*/ 343802 h 414642"/>
                  <a:gd name="connsiteX131" fmla="*/ 607639 w 607639"/>
                  <a:gd name="connsiteY131" fmla="*/ 353935 h 414642"/>
                  <a:gd name="connsiteX132" fmla="*/ 607639 w 607639"/>
                  <a:gd name="connsiteY132" fmla="*/ 384244 h 414642"/>
                  <a:gd name="connsiteX133" fmla="*/ 577199 w 607639"/>
                  <a:gd name="connsiteY133" fmla="*/ 414642 h 414642"/>
                  <a:gd name="connsiteX134" fmla="*/ 30351 w 607639"/>
                  <a:gd name="connsiteY134" fmla="*/ 414642 h 414642"/>
                  <a:gd name="connsiteX135" fmla="*/ 0 w 607639"/>
                  <a:gd name="connsiteY135" fmla="*/ 384244 h 414642"/>
                  <a:gd name="connsiteX136" fmla="*/ 0 w 607639"/>
                  <a:gd name="connsiteY136" fmla="*/ 353935 h 414642"/>
                  <a:gd name="connsiteX137" fmla="*/ 10147 w 607639"/>
                  <a:gd name="connsiteY137" fmla="*/ 343802 h 414642"/>
                  <a:gd name="connsiteX138" fmla="*/ 40497 w 607639"/>
                  <a:gd name="connsiteY138" fmla="*/ 343802 h 414642"/>
                  <a:gd name="connsiteX139" fmla="*/ 40497 w 607639"/>
                  <a:gd name="connsiteY139" fmla="*/ 30309 h 414642"/>
                  <a:gd name="connsiteX140" fmla="*/ 70848 w 607639"/>
                  <a:gd name="connsiteY140" fmla="*/ 0 h 414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</a:cxnLst>
                <a:rect l="l" t="t" r="r" b="b"/>
                <a:pathLst>
                  <a:path w="607639" h="414642">
                    <a:moveTo>
                      <a:pt x="20293" y="364067"/>
                    </a:moveTo>
                    <a:lnTo>
                      <a:pt x="20293" y="384244"/>
                    </a:lnTo>
                    <a:cubicBezTo>
                      <a:pt x="20293" y="390377"/>
                      <a:pt x="24298" y="394377"/>
                      <a:pt x="30351" y="394377"/>
                    </a:cubicBezTo>
                    <a:lnTo>
                      <a:pt x="577199" y="394377"/>
                    </a:lnTo>
                    <a:cubicBezTo>
                      <a:pt x="583341" y="394377"/>
                      <a:pt x="587346" y="390377"/>
                      <a:pt x="587346" y="384244"/>
                    </a:cubicBezTo>
                    <a:lnTo>
                      <a:pt x="587346" y="364067"/>
                    </a:lnTo>
                    <a:lnTo>
                      <a:pt x="556995" y="364067"/>
                    </a:lnTo>
                    <a:lnTo>
                      <a:pt x="394916" y="364067"/>
                    </a:lnTo>
                    <a:lnTo>
                      <a:pt x="394916" y="374200"/>
                    </a:lnTo>
                    <a:cubicBezTo>
                      <a:pt x="394916" y="380244"/>
                      <a:pt x="390911" y="384244"/>
                      <a:pt x="384859" y="384244"/>
                    </a:cubicBezTo>
                    <a:lnTo>
                      <a:pt x="222780" y="384244"/>
                    </a:lnTo>
                    <a:cubicBezTo>
                      <a:pt x="216728" y="384244"/>
                      <a:pt x="212634" y="380244"/>
                      <a:pt x="212634" y="374200"/>
                    </a:cubicBezTo>
                    <a:lnTo>
                      <a:pt x="212634" y="364067"/>
                    </a:lnTo>
                    <a:lnTo>
                      <a:pt x="50644" y="364067"/>
                    </a:lnTo>
                    <a:close/>
                    <a:moveTo>
                      <a:pt x="263288" y="252811"/>
                    </a:moveTo>
                    <a:cubicBezTo>
                      <a:pt x="252162" y="252811"/>
                      <a:pt x="243084" y="261967"/>
                      <a:pt x="243084" y="273078"/>
                    </a:cubicBezTo>
                    <a:cubicBezTo>
                      <a:pt x="243084" y="284189"/>
                      <a:pt x="252162" y="293255"/>
                      <a:pt x="263288" y="293255"/>
                    </a:cubicBezTo>
                    <a:cubicBezTo>
                      <a:pt x="274413" y="293255"/>
                      <a:pt x="283580" y="284189"/>
                      <a:pt x="283580" y="273078"/>
                    </a:cubicBezTo>
                    <a:cubicBezTo>
                      <a:pt x="283580" y="268100"/>
                      <a:pt x="281711" y="263567"/>
                      <a:pt x="278685" y="260011"/>
                    </a:cubicBezTo>
                    <a:cubicBezTo>
                      <a:pt x="278329" y="259655"/>
                      <a:pt x="277884" y="259300"/>
                      <a:pt x="277528" y="258944"/>
                    </a:cubicBezTo>
                    <a:cubicBezTo>
                      <a:pt x="277172" y="258589"/>
                      <a:pt x="276816" y="258144"/>
                      <a:pt x="276549" y="257789"/>
                    </a:cubicBezTo>
                    <a:cubicBezTo>
                      <a:pt x="272989" y="254678"/>
                      <a:pt x="268361" y="252811"/>
                      <a:pt x="263288" y="252811"/>
                    </a:cubicBezTo>
                    <a:close/>
                    <a:moveTo>
                      <a:pt x="121505" y="252811"/>
                    </a:moveTo>
                    <a:cubicBezTo>
                      <a:pt x="110380" y="252811"/>
                      <a:pt x="101302" y="261967"/>
                      <a:pt x="101302" y="273078"/>
                    </a:cubicBezTo>
                    <a:cubicBezTo>
                      <a:pt x="101302" y="284189"/>
                      <a:pt x="110380" y="293255"/>
                      <a:pt x="121505" y="293255"/>
                    </a:cubicBezTo>
                    <a:cubicBezTo>
                      <a:pt x="132631" y="293255"/>
                      <a:pt x="141798" y="284189"/>
                      <a:pt x="141798" y="273078"/>
                    </a:cubicBezTo>
                    <a:cubicBezTo>
                      <a:pt x="141798" y="261967"/>
                      <a:pt x="132631" y="252811"/>
                      <a:pt x="121505" y="252811"/>
                    </a:cubicBezTo>
                    <a:close/>
                    <a:moveTo>
                      <a:pt x="486063" y="232633"/>
                    </a:moveTo>
                    <a:cubicBezTo>
                      <a:pt x="474937" y="232633"/>
                      <a:pt x="465859" y="241700"/>
                      <a:pt x="465859" y="252811"/>
                    </a:cubicBezTo>
                    <a:cubicBezTo>
                      <a:pt x="465859" y="263922"/>
                      <a:pt x="474937" y="273078"/>
                      <a:pt x="486063" y="273078"/>
                    </a:cubicBezTo>
                    <a:cubicBezTo>
                      <a:pt x="497188" y="273078"/>
                      <a:pt x="506355" y="263922"/>
                      <a:pt x="506355" y="252811"/>
                    </a:cubicBezTo>
                    <a:cubicBezTo>
                      <a:pt x="506355" y="241700"/>
                      <a:pt x="497188" y="232633"/>
                      <a:pt x="486063" y="232633"/>
                    </a:cubicBezTo>
                    <a:close/>
                    <a:moveTo>
                      <a:pt x="192441" y="182056"/>
                    </a:moveTo>
                    <a:cubicBezTo>
                      <a:pt x="181316" y="182056"/>
                      <a:pt x="172148" y="191122"/>
                      <a:pt x="172148" y="202233"/>
                    </a:cubicBezTo>
                    <a:cubicBezTo>
                      <a:pt x="172148" y="213433"/>
                      <a:pt x="181316" y="222500"/>
                      <a:pt x="192441" y="222500"/>
                    </a:cubicBezTo>
                    <a:cubicBezTo>
                      <a:pt x="203566" y="222500"/>
                      <a:pt x="212645" y="213433"/>
                      <a:pt x="212645" y="202233"/>
                    </a:cubicBezTo>
                    <a:cubicBezTo>
                      <a:pt x="212645" y="191122"/>
                      <a:pt x="203566" y="182056"/>
                      <a:pt x="192441" y="182056"/>
                    </a:cubicBezTo>
                    <a:close/>
                    <a:moveTo>
                      <a:pt x="394923" y="131478"/>
                    </a:moveTo>
                    <a:cubicBezTo>
                      <a:pt x="383798" y="131478"/>
                      <a:pt x="374720" y="140544"/>
                      <a:pt x="374720" y="151744"/>
                    </a:cubicBezTo>
                    <a:cubicBezTo>
                      <a:pt x="374720" y="162856"/>
                      <a:pt x="383798" y="171922"/>
                      <a:pt x="394923" y="171922"/>
                    </a:cubicBezTo>
                    <a:cubicBezTo>
                      <a:pt x="406049" y="171922"/>
                      <a:pt x="415216" y="162856"/>
                      <a:pt x="415216" y="151744"/>
                    </a:cubicBezTo>
                    <a:cubicBezTo>
                      <a:pt x="415216" y="140544"/>
                      <a:pt x="406049" y="131478"/>
                      <a:pt x="394923" y="131478"/>
                    </a:cubicBezTo>
                    <a:close/>
                    <a:moveTo>
                      <a:pt x="394923" y="111211"/>
                    </a:moveTo>
                    <a:cubicBezTo>
                      <a:pt x="417263" y="111211"/>
                      <a:pt x="435420" y="129433"/>
                      <a:pt x="435420" y="151744"/>
                    </a:cubicBezTo>
                    <a:cubicBezTo>
                      <a:pt x="435420" y="156456"/>
                      <a:pt x="434619" y="161078"/>
                      <a:pt x="433106" y="165344"/>
                    </a:cubicBezTo>
                    <a:lnTo>
                      <a:pt x="472979" y="214589"/>
                    </a:lnTo>
                    <a:cubicBezTo>
                      <a:pt x="477162" y="213167"/>
                      <a:pt x="481523" y="212367"/>
                      <a:pt x="486063" y="212367"/>
                    </a:cubicBezTo>
                    <a:cubicBezTo>
                      <a:pt x="508402" y="212367"/>
                      <a:pt x="526559" y="230589"/>
                      <a:pt x="526559" y="252811"/>
                    </a:cubicBezTo>
                    <a:cubicBezTo>
                      <a:pt x="526559" y="275122"/>
                      <a:pt x="508402" y="293255"/>
                      <a:pt x="486063" y="293255"/>
                    </a:cubicBezTo>
                    <a:cubicBezTo>
                      <a:pt x="463812" y="293255"/>
                      <a:pt x="445566" y="275122"/>
                      <a:pt x="445566" y="252811"/>
                    </a:cubicBezTo>
                    <a:cubicBezTo>
                      <a:pt x="445566" y="242411"/>
                      <a:pt x="449571" y="232900"/>
                      <a:pt x="456157" y="225700"/>
                    </a:cubicBezTo>
                    <a:lnTo>
                      <a:pt x="421090" y="182500"/>
                    </a:lnTo>
                    <a:cubicBezTo>
                      <a:pt x="414059" y="188544"/>
                      <a:pt x="404892" y="192189"/>
                      <a:pt x="394923" y="192189"/>
                    </a:cubicBezTo>
                    <a:cubicBezTo>
                      <a:pt x="384866" y="192189"/>
                      <a:pt x="375610" y="188367"/>
                      <a:pt x="368489" y="182233"/>
                    </a:cubicBezTo>
                    <a:lnTo>
                      <a:pt x="298088" y="252455"/>
                    </a:lnTo>
                    <a:cubicBezTo>
                      <a:pt x="301737" y="258500"/>
                      <a:pt x="303784" y="265522"/>
                      <a:pt x="303784" y="273078"/>
                    </a:cubicBezTo>
                    <a:cubicBezTo>
                      <a:pt x="303784" y="295300"/>
                      <a:pt x="285627" y="313522"/>
                      <a:pt x="263288" y="313522"/>
                    </a:cubicBezTo>
                    <a:cubicBezTo>
                      <a:pt x="241037" y="313522"/>
                      <a:pt x="222791" y="295300"/>
                      <a:pt x="222791" y="273078"/>
                    </a:cubicBezTo>
                    <a:cubicBezTo>
                      <a:pt x="222791" y="262944"/>
                      <a:pt x="226529" y="253700"/>
                      <a:pt x="232759" y="246589"/>
                    </a:cubicBezTo>
                    <a:lnTo>
                      <a:pt x="218964" y="232811"/>
                    </a:lnTo>
                    <a:cubicBezTo>
                      <a:pt x="211844" y="238944"/>
                      <a:pt x="202498" y="242767"/>
                      <a:pt x="192441" y="242767"/>
                    </a:cubicBezTo>
                    <a:cubicBezTo>
                      <a:pt x="182295" y="242767"/>
                      <a:pt x="173038" y="238944"/>
                      <a:pt x="165918" y="232811"/>
                    </a:cubicBezTo>
                    <a:lnTo>
                      <a:pt x="152123" y="246589"/>
                    </a:lnTo>
                    <a:cubicBezTo>
                      <a:pt x="158264" y="253700"/>
                      <a:pt x="162002" y="262944"/>
                      <a:pt x="162002" y="273078"/>
                    </a:cubicBezTo>
                    <a:cubicBezTo>
                      <a:pt x="162002" y="295300"/>
                      <a:pt x="143845" y="313522"/>
                      <a:pt x="121505" y="313522"/>
                    </a:cubicBezTo>
                    <a:cubicBezTo>
                      <a:pt x="99255" y="313522"/>
                      <a:pt x="81009" y="295300"/>
                      <a:pt x="81009" y="273078"/>
                    </a:cubicBezTo>
                    <a:cubicBezTo>
                      <a:pt x="81009" y="250856"/>
                      <a:pt x="99255" y="232633"/>
                      <a:pt x="121505" y="232633"/>
                    </a:cubicBezTo>
                    <a:cubicBezTo>
                      <a:pt x="126668" y="232633"/>
                      <a:pt x="131563" y="233611"/>
                      <a:pt x="136013" y="235300"/>
                    </a:cubicBezTo>
                    <a:lnTo>
                      <a:pt x="154615" y="216722"/>
                    </a:lnTo>
                    <a:cubicBezTo>
                      <a:pt x="152924" y="212278"/>
                      <a:pt x="151945" y="207389"/>
                      <a:pt x="151945" y="202233"/>
                    </a:cubicBezTo>
                    <a:cubicBezTo>
                      <a:pt x="151945" y="180011"/>
                      <a:pt x="170101" y="161789"/>
                      <a:pt x="192441" y="161789"/>
                    </a:cubicBezTo>
                    <a:cubicBezTo>
                      <a:pt x="214692" y="161789"/>
                      <a:pt x="232937" y="180011"/>
                      <a:pt x="232937" y="202233"/>
                    </a:cubicBezTo>
                    <a:cubicBezTo>
                      <a:pt x="232937" y="207122"/>
                      <a:pt x="232047" y="211744"/>
                      <a:pt x="230534" y="216011"/>
                    </a:cubicBezTo>
                    <a:lnTo>
                      <a:pt x="249492" y="235033"/>
                    </a:lnTo>
                    <a:cubicBezTo>
                      <a:pt x="253853" y="233433"/>
                      <a:pt x="258481" y="232633"/>
                      <a:pt x="263288" y="232633"/>
                    </a:cubicBezTo>
                    <a:cubicBezTo>
                      <a:pt x="270853" y="232633"/>
                      <a:pt x="277884" y="234678"/>
                      <a:pt x="283936" y="238322"/>
                    </a:cubicBezTo>
                    <a:lnTo>
                      <a:pt x="356830" y="165433"/>
                    </a:lnTo>
                    <a:cubicBezTo>
                      <a:pt x="355317" y="161167"/>
                      <a:pt x="354427" y="156544"/>
                      <a:pt x="354427" y="151744"/>
                    </a:cubicBezTo>
                    <a:cubicBezTo>
                      <a:pt x="354427" y="129433"/>
                      <a:pt x="372672" y="111211"/>
                      <a:pt x="394923" y="111211"/>
                    </a:cubicBezTo>
                    <a:close/>
                    <a:moveTo>
                      <a:pt x="324090" y="80938"/>
                    </a:moveTo>
                    <a:lnTo>
                      <a:pt x="334234" y="80938"/>
                    </a:lnTo>
                    <a:cubicBezTo>
                      <a:pt x="340285" y="80938"/>
                      <a:pt x="344289" y="85024"/>
                      <a:pt x="344289" y="91064"/>
                    </a:cubicBezTo>
                    <a:cubicBezTo>
                      <a:pt x="344289" y="97104"/>
                      <a:pt x="340285" y="101190"/>
                      <a:pt x="334234" y="101190"/>
                    </a:cubicBezTo>
                    <a:lnTo>
                      <a:pt x="324090" y="101190"/>
                    </a:lnTo>
                    <a:cubicBezTo>
                      <a:pt x="318039" y="101190"/>
                      <a:pt x="313946" y="97104"/>
                      <a:pt x="313946" y="91064"/>
                    </a:cubicBezTo>
                    <a:cubicBezTo>
                      <a:pt x="313946" y="85024"/>
                      <a:pt x="318039" y="80938"/>
                      <a:pt x="324090" y="80938"/>
                    </a:cubicBezTo>
                    <a:close/>
                    <a:moveTo>
                      <a:pt x="192417" y="80938"/>
                    </a:moveTo>
                    <a:lnTo>
                      <a:pt x="283548" y="80938"/>
                    </a:lnTo>
                    <a:cubicBezTo>
                      <a:pt x="289600" y="80938"/>
                      <a:pt x="293694" y="85024"/>
                      <a:pt x="293694" y="91064"/>
                    </a:cubicBezTo>
                    <a:cubicBezTo>
                      <a:pt x="293694" y="97104"/>
                      <a:pt x="289600" y="101190"/>
                      <a:pt x="283548" y="101190"/>
                    </a:cubicBezTo>
                    <a:lnTo>
                      <a:pt x="192417" y="101190"/>
                    </a:lnTo>
                    <a:cubicBezTo>
                      <a:pt x="186365" y="101190"/>
                      <a:pt x="182271" y="97104"/>
                      <a:pt x="182271" y="91064"/>
                    </a:cubicBezTo>
                    <a:cubicBezTo>
                      <a:pt x="182271" y="85024"/>
                      <a:pt x="186365" y="80938"/>
                      <a:pt x="192417" y="80938"/>
                    </a:cubicBezTo>
                    <a:close/>
                    <a:moveTo>
                      <a:pt x="91157" y="80938"/>
                    </a:moveTo>
                    <a:lnTo>
                      <a:pt x="151959" y="80938"/>
                    </a:lnTo>
                    <a:cubicBezTo>
                      <a:pt x="158012" y="80938"/>
                      <a:pt x="162018" y="85024"/>
                      <a:pt x="162018" y="91064"/>
                    </a:cubicBezTo>
                    <a:cubicBezTo>
                      <a:pt x="162018" y="97104"/>
                      <a:pt x="158012" y="101190"/>
                      <a:pt x="151959" y="101190"/>
                    </a:cubicBezTo>
                    <a:lnTo>
                      <a:pt x="91157" y="101190"/>
                    </a:lnTo>
                    <a:cubicBezTo>
                      <a:pt x="85104" y="101190"/>
                      <a:pt x="81009" y="97104"/>
                      <a:pt x="81009" y="91064"/>
                    </a:cubicBezTo>
                    <a:cubicBezTo>
                      <a:pt x="81009" y="85024"/>
                      <a:pt x="85104" y="80938"/>
                      <a:pt x="91157" y="80938"/>
                    </a:cubicBezTo>
                    <a:close/>
                    <a:moveTo>
                      <a:pt x="243084" y="40505"/>
                    </a:moveTo>
                    <a:lnTo>
                      <a:pt x="334231" y="40505"/>
                    </a:lnTo>
                    <a:cubicBezTo>
                      <a:pt x="340284" y="40505"/>
                      <a:pt x="344289" y="44591"/>
                      <a:pt x="344289" y="50631"/>
                    </a:cubicBezTo>
                    <a:cubicBezTo>
                      <a:pt x="344289" y="56671"/>
                      <a:pt x="340284" y="60757"/>
                      <a:pt x="334231" y="60757"/>
                    </a:cubicBezTo>
                    <a:lnTo>
                      <a:pt x="243084" y="60757"/>
                    </a:lnTo>
                    <a:cubicBezTo>
                      <a:pt x="236942" y="60757"/>
                      <a:pt x="232937" y="56671"/>
                      <a:pt x="232937" y="50631"/>
                    </a:cubicBezTo>
                    <a:cubicBezTo>
                      <a:pt x="232937" y="44591"/>
                      <a:pt x="236942" y="40505"/>
                      <a:pt x="243084" y="40505"/>
                    </a:cubicBezTo>
                    <a:close/>
                    <a:moveTo>
                      <a:pt x="91153" y="40505"/>
                    </a:moveTo>
                    <a:lnTo>
                      <a:pt x="202559" y="40505"/>
                    </a:lnTo>
                    <a:cubicBezTo>
                      <a:pt x="208610" y="40505"/>
                      <a:pt x="212614" y="44591"/>
                      <a:pt x="212614" y="50631"/>
                    </a:cubicBezTo>
                    <a:cubicBezTo>
                      <a:pt x="212614" y="56671"/>
                      <a:pt x="208610" y="60757"/>
                      <a:pt x="202559" y="60757"/>
                    </a:cubicBezTo>
                    <a:lnTo>
                      <a:pt x="91153" y="60757"/>
                    </a:lnTo>
                    <a:cubicBezTo>
                      <a:pt x="85102" y="60757"/>
                      <a:pt x="81009" y="56671"/>
                      <a:pt x="81009" y="50631"/>
                    </a:cubicBezTo>
                    <a:cubicBezTo>
                      <a:pt x="81009" y="44591"/>
                      <a:pt x="85102" y="40505"/>
                      <a:pt x="91153" y="40505"/>
                    </a:cubicBezTo>
                    <a:close/>
                    <a:moveTo>
                      <a:pt x="70848" y="20176"/>
                    </a:moveTo>
                    <a:cubicBezTo>
                      <a:pt x="64796" y="20176"/>
                      <a:pt x="60791" y="24265"/>
                      <a:pt x="60791" y="30309"/>
                    </a:cubicBezTo>
                    <a:lnTo>
                      <a:pt x="60791" y="343802"/>
                    </a:lnTo>
                    <a:lnTo>
                      <a:pt x="222780" y="343802"/>
                    </a:lnTo>
                    <a:cubicBezTo>
                      <a:pt x="228833" y="343802"/>
                      <a:pt x="232927" y="347891"/>
                      <a:pt x="232927" y="353935"/>
                    </a:cubicBezTo>
                    <a:lnTo>
                      <a:pt x="232927" y="364067"/>
                    </a:lnTo>
                    <a:lnTo>
                      <a:pt x="374712" y="364067"/>
                    </a:lnTo>
                    <a:lnTo>
                      <a:pt x="374712" y="353935"/>
                    </a:lnTo>
                    <a:cubicBezTo>
                      <a:pt x="374712" y="347891"/>
                      <a:pt x="378717" y="343802"/>
                      <a:pt x="384859" y="343802"/>
                    </a:cubicBezTo>
                    <a:lnTo>
                      <a:pt x="546848" y="343802"/>
                    </a:lnTo>
                    <a:lnTo>
                      <a:pt x="546848" y="30309"/>
                    </a:lnTo>
                    <a:cubicBezTo>
                      <a:pt x="546848" y="24265"/>
                      <a:pt x="542754" y="20176"/>
                      <a:pt x="536702" y="20176"/>
                    </a:cubicBezTo>
                    <a:close/>
                    <a:moveTo>
                      <a:pt x="70848" y="0"/>
                    </a:moveTo>
                    <a:lnTo>
                      <a:pt x="536702" y="0"/>
                    </a:lnTo>
                    <a:cubicBezTo>
                      <a:pt x="553969" y="0"/>
                      <a:pt x="567142" y="13155"/>
                      <a:pt x="567142" y="30309"/>
                    </a:cubicBezTo>
                    <a:lnTo>
                      <a:pt x="567142" y="343802"/>
                    </a:lnTo>
                    <a:lnTo>
                      <a:pt x="597492" y="343802"/>
                    </a:lnTo>
                    <a:cubicBezTo>
                      <a:pt x="603545" y="343802"/>
                      <a:pt x="607639" y="347891"/>
                      <a:pt x="607639" y="353935"/>
                    </a:cubicBezTo>
                    <a:lnTo>
                      <a:pt x="607639" y="384244"/>
                    </a:lnTo>
                    <a:cubicBezTo>
                      <a:pt x="607639" y="401487"/>
                      <a:pt x="594466" y="414642"/>
                      <a:pt x="577199" y="414642"/>
                    </a:cubicBezTo>
                    <a:lnTo>
                      <a:pt x="30351" y="414642"/>
                    </a:lnTo>
                    <a:cubicBezTo>
                      <a:pt x="13173" y="414642"/>
                      <a:pt x="0" y="401487"/>
                      <a:pt x="0" y="384244"/>
                    </a:cubicBezTo>
                    <a:lnTo>
                      <a:pt x="0" y="353935"/>
                    </a:lnTo>
                    <a:cubicBezTo>
                      <a:pt x="0" y="347891"/>
                      <a:pt x="4094" y="343802"/>
                      <a:pt x="10147" y="343802"/>
                    </a:cubicBezTo>
                    <a:lnTo>
                      <a:pt x="40497" y="343802"/>
                    </a:lnTo>
                    <a:lnTo>
                      <a:pt x="40497" y="30309"/>
                    </a:lnTo>
                    <a:cubicBezTo>
                      <a:pt x="40497" y="13155"/>
                      <a:pt x="53670" y="0"/>
                      <a:pt x="708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9" name="ïŝḷiďè">
              <a:extLst>
                <a:ext uri="{FF2B5EF4-FFF2-40B4-BE49-F238E27FC236}">
                  <a16:creationId xmlns:a16="http://schemas.microsoft.com/office/drawing/2014/main" id="{8D0AF6A0-139C-4063-993A-A3AF2D8A64EA}"/>
                </a:ext>
              </a:extLst>
            </p:cNvPr>
            <p:cNvGrpSpPr/>
            <p:nvPr/>
          </p:nvGrpSpPr>
          <p:grpSpPr>
            <a:xfrm>
              <a:off x="7834886" y="2439447"/>
              <a:ext cx="2746610" cy="970279"/>
              <a:chOff x="4963128" y="4179692"/>
              <a:chExt cx="2746610" cy="970279"/>
            </a:xfrm>
          </p:grpSpPr>
          <p:sp>
            <p:nvSpPr>
              <p:cNvPr id="26" name="îṧľïḍe">
                <a:extLst>
                  <a:ext uri="{FF2B5EF4-FFF2-40B4-BE49-F238E27FC236}">
                    <a16:creationId xmlns:a16="http://schemas.microsoft.com/office/drawing/2014/main" id="{C13AA19E-1F98-4987-B120-E17C0A760AB9}"/>
                  </a:ext>
                </a:extLst>
              </p:cNvPr>
              <p:cNvSpPr/>
              <p:nvPr/>
            </p:nvSpPr>
            <p:spPr bwMode="auto">
              <a:xfrm>
                <a:off x="5601675" y="459257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/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000" dirty="0"/>
                  <a:t>Copy paste fonts. Choose the only option to retain text.</a:t>
                </a:r>
                <a:br>
                  <a:rPr lang="en-US" altLang="zh-CN" sz="1000" dirty="0"/>
                </a:br>
                <a:r>
                  <a:rPr lang="zh-CN" altLang="en-US" sz="1000" dirty="0"/>
                  <a:t> </a:t>
                </a:r>
              </a:p>
            </p:txBody>
          </p:sp>
          <p:sp>
            <p:nvSpPr>
              <p:cNvPr id="27" name="ïşḻidê">
                <a:extLst>
                  <a:ext uri="{FF2B5EF4-FFF2-40B4-BE49-F238E27FC236}">
                    <a16:creationId xmlns:a16="http://schemas.microsoft.com/office/drawing/2014/main" id="{AAA6F589-A049-433C-BB07-FC502E3AEA34}"/>
                  </a:ext>
                </a:extLst>
              </p:cNvPr>
              <p:cNvSpPr txBox="1"/>
              <p:nvPr/>
            </p:nvSpPr>
            <p:spPr bwMode="auto">
              <a:xfrm>
                <a:off x="5601675" y="4179692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/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zh-CN" altLang="en-US" sz="1800" b="1" dirty="0"/>
              </a:p>
            </p:txBody>
          </p:sp>
          <p:sp>
            <p:nvSpPr>
              <p:cNvPr id="28" name="íśḷíďé">
                <a:extLst>
                  <a:ext uri="{FF2B5EF4-FFF2-40B4-BE49-F238E27FC236}">
                    <a16:creationId xmlns:a16="http://schemas.microsoft.com/office/drawing/2014/main" id="{DBEE7ECB-E8BA-4A74-8EF9-5EADA7391DEF}"/>
                  </a:ext>
                </a:extLst>
              </p:cNvPr>
              <p:cNvSpPr/>
              <p:nvPr/>
            </p:nvSpPr>
            <p:spPr bwMode="auto">
              <a:xfrm>
                <a:off x="4963128" y="4345662"/>
                <a:ext cx="461080" cy="314632"/>
              </a:xfrm>
              <a:custGeom>
                <a:avLst/>
                <a:gdLst>
                  <a:gd name="connsiteX0" fmla="*/ 20293 w 607639"/>
                  <a:gd name="connsiteY0" fmla="*/ 364067 h 414642"/>
                  <a:gd name="connsiteX1" fmla="*/ 20293 w 607639"/>
                  <a:gd name="connsiteY1" fmla="*/ 384244 h 414642"/>
                  <a:gd name="connsiteX2" fmla="*/ 30351 w 607639"/>
                  <a:gd name="connsiteY2" fmla="*/ 394377 h 414642"/>
                  <a:gd name="connsiteX3" fmla="*/ 577199 w 607639"/>
                  <a:gd name="connsiteY3" fmla="*/ 394377 h 414642"/>
                  <a:gd name="connsiteX4" fmla="*/ 587346 w 607639"/>
                  <a:gd name="connsiteY4" fmla="*/ 384244 h 414642"/>
                  <a:gd name="connsiteX5" fmla="*/ 587346 w 607639"/>
                  <a:gd name="connsiteY5" fmla="*/ 364067 h 414642"/>
                  <a:gd name="connsiteX6" fmla="*/ 556995 w 607639"/>
                  <a:gd name="connsiteY6" fmla="*/ 364067 h 414642"/>
                  <a:gd name="connsiteX7" fmla="*/ 394916 w 607639"/>
                  <a:gd name="connsiteY7" fmla="*/ 364067 h 414642"/>
                  <a:gd name="connsiteX8" fmla="*/ 394916 w 607639"/>
                  <a:gd name="connsiteY8" fmla="*/ 374200 h 414642"/>
                  <a:gd name="connsiteX9" fmla="*/ 384859 w 607639"/>
                  <a:gd name="connsiteY9" fmla="*/ 384244 h 414642"/>
                  <a:gd name="connsiteX10" fmla="*/ 222780 w 607639"/>
                  <a:gd name="connsiteY10" fmla="*/ 384244 h 414642"/>
                  <a:gd name="connsiteX11" fmla="*/ 212634 w 607639"/>
                  <a:gd name="connsiteY11" fmla="*/ 374200 h 414642"/>
                  <a:gd name="connsiteX12" fmla="*/ 212634 w 607639"/>
                  <a:gd name="connsiteY12" fmla="*/ 364067 h 414642"/>
                  <a:gd name="connsiteX13" fmla="*/ 50644 w 607639"/>
                  <a:gd name="connsiteY13" fmla="*/ 364067 h 414642"/>
                  <a:gd name="connsiteX14" fmla="*/ 141754 w 607639"/>
                  <a:gd name="connsiteY14" fmla="*/ 232583 h 414642"/>
                  <a:gd name="connsiteX15" fmla="*/ 161961 w 607639"/>
                  <a:gd name="connsiteY15" fmla="*/ 232583 h 414642"/>
                  <a:gd name="connsiteX16" fmla="*/ 172110 w 607639"/>
                  <a:gd name="connsiteY16" fmla="*/ 242719 h 414642"/>
                  <a:gd name="connsiteX17" fmla="*/ 161961 w 607639"/>
                  <a:gd name="connsiteY17" fmla="*/ 252765 h 414642"/>
                  <a:gd name="connsiteX18" fmla="*/ 141754 w 607639"/>
                  <a:gd name="connsiteY18" fmla="*/ 252765 h 414642"/>
                  <a:gd name="connsiteX19" fmla="*/ 131605 w 607639"/>
                  <a:gd name="connsiteY19" fmla="*/ 242719 h 414642"/>
                  <a:gd name="connsiteX20" fmla="*/ 141754 w 607639"/>
                  <a:gd name="connsiteY20" fmla="*/ 232583 h 414642"/>
                  <a:gd name="connsiteX21" fmla="*/ 141758 w 607639"/>
                  <a:gd name="connsiteY21" fmla="*/ 192149 h 414642"/>
                  <a:gd name="connsiteX22" fmla="*/ 182279 w 607639"/>
                  <a:gd name="connsiteY22" fmla="*/ 192149 h 414642"/>
                  <a:gd name="connsiteX23" fmla="*/ 192432 w 607639"/>
                  <a:gd name="connsiteY23" fmla="*/ 202196 h 414642"/>
                  <a:gd name="connsiteX24" fmla="*/ 182279 w 607639"/>
                  <a:gd name="connsiteY24" fmla="*/ 212331 h 414642"/>
                  <a:gd name="connsiteX25" fmla="*/ 141758 w 607639"/>
                  <a:gd name="connsiteY25" fmla="*/ 212331 h 414642"/>
                  <a:gd name="connsiteX26" fmla="*/ 131605 w 607639"/>
                  <a:gd name="connsiteY26" fmla="*/ 202196 h 414642"/>
                  <a:gd name="connsiteX27" fmla="*/ 141758 w 607639"/>
                  <a:gd name="connsiteY27" fmla="*/ 192149 h 414642"/>
                  <a:gd name="connsiteX28" fmla="*/ 141754 w 607639"/>
                  <a:gd name="connsiteY28" fmla="*/ 151716 h 414642"/>
                  <a:gd name="connsiteX29" fmla="*/ 161961 w 607639"/>
                  <a:gd name="connsiteY29" fmla="*/ 151716 h 414642"/>
                  <a:gd name="connsiteX30" fmla="*/ 172110 w 607639"/>
                  <a:gd name="connsiteY30" fmla="*/ 161763 h 414642"/>
                  <a:gd name="connsiteX31" fmla="*/ 161961 w 607639"/>
                  <a:gd name="connsiteY31" fmla="*/ 171898 h 414642"/>
                  <a:gd name="connsiteX32" fmla="*/ 141754 w 607639"/>
                  <a:gd name="connsiteY32" fmla="*/ 171898 h 414642"/>
                  <a:gd name="connsiteX33" fmla="*/ 131605 w 607639"/>
                  <a:gd name="connsiteY33" fmla="*/ 161763 h 414642"/>
                  <a:gd name="connsiteX34" fmla="*/ 141754 w 607639"/>
                  <a:gd name="connsiteY34" fmla="*/ 151716 h 414642"/>
                  <a:gd name="connsiteX35" fmla="*/ 141758 w 607639"/>
                  <a:gd name="connsiteY35" fmla="*/ 111211 h 414642"/>
                  <a:gd name="connsiteX36" fmla="*/ 182279 w 607639"/>
                  <a:gd name="connsiteY36" fmla="*/ 111211 h 414642"/>
                  <a:gd name="connsiteX37" fmla="*/ 192432 w 607639"/>
                  <a:gd name="connsiteY37" fmla="*/ 121337 h 414642"/>
                  <a:gd name="connsiteX38" fmla="*/ 182279 w 607639"/>
                  <a:gd name="connsiteY38" fmla="*/ 131463 h 414642"/>
                  <a:gd name="connsiteX39" fmla="*/ 141758 w 607639"/>
                  <a:gd name="connsiteY39" fmla="*/ 131463 h 414642"/>
                  <a:gd name="connsiteX40" fmla="*/ 131605 w 607639"/>
                  <a:gd name="connsiteY40" fmla="*/ 121337 h 414642"/>
                  <a:gd name="connsiteX41" fmla="*/ 141758 w 607639"/>
                  <a:gd name="connsiteY41" fmla="*/ 111211 h 414642"/>
                  <a:gd name="connsiteX42" fmla="*/ 425367 w 607639"/>
                  <a:gd name="connsiteY42" fmla="*/ 101191 h 414642"/>
                  <a:gd name="connsiteX43" fmla="*/ 496228 w 607639"/>
                  <a:gd name="connsiteY43" fmla="*/ 101191 h 414642"/>
                  <a:gd name="connsiteX44" fmla="*/ 506377 w 607639"/>
                  <a:gd name="connsiteY44" fmla="*/ 111231 h 414642"/>
                  <a:gd name="connsiteX45" fmla="*/ 506377 w 607639"/>
                  <a:gd name="connsiteY45" fmla="*/ 182042 h 414642"/>
                  <a:gd name="connsiteX46" fmla="*/ 496228 w 607639"/>
                  <a:gd name="connsiteY46" fmla="*/ 192171 h 414642"/>
                  <a:gd name="connsiteX47" fmla="*/ 486080 w 607639"/>
                  <a:gd name="connsiteY47" fmla="*/ 182042 h 414642"/>
                  <a:gd name="connsiteX48" fmla="*/ 486080 w 607639"/>
                  <a:gd name="connsiteY48" fmla="*/ 135575 h 414642"/>
                  <a:gd name="connsiteX49" fmla="*/ 402043 w 607639"/>
                  <a:gd name="connsiteY49" fmla="*/ 219447 h 414642"/>
                  <a:gd name="connsiteX50" fmla="*/ 394921 w 607639"/>
                  <a:gd name="connsiteY50" fmla="*/ 222468 h 414642"/>
                  <a:gd name="connsiteX51" fmla="*/ 387889 w 607639"/>
                  <a:gd name="connsiteY51" fmla="*/ 219447 h 414642"/>
                  <a:gd name="connsiteX52" fmla="*/ 344268 w 607639"/>
                  <a:gd name="connsiteY52" fmla="*/ 176001 h 414642"/>
                  <a:gd name="connsiteX53" fmla="*/ 270380 w 607639"/>
                  <a:gd name="connsiteY53" fmla="*/ 249744 h 414642"/>
                  <a:gd name="connsiteX54" fmla="*/ 263258 w 607639"/>
                  <a:gd name="connsiteY54" fmla="*/ 252765 h 414642"/>
                  <a:gd name="connsiteX55" fmla="*/ 256225 w 607639"/>
                  <a:gd name="connsiteY55" fmla="*/ 249744 h 414642"/>
                  <a:gd name="connsiteX56" fmla="*/ 256225 w 607639"/>
                  <a:gd name="connsiteY56" fmla="*/ 235617 h 414642"/>
                  <a:gd name="connsiteX57" fmla="*/ 337235 w 607639"/>
                  <a:gd name="connsiteY57" fmla="*/ 154766 h 414642"/>
                  <a:gd name="connsiteX58" fmla="*/ 338837 w 607639"/>
                  <a:gd name="connsiteY58" fmla="*/ 153433 h 414642"/>
                  <a:gd name="connsiteX59" fmla="*/ 340618 w 607639"/>
                  <a:gd name="connsiteY59" fmla="*/ 152456 h 414642"/>
                  <a:gd name="connsiteX60" fmla="*/ 341508 w 607639"/>
                  <a:gd name="connsiteY60" fmla="*/ 152101 h 414642"/>
                  <a:gd name="connsiteX61" fmla="*/ 343378 w 607639"/>
                  <a:gd name="connsiteY61" fmla="*/ 151745 h 414642"/>
                  <a:gd name="connsiteX62" fmla="*/ 344268 w 607639"/>
                  <a:gd name="connsiteY62" fmla="*/ 151745 h 414642"/>
                  <a:gd name="connsiteX63" fmla="*/ 346226 w 607639"/>
                  <a:gd name="connsiteY63" fmla="*/ 151923 h 414642"/>
                  <a:gd name="connsiteX64" fmla="*/ 351390 w 607639"/>
                  <a:gd name="connsiteY64" fmla="*/ 154766 h 414642"/>
                  <a:gd name="connsiteX65" fmla="*/ 394921 w 607639"/>
                  <a:gd name="connsiteY65" fmla="*/ 198213 h 414642"/>
                  <a:gd name="connsiteX66" fmla="*/ 471925 w 607639"/>
                  <a:gd name="connsiteY66" fmla="*/ 121359 h 414642"/>
                  <a:gd name="connsiteX67" fmla="*/ 425367 w 607639"/>
                  <a:gd name="connsiteY67" fmla="*/ 121359 h 414642"/>
                  <a:gd name="connsiteX68" fmla="*/ 415218 w 607639"/>
                  <a:gd name="connsiteY68" fmla="*/ 111231 h 414642"/>
                  <a:gd name="connsiteX69" fmla="*/ 425367 w 607639"/>
                  <a:gd name="connsiteY69" fmla="*/ 101191 h 414642"/>
                  <a:gd name="connsiteX70" fmla="*/ 101297 w 607639"/>
                  <a:gd name="connsiteY70" fmla="*/ 91029 h 414642"/>
                  <a:gd name="connsiteX71" fmla="*/ 111423 w 607639"/>
                  <a:gd name="connsiteY71" fmla="*/ 101159 h 414642"/>
                  <a:gd name="connsiteX72" fmla="*/ 111423 w 607639"/>
                  <a:gd name="connsiteY72" fmla="*/ 262887 h 414642"/>
                  <a:gd name="connsiteX73" fmla="*/ 101297 w 607639"/>
                  <a:gd name="connsiteY73" fmla="*/ 273017 h 414642"/>
                  <a:gd name="connsiteX74" fmla="*/ 91171 w 607639"/>
                  <a:gd name="connsiteY74" fmla="*/ 262887 h 414642"/>
                  <a:gd name="connsiteX75" fmla="*/ 91171 w 607639"/>
                  <a:gd name="connsiteY75" fmla="*/ 101159 h 414642"/>
                  <a:gd name="connsiteX76" fmla="*/ 101297 w 607639"/>
                  <a:gd name="connsiteY76" fmla="*/ 91029 h 414642"/>
                  <a:gd name="connsiteX77" fmla="*/ 70848 w 607639"/>
                  <a:gd name="connsiteY77" fmla="*/ 20177 h 414642"/>
                  <a:gd name="connsiteX78" fmla="*/ 60791 w 607639"/>
                  <a:gd name="connsiteY78" fmla="*/ 30309 h 414642"/>
                  <a:gd name="connsiteX79" fmla="*/ 60791 w 607639"/>
                  <a:gd name="connsiteY79" fmla="*/ 343802 h 414642"/>
                  <a:gd name="connsiteX80" fmla="*/ 222780 w 607639"/>
                  <a:gd name="connsiteY80" fmla="*/ 343802 h 414642"/>
                  <a:gd name="connsiteX81" fmla="*/ 232927 w 607639"/>
                  <a:gd name="connsiteY81" fmla="*/ 353935 h 414642"/>
                  <a:gd name="connsiteX82" fmla="*/ 232927 w 607639"/>
                  <a:gd name="connsiteY82" fmla="*/ 364067 h 414642"/>
                  <a:gd name="connsiteX83" fmla="*/ 374712 w 607639"/>
                  <a:gd name="connsiteY83" fmla="*/ 364067 h 414642"/>
                  <a:gd name="connsiteX84" fmla="*/ 374712 w 607639"/>
                  <a:gd name="connsiteY84" fmla="*/ 353935 h 414642"/>
                  <a:gd name="connsiteX85" fmla="*/ 384859 w 607639"/>
                  <a:gd name="connsiteY85" fmla="*/ 343802 h 414642"/>
                  <a:gd name="connsiteX86" fmla="*/ 546848 w 607639"/>
                  <a:gd name="connsiteY86" fmla="*/ 343802 h 414642"/>
                  <a:gd name="connsiteX87" fmla="*/ 546848 w 607639"/>
                  <a:gd name="connsiteY87" fmla="*/ 30309 h 414642"/>
                  <a:gd name="connsiteX88" fmla="*/ 536702 w 607639"/>
                  <a:gd name="connsiteY88" fmla="*/ 20177 h 414642"/>
                  <a:gd name="connsiteX89" fmla="*/ 70848 w 607639"/>
                  <a:gd name="connsiteY89" fmla="*/ 0 h 414642"/>
                  <a:gd name="connsiteX90" fmla="*/ 536702 w 607639"/>
                  <a:gd name="connsiteY90" fmla="*/ 0 h 414642"/>
                  <a:gd name="connsiteX91" fmla="*/ 567142 w 607639"/>
                  <a:gd name="connsiteY91" fmla="*/ 30309 h 414642"/>
                  <a:gd name="connsiteX92" fmla="*/ 567142 w 607639"/>
                  <a:gd name="connsiteY92" fmla="*/ 343802 h 414642"/>
                  <a:gd name="connsiteX93" fmla="*/ 597492 w 607639"/>
                  <a:gd name="connsiteY93" fmla="*/ 343802 h 414642"/>
                  <a:gd name="connsiteX94" fmla="*/ 607639 w 607639"/>
                  <a:gd name="connsiteY94" fmla="*/ 353935 h 414642"/>
                  <a:gd name="connsiteX95" fmla="*/ 607639 w 607639"/>
                  <a:gd name="connsiteY95" fmla="*/ 384244 h 414642"/>
                  <a:gd name="connsiteX96" fmla="*/ 577199 w 607639"/>
                  <a:gd name="connsiteY96" fmla="*/ 414642 h 414642"/>
                  <a:gd name="connsiteX97" fmla="*/ 30351 w 607639"/>
                  <a:gd name="connsiteY97" fmla="*/ 414642 h 414642"/>
                  <a:gd name="connsiteX98" fmla="*/ 0 w 607639"/>
                  <a:gd name="connsiteY98" fmla="*/ 384244 h 414642"/>
                  <a:gd name="connsiteX99" fmla="*/ 0 w 607639"/>
                  <a:gd name="connsiteY99" fmla="*/ 353935 h 414642"/>
                  <a:gd name="connsiteX100" fmla="*/ 10147 w 607639"/>
                  <a:gd name="connsiteY100" fmla="*/ 343802 h 414642"/>
                  <a:gd name="connsiteX101" fmla="*/ 40497 w 607639"/>
                  <a:gd name="connsiteY101" fmla="*/ 343802 h 414642"/>
                  <a:gd name="connsiteX102" fmla="*/ 40497 w 607639"/>
                  <a:gd name="connsiteY102" fmla="*/ 30309 h 414642"/>
                  <a:gd name="connsiteX103" fmla="*/ 70848 w 607639"/>
                  <a:gd name="connsiteY103" fmla="*/ 0 h 414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607639" h="414642">
                    <a:moveTo>
                      <a:pt x="20293" y="364067"/>
                    </a:moveTo>
                    <a:lnTo>
                      <a:pt x="20293" y="384244"/>
                    </a:lnTo>
                    <a:cubicBezTo>
                      <a:pt x="20293" y="390377"/>
                      <a:pt x="24298" y="394377"/>
                      <a:pt x="30351" y="394377"/>
                    </a:cubicBezTo>
                    <a:lnTo>
                      <a:pt x="577199" y="394377"/>
                    </a:lnTo>
                    <a:cubicBezTo>
                      <a:pt x="583341" y="394377"/>
                      <a:pt x="587346" y="390377"/>
                      <a:pt x="587346" y="384244"/>
                    </a:cubicBezTo>
                    <a:lnTo>
                      <a:pt x="587346" y="364067"/>
                    </a:lnTo>
                    <a:lnTo>
                      <a:pt x="556995" y="364067"/>
                    </a:lnTo>
                    <a:lnTo>
                      <a:pt x="394916" y="364067"/>
                    </a:lnTo>
                    <a:lnTo>
                      <a:pt x="394916" y="374200"/>
                    </a:lnTo>
                    <a:cubicBezTo>
                      <a:pt x="394916" y="380244"/>
                      <a:pt x="390911" y="384244"/>
                      <a:pt x="384859" y="384244"/>
                    </a:cubicBezTo>
                    <a:lnTo>
                      <a:pt x="222780" y="384244"/>
                    </a:lnTo>
                    <a:cubicBezTo>
                      <a:pt x="216728" y="384244"/>
                      <a:pt x="212634" y="380244"/>
                      <a:pt x="212634" y="374200"/>
                    </a:cubicBezTo>
                    <a:lnTo>
                      <a:pt x="212634" y="364067"/>
                    </a:lnTo>
                    <a:lnTo>
                      <a:pt x="50644" y="364067"/>
                    </a:lnTo>
                    <a:close/>
                    <a:moveTo>
                      <a:pt x="141754" y="232583"/>
                    </a:moveTo>
                    <a:lnTo>
                      <a:pt x="161961" y="232583"/>
                    </a:lnTo>
                    <a:cubicBezTo>
                      <a:pt x="168104" y="232583"/>
                      <a:pt x="172110" y="236584"/>
                      <a:pt x="172110" y="242719"/>
                    </a:cubicBezTo>
                    <a:cubicBezTo>
                      <a:pt x="172110" y="248764"/>
                      <a:pt x="168104" y="252765"/>
                      <a:pt x="161961" y="252765"/>
                    </a:cubicBezTo>
                    <a:lnTo>
                      <a:pt x="141754" y="252765"/>
                    </a:lnTo>
                    <a:cubicBezTo>
                      <a:pt x="135700" y="252765"/>
                      <a:pt x="131605" y="248764"/>
                      <a:pt x="131605" y="242719"/>
                    </a:cubicBezTo>
                    <a:cubicBezTo>
                      <a:pt x="131605" y="236584"/>
                      <a:pt x="135700" y="232583"/>
                      <a:pt x="141754" y="232583"/>
                    </a:cubicBezTo>
                    <a:close/>
                    <a:moveTo>
                      <a:pt x="141758" y="192149"/>
                    </a:moveTo>
                    <a:lnTo>
                      <a:pt x="182279" y="192149"/>
                    </a:lnTo>
                    <a:cubicBezTo>
                      <a:pt x="188335" y="192149"/>
                      <a:pt x="192432" y="196150"/>
                      <a:pt x="192432" y="202196"/>
                    </a:cubicBezTo>
                    <a:cubicBezTo>
                      <a:pt x="192432" y="208330"/>
                      <a:pt x="188335" y="212331"/>
                      <a:pt x="182279" y="212331"/>
                    </a:cubicBezTo>
                    <a:lnTo>
                      <a:pt x="141758" y="212331"/>
                    </a:lnTo>
                    <a:cubicBezTo>
                      <a:pt x="135702" y="212331"/>
                      <a:pt x="131605" y="208330"/>
                      <a:pt x="131605" y="202196"/>
                    </a:cubicBezTo>
                    <a:cubicBezTo>
                      <a:pt x="131605" y="196150"/>
                      <a:pt x="135702" y="192149"/>
                      <a:pt x="141758" y="192149"/>
                    </a:cubicBezTo>
                    <a:close/>
                    <a:moveTo>
                      <a:pt x="141754" y="151716"/>
                    </a:moveTo>
                    <a:lnTo>
                      <a:pt x="161961" y="151716"/>
                    </a:lnTo>
                    <a:cubicBezTo>
                      <a:pt x="168104" y="151716"/>
                      <a:pt x="172110" y="155717"/>
                      <a:pt x="172110" y="161763"/>
                    </a:cubicBezTo>
                    <a:cubicBezTo>
                      <a:pt x="172110" y="167897"/>
                      <a:pt x="168104" y="171898"/>
                      <a:pt x="161961" y="171898"/>
                    </a:cubicBezTo>
                    <a:lnTo>
                      <a:pt x="141754" y="171898"/>
                    </a:lnTo>
                    <a:cubicBezTo>
                      <a:pt x="135700" y="171898"/>
                      <a:pt x="131605" y="167897"/>
                      <a:pt x="131605" y="161763"/>
                    </a:cubicBezTo>
                    <a:cubicBezTo>
                      <a:pt x="131605" y="155717"/>
                      <a:pt x="135700" y="151716"/>
                      <a:pt x="141754" y="151716"/>
                    </a:cubicBezTo>
                    <a:close/>
                    <a:moveTo>
                      <a:pt x="141758" y="111211"/>
                    </a:moveTo>
                    <a:lnTo>
                      <a:pt x="182279" y="111211"/>
                    </a:lnTo>
                    <a:cubicBezTo>
                      <a:pt x="188335" y="111211"/>
                      <a:pt x="192432" y="115297"/>
                      <a:pt x="192432" y="121337"/>
                    </a:cubicBezTo>
                    <a:cubicBezTo>
                      <a:pt x="192432" y="127377"/>
                      <a:pt x="188335" y="131463"/>
                      <a:pt x="182279" y="131463"/>
                    </a:cubicBezTo>
                    <a:lnTo>
                      <a:pt x="141758" y="131463"/>
                    </a:lnTo>
                    <a:cubicBezTo>
                      <a:pt x="135702" y="131463"/>
                      <a:pt x="131605" y="127377"/>
                      <a:pt x="131605" y="121337"/>
                    </a:cubicBezTo>
                    <a:cubicBezTo>
                      <a:pt x="131605" y="115297"/>
                      <a:pt x="135702" y="111211"/>
                      <a:pt x="141758" y="111211"/>
                    </a:cubicBezTo>
                    <a:close/>
                    <a:moveTo>
                      <a:pt x="425367" y="101191"/>
                    </a:moveTo>
                    <a:lnTo>
                      <a:pt x="496228" y="101191"/>
                    </a:lnTo>
                    <a:cubicBezTo>
                      <a:pt x="502282" y="101191"/>
                      <a:pt x="506377" y="105189"/>
                      <a:pt x="506377" y="111231"/>
                    </a:cubicBezTo>
                    <a:lnTo>
                      <a:pt x="506377" y="182042"/>
                    </a:lnTo>
                    <a:cubicBezTo>
                      <a:pt x="506377" y="188084"/>
                      <a:pt x="502282" y="192171"/>
                      <a:pt x="496228" y="192171"/>
                    </a:cubicBezTo>
                    <a:cubicBezTo>
                      <a:pt x="490175" y="192171"/>
                      <a:pt x="486080" y="188084"/>
                      <a:pt x="486080" y="182042"/>
                    </a:cubicBezTo>
                    <a:lnTo>
                      <a:pt x="486080" y="135575"/>
                    </a:lnTo>
                    <a:lnTo>
                      <a:pt x="402043" y="219447"/>
                    </a:lnTo>
                    <a:cubicBezTo>
                      <a:pt x="399996" y="221491"/>
                      <a:pt x="397948" y="222468"/>
                      <a:pt x="394921" y="222468"/>
                    </a:cubicBezTo>
                    <a:cubicBezTo>
                      <a:pt x="391895" y="222468"/>
                      <a:pt x="389847" y="221491"/>
                      <a:pt x="387889" y="219447"/>
                    </a:cubicBezTo>
                    <a:lnTo>
                      <a:pt x="344268" y="176001"/>
                    </a:lnTo>
                    <a:lnTo>
                      <a:pt x="270380" y="249744"/>
                    </a:lnTo>
                    <a:cubicBezTo>
                      <a:pt x="268332" y="251788"/>
                      <a:pt x="266285" y="252765"/>
                      <a:pt x="263258" y="252765"/>
                    </a:cubicBezTo>
                    <a:cubicBezTo>
                      <a:pt x="260231" y="252765"/>
                      <a:pt x="258184" y="251788"/>
                      <a:pt x="256225" y="249744"/>
                    </a:cubicBezTo>
                    <a:cubicBezTo>
                      <a:pt x="252130" y="245746"/>
                      <a:pt x="252130" y="239616"/>
                      <a:pt x="256225" y="235617"/>
                    </a:cubicBezTo>
                    <a:lnTo>
                      <a:pt x="337235" y="154766"/>
                    </a:lnTo>
                    <a:cubicBezTo>
                      <a:pt x="337769" y="154233"/>
                      <a:pt x="338303" y="153789"/>
                      <a:pt x="338837" y="153433"/>
                    </a:cubicBezTo>
                    <a:cubicBezTo>
                      <a:pt x="339372" y="152989"/>
                      <a:pt x="339995" y="152723"/>
                      <a:pt x="340618" y="152456"/>
                    </a:cubicBezTo>
                    <a:cubicBezTo>
                      <a:pt x="340885" y="152367"/>
                      <a:pt x="341152" y="152190"/>
                      <a:pt x="341508" y="152101"/>
                    </a:cubicBezTo>
                    <a:cubicBezTo>
                      <a:pt x="342131" y="151923"/>
                      <a:pt x="342754" y="151834"/>
                      <a:pt x="343378" y="151745"/>
                    </a:cubicBezTo>
                    <a:cubicBezTo>
                      <a:pt x="343645" y="151745"/>
                      <a:pt x="344001" y="151745"/>
                      <a:pt x="344268" y="151745"/>
                    </a:cubicBezTo>
                    <a:cubicBezTo>
                      <a:pt x="344980" y="151745"/>
                      <a:pt x="345603" y="151745"/>
                      <a:pt x="346226" y="151923"/>
                    </a:cubicBezTo>
                    <a:cubicBezTo>
                      <a:pt x="348096" y="152278"/>
                      <a:pt x="349876" y="153256"/>
                      <a:pt x="351390" y="154766"/>
                    </a:cubicBezTo>
                    <a:lnTo>
                      <a:pt x="394921" y="198213"/>
                    </a:lnTo>
                    <a:lnTo>
                      <a:pt x="471925" y="121359"/>
                    </a:lnTo>
                    <a:lnTo>
                      <a:pt x="425367" y="121359"/>
                    </a:lnTo>
                    <a:cubicBezTo>
                      <a:pt x="419224" y="121359"/>
                      <a:pt x="415218" y="117361"/>
                      <a:pt x="415218" y="111231"/>
                    </a:cubicBezTo>
                    <a:cubicBezTo>
                      <a:pt x="415218" y="105189"/>
                      <a:pt x="419224" y="101191"/>
                      <a:pt x="425367" y="101191"/>
                    </a:cubicBezTo>
                    <a:close/>
                    <a:moveTo>
                      <a:pt x="101297" y="91029"/>
                    </a:moveTo>
                    <a:cubicBezTo>
                      <a:pt x="107337" y="91029"/>
                      <a:pt x="111423" y="95028"/>
                      <a:pt x="111423" y="101159"/>
                    </a:cubicBezTo>
                    <a:lnTo>
                      <a:pt x="111423" y="262887"/>
                    </a:lnTo>
                    <a:cubicBezTo>
                      <a:pt x="111423" y="268929"/>
                      <a:pt x="107337" y="273017"/>
                      <a:pt x="101297" y="273017"/>
                    </a:cubicBezTo>
                    <a:cubicBezTo>
                      <a:pt x="95257" y="273017"/>
                      <a:pt x="91171" y="268929"/>
                      <a:pt x="91171" y="262887"/>
                    </a:cubicBezTo>
                    <a:lnTo>
                      <a:pt x="91171" y="101159"/>
                    </a:lnTo>
                    <a:cubicBezTo>
                      <a:pt x="91171" y="95028"/>
                      <a:pt x="95257" y="91029"/>
                      <a:pt x="101297" y="91029"/>
                    </a:cubicBezTo>
                    <a:close/>
                    <a:moveTo>
                      <a:pt x="70848" y="20177"/>
                    </a:moveTo>
                    <a:cubicBezTo>
                      <a:pt x="64796" y="20177"/>
                      <a:pt x="60791" y="24265"/>
                      <a:pt x="60791" y="30309"/>
                    </a:cubicBezTo>
                    <a:lnTo>
                      <a:pt x="60791" y="343802"/>
                    </a:lnTo>
                    <a:lnTo>
                      <a:pt x="222780" y="343802"/>
                    </a:lnTo>
                    <a:cubicBezTo>
                      <a:pt x="228833" y="343802"/>
                      <a:pt x="232927" y="347890"/>
                      <a:pt x="232927" y="353935"/>
                    </a:cubicBezTo>
                    <a:lnTo>
                      <a:pt x="232927" y="364067"/>
                    </a:lnTo>
                    <a:lnTo>
                      <a:pt x="374712" y="364067"/>
                    </a:lnTo>
                    <a:lnTo>
                      <a:pt x="374712" y="353935"/>
                    </a:lnTo>
                    <a:cubicBezTo>
                      <a:pt x="374712" y="347890"/>
                      <a:pt x="378717" y="343802"/>
                      <a:pt x="384859" y="343802"/>
                    </a:cubicBezTo>
                    <a:lnTo>
                      <a:pt x="546848" y="343802"/>
                    </a:lnTo>
                    <a:lnTo>
                      <a:pt x="546848" y="30309"/>
                    </a:lnTo>
                    <a:cubicBezTo>
                      <a:pt x="546848" y="24265"/>
                      <a:pt x="542754" y="20177"/>
                      <a:pt x="536702" y="20177"/>
                    </a:cubicBezTo>
                    <a:close/>
                    <a:moveTo>
                      <a:pt x="70848" y="0"/>
                    </a:moveTo>
                    <a:lnTo>
                      <a:pt x="536702" y="0"/>
                    </a:lnTo>
                    <a:cubicBezTo>
                      <a:pt x="553969" y="0"/>
                      <a:pt x="567142" y="13155"/>
                      <a:pt x="567142" y="30309"/>
                    </a:cubicBezTo>
                    <a:lnTo>
                      <a:pt x="567142" y="343802"/>
                    </a:lnTo>
                    <a:lnTo>
                      <a:pt x="597492" y="343802"/>
                    </a:lnTo>
                    <a:cubicBezTo>
                      <a:pt x="603545" y="343802"/>
                      <a:pt x="607639" y="347890"/>
                      <a:pt x="607639" y="353935"/>
                    </a:cubicBezTo>
                    <a:lnTo>
                      <a:pt x="607639" y="384244"/>
                    </a:lnTo>
                    <a:cubicBezTo>
                      <a:pt x="607639" y="401487"/>
                      <a:pt x="594466" y="414642"/>
                      <a:pt x="577199" y="414642"/>
                    </a:cubicBezTo>
                    <a:lnTo>
                      <a:pt x="30351" y="414642"/>
                    </a:lnTo>
                    <a:cubicBezTo>
                      <a:pt x="13173" y="414642"/>
                      <a:pt x="0" y="401487"/>
                      <a:pt x="0" y="384244"/>
                    </a:cubicBezTo>
                    <a:lnTo>
                      <a:pt x="0" y="353935"/>
                    </a:lnTo>
                    <a:cubicBezTo>
                      <a:pt x="0" y="347890"/>
                      <a:pt x="4094" y="343802"/>
                      <a:pt x="10147" y="343802"/>
                    </a:cubicBezTo>
                    <a:lnTo>
                      <a:pt x="40497" y="343802"/>
                    </a:lnTo>
                    <a:lnTo>
                      <a:pt x="40497" y="30309"/>
                    </a:lnTo>
                    <a:cubicBezTo>
                      <a:pt x="40497" y="13155"/>
                      <a:pt x="53670" y="0"/>
                      <a:pt x="708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0" name="îṩlîḋé">
              <a:extLst>
                <a:ext uri="{FF2B5EF4-FFF2-40B4-BE49-F238E27FC236}">
                  <a16:creationId xmlns:a16="http://schemas.microsoft.com/office/drawing/2014/main" id="{33C3470B-0A6E-4388-9051-1F39A9FEB852}"/>
                </a:ext>
              </a:extLst>
            </p:cNvPr>
            <p:cNvGrpSpPr/>
            <p:nvPr/>
          </p:nvGrpSpPr>
          <p:grpSpPr>
            <a:xfrm>
              <a:off x="4250280" y="1194755"/>
              <a:ext cx="3691440" cy="958325"/>
              <a:chOff x="600158" y="2382076"/>
              <a:chExt cx="3691440" cy="958325"/>
            </a:xfrm>
          </p:grpSpPr>
          <p:sp>
            <p:nvSpPr>
              <p:cNvPr id="24" name="íṧľïḑè">
                <a:extLst>
                  <a:ext uri="{FF2B5EF4-FFF2-40B4-BE49-F238E27FC236}">
                    <a16:creationId xmlns:a16="http://schemas.microsoft.com/office/drawing/2014/main" id="{68C1FDEF-D7F7-4B9C-B8BE-922FAC05C026}"/>
                  </a:ext>
                </a:extLst>
              </p:cNvPr>
              <p:cNvSpPr/>
              <p:nvPr/>
            </p:nvSpPr>
            <p:spPr bwMode="auto">
              <a:xfrm>
                <a:off x="600158" y="2733215"/>
                <a:ext cx="3691440" cy="607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/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000" dirty="0"/>
                  <a:t>Copy paste fonts. Choose the only option to retain text.</a:t>
                </a:r>
                <a:endParaRPr lang="zh-CN" altLang="en-US" sz="1000" dirty="0"/>
              </a:p>
            </p:txBody>
          </p:sp>
          <p:sp>
            <p:nvSpPr>
              <p:cNvPr id="25" name="îSľiḋê">
                <a:extLst>
                  <a:ext uri="{FF2B5EF4-FFF2-40B4-BE49-F238E27FC236}">
                    <a16:creationId xmlns:a16="http://schemas.microsoft.com/office/drawing/2014/main" id="{10AC0AFC-D315-4B6B-AD14-4F4137D80566}"/>
                  </a:ext>
                </a:extLst>
              </p:cNvPr>
              <p:cNvSpPr txBox="1"/>
              <p:nvPr/>
            </p:nvSpPr>
            <p:spPr bwMode="auto">
              <a:xfrm>
                <a:off x="600158" y="2382076"/>
                <a:ext cx="3691440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1800" b="1" dirty="0"/>
                  <a:t>Text here</a:t>
                </a:r>
                <a:endParaRPr lang="zh-CN" altLang="en-US" sz="1800" b="1" dirty="0"/>
              </a:p>
            </p:txBody>
          </p:sp>
        </p:grpSp>
        <p:grpSp>
          <p:nvGrpSpPr>
            <p:cNvPr id="21" name="íśḻíḋé">
              <a:extLst>
                <a:ext uri="{FF2B5EF4-FFF2-40B4-BE49-F238E27FC236}">
                  <a16:creationId xmlns:a16="http://schemas.microsoft.com/office/drawing/2014/main" id="{FD2D8271-01A1-42F1-BBA9-B29F3C1E6A2E}"/>
                </a:ext>
              </a:extLst>
            </p:cNvPr>
            <p:cNvGrpSpPr/>
            <p:nvPr/>
          </p:nvGrpSpPr>
          <p:grpSpPr>
            <a:xfrm>
              <a:off x="4299258" y="5109010"/>
              <a:ext cx="3691440" cy="958325"/>
              <a:chOff x="600158" y="2382076"/>
              <a:chExt cx="3691440" cy="958325"/>
            </a:xfrm>
          </p:grpSpPr>
          <p:sp>
            <p:nvSpPr>
              <p:cNvPr id="22" name="iŝ1ïde">
                <a:extLst>
                  <a:ext uri="{FF2B5EF4-FFF2-40B4-BE49-F238E27FC236}">
                    <a16:creationId xmlns:a16="http://schemas.microsoft.com/office/drawing/2014/main" id="{FA656402-A737-41F8-BCB7-3E8C953A40C8}"/>
                  </a:ext>
                </a:extLst>
              </p:cNvPr>
              <p:cNvSpPr/>
              <p:nvPr/>
            </p:nvSpPr>
            <p:spPr bwMode="auto">
              <a:xfrm>
                <a:off x="600158" y="2733215"/>
                <a:ext cx="3691440" cy="607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/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000" dirty="0"/>
                  <a:t>Copy paste fonts. Choose the only option to retain text.</a:t>
                </a:r>
                <a:endParaRPr lang="zh-CN" altLang="en-US" sz="1000" dirty="0"/>
              </a:p>
            </p:txBody>
          </p:sp>
          <p:sp>
            <p:nvSpPr>
              <p:cNvPr id="23" name="iṡliďe">
                <a:extLst>
                  <a:ext uri="{FF2B5EF4-FFF2-40B4-BE49-F238E27FC236}">
                    <a16:creationId xmlns:a16="http://schemas.microsoft.com/office/drawing/2014/main" id="{830BC42F-3655-4EE9-B8E0-55DA0255F097}"/>
                  </a:ext>
                </a:extLst>
              </p:cNvPr>
              <p:cNvSpPr txBox="1"/>
              <p:nvPr/>
            </p:nvSpPr>
            <p:spPr bwMode="auto">
              <a:xfrm>
                <a:off x="600158" y="2382076"/>
                <a:ext cx="3691440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1800" b="1" dirty="0"/>
                  <a:t>Text here</a:t>
                </a:r>
                <a:endParaRPr lang="zh-CN" altLang="en-US" sz="18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960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801B6-19E6-4776-856C-365F17ED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58CE14-B2C8-4B1C-9838-27DCDA60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42ECD8-FDAA-4B7B-B26B-58EB6482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  <p:grpSp>
        <p:nvGrpSpPr>
          <p:cNvPr id="5" name="c448ca72-daa5-4b7b-accd-76a4db21f31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EC12CEB-9310-4448-8174-A67C910AEB3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130300"/>
            <a:ext cx="12195806" cy="5013325"/>
            <a:chOff x="0" y="1130300"/>
            <a:chExt cx="12195806" cy="5013325"/>
          </a:xfrm>
        </p:grpSpPr>
        <p:sp>
          <p:nvSpPr>
            <p:cNvPr id="6" name="ïšľíḑê">
              <a:extLst>
                <a:ext uri="{FF2B5EF4-FFF2-40B4-BE49-F238E27FC236}">
                  <a16:creationId xmlns:a16="http://schemas.microsoft.com/office/drawing/2014/main" id="{0412963C-553F-4A61-817D-25A2F92EDCC8}"/>
                </a:ext>
              </a:extLst>
            </p:cNvPr>
            <p:cNvSpPr/>
            <p:nvPr/>
          </p:nvSpPr>
          <p:spPr>
            <a:xfrm>
              <a:off x="0" y="1130300"/>
              <a:ext cx="12195806" cy="1994308"/>
            </a:xfrm>
            <a:prstGeom prst="rect">
              <a:avLst/>
            </a:prstGeom>
            <a:blipFill>
              <a:blip r:embed="rId3"/>
              <a:stretch>
                <a:fillRect t="-154743" b="-152785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7" name="îṣ1íḋè">
              <a:extLst>
                <a:ext uri="{FF2B5EF4-FFF2-40B4-BE49-F238E27FC236}">
                  <a16:creationId xmlns:a16="http://schemas.microsoft.com/office/drawing/2014/main" id="{3D2D38D6-FDA7-4112-AC7E-4371E7F2D683}"/>
                </a:ext>
              </a:extLst>
            </p:cNvPr>
            <p:cNvSpPr/>
            <p:nvPr/>
          </p:nvSpPr>
          <p:spPr>
            <a:xfrm>
              <a:off x="0" y="2826768"/>
              <a:ext cx="12191997" cy="29784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defTabSz="914400"/>
              <a:endParaRPr lang="zh-CN" altLang="en-US"/>
            </a:p>
          </p:txBody>
        </p:sp>
        <p:grpSp>
          <p:nvGrpSpPr>
            <p:cNvPr id="8" name="íṡľiḋè">
              <a:extLst>
                <a:ext uri="{FF2B5EF4-FFF2-40B4-BE49-F238E27FC236}">
                  <a16:creationId xmlns:a16="http://schemas.microsoft.com/office/drawing/2014/main" id="{12CADAD8-48F5-488A-AD17-D35C0FD70BC2}"/>
                </a:ext>
              </a:extLst>
            </p:cNvPr>
            <p:cNvGrpSpPr/>
            <p:nvPr/>
          </p:nvGrpSpPr>
          <p:grpSpPr>
            <a:xfrm>
              <a:off x="1999710" y="2489949"/>
              <a:ext cx="971478" cy="971478"/>
              <a:chOff x="1999710" y="2266864"/>
              <a:chExt cx="971478" cy="971478"/>
            </a:xfrm>
          </p:grpSpPr>
          <p:sp>
            <p:nvSpPr>
              <p:cNvPr id="40" name="ï$1ïḍe">
                <a:extLst>
                  <a:ext uri="{FF2B5EF4-FFF2-40B4-BE49-F238E27FC236}">
                    <a16:creationId xmlns:a16="http://schemas.microsoft.com/office/drawing/2014/main" id="{CE462479-637F-42F4-A514-138F058B7CF2}"/>
                  </a:ext>
                </a:extLst>
              </p:cNvPr>
              <p:cNvSpPr/>
              <p:nvPr/>
            </p:nvSpPr>
            <p:spPr>
              <a:xfrm flipH="1">
                <a:off x="1999710" y="2266864"/>
                <a:ext cx="971478" cy="971478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zh-CN" altLang="en-US" kern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íṣ1íďè" title="S8je3JnNJtZFZzf">
                <a:extLst>
                  <a:ext uri="{FF2B5EF4-FFF2-40B4-BE49-F238E27FC236}">
                    <a16:creationId xmlns:a16="http://schemas.microsoft.com/office/drawing/2014/main" id="{25B47AD7-7A20-4720-B219-5C7254655D12}"/>
                  </a:ext>
                </a:extLst>
              </p:cNvPr>
              <p:cNvSpPr/>
              <p:nvPr/>
            </p:nvSpPr>
            <p:spPr bwMode="auto">
              <a:xfrm>
                <a:off x="2208725" y="2476294"/>
                <a:ext cx="553449" cy="552618"/>
              </a:xfrm>
              <a:custGeom>
                <a:avLst/>
                <a:gdLst>
                  <a:gd name="connsiteX0" fmla="*/ 482139 w 607634"/>
                  <a:gd name="connsiteY0" fmla="*/ 527565 h 606722"/>
                  <a:gd name="connsiteX1" fmla="*/ 462292 w 607634"/>
                  <a:gd name="connsiteY1" fmla="*/ 547377 h 606722"/>
                  <a:gd name="connsiteX2" fmla="*/ 482139 w 607634"/>
                  <a:gd name="connsiteY2" fmla="*/ 567099 h 606722"/>
                  <a:gd name="connsiteX3" fmla="*/ 501896 w 607634"/>
                  <a:gd name="connsiteY3" fmla="*/ 547377 h 606722"/>
                  <a:gd name="connsiteX4" fmla="*/ 482139 w 607634"/>
                  <a:gd name="connsiteY4" fmla="*/ 527565 h 606722"/>
                  <a:gd name="connsiteX5" fmla="*/ 257600 w 607634"/>
                  <a:gd name="connsiteY5" fmla="*/ 527565 h 606722"/>
                  <a:gd name="connsiteX6" fmla="*/ 237753 w 607634"/>
                  <a:gd name="connsiteY6" fmla="*/ 547377 h 606722"/>
                  <a:gd name="connsiteX7" fmla="*/ 257600 w 607634"/>
                  <a:gd name="connsiteY7" fmla="*/ 567099 h 606722"/>
                  <a:gd name="connsiteX8" fmla="*/ 277446 w 607634"/>
                  <a:gd name="connsiteY8" fmla="*/ 547377 h 606722"/>
                  <a:gd name="connsiteX9" fmla="*/ 257600 w 607634"/>
                  <a:gd name="connsiteY9" fmla="*/ 527565 h 606722"/>
                  <a:gd name="connsiteX10" fmla="*/ 482139 w 607634"/>
                  <a:gd name="connsiteY10" fmla="*/ 488031 h 606722"/>
                  <a:gd name="connsiteX11" fmla="*/ 541590 w 607634"/>
                  <a:gd name="connsiteY11" fmla="*/ 547377 h 606722"/>
                  <a:gd name="connsiteX12" fmla="*/ 482139 w 607634"/>
                  <a:gd name="connsiteY12" fmla="*/ 606722 h 606722"/>
                  <a:gd name="connsiteX13" fmla="*/ 422687 w 607634"/>
                  <a:gd name="connsiteY13" fmla="*/ 547377 h 606722"/>
                  <a:gd name="connsiteX14" fmla="*/ 482139 w 607634"/>
                  <a:gd name="connsiteY14" fmla="*/ 488031 h 606722"/>
                  <a:gd name="connsiteX15" fmla="*/ 257600 w 607634"/>
                  <a:gd name="connsiteY15" fmla="*/ 488031 h 606722"/>
                  <a:gd name="connsiteX16" fmla="*/ 317051 w 607634"/>
                  <a:gd name="connsiteY16" fmla="*/ 547377 h 606722"/>
                  <a:gd name="connsiteX17" fmla="*/ 257600 w 607634"/>
                  <a:gd name="connsiteY17" fmla="*/ 606722 h 606722"/>
                  <a:gd name="connsiteX18" fmla="*/ 198148 w 607634"/>
                  <a:gd name="connsiteY18" fmla="*/ 547377 h 606722"/>
                  <a:gd name="connsiteX19" fmla="*/ 257600 w 607634"/>
                  <a:gd name="connsiteY19" fmla="*/ 488031 h 606722"/>
                  <a:gd name="connsiteX20" fmla="*/ 482143 w 607634"/>
                  <a:gd name="connsiteY20" fmla="*/ 171433 h 606722"/>
                  <a:gd name="connsiteX21" fmla="*/ 462295 w 607634"/>
                  <a:gd name="connsiteY21" fmla="*/ 191251 h 606722"/>
                  <a:gd name="connsiteX22" fmla="*/ 462295 w 607634"/>
                  <a:gd name="connsiteY22" fmla="*/ 270346 h 606722"/>
                  <a:gd name="connsiteX23" fmla="*/ 482143 w 607634"/>
                  <a:gd name="connsiteY23" fmla="*/ 290164 h 606722"/>
                  <a:gd name="connsiteX24" fmla="*/ 501902 w 607634"/>
                  <a:gd name="connsiteY24" fmla="*/ 270346 h 606722"/>
                  <a:gd name="connsiteX25" fmla="*/ 501902 w 607634"/>
                  <a:gd name="connsiteY25" fmla="*/ 191251 h 606722"/>
                  <a:gd name="connsiteX26" fmla="*/ 482143 w 607634"/>
                  <a:gd name="connsiteY26" fmla="*/ 171433 h 606722"/>
                  <a:gd name="connsiteX27" fmla="*/ 363232 w 607634"/>
                  <a:gd name="connsiteY27" fmla="*/ 171433 h 606722"/>
                  <a:gd name="connsiteX28" fmla="*/ 343472 w 607634"/>
                  <a:gd name="connsiteY28" fmla="*/ 191251 h 606722"/>
                  <a:gd name="connsiteX29" fmla="*/ 343472 w 607634"/>
                  <a:gd name="connsiteY29" fmla="*/ 270346 h 606722"/>
                  <a:gd name="connsiteX30" fmla="*/ 363232 w 607634"/>
                  <a:gd name="connsiteY30" fmla="*/ 290164 h 606722"/>
                  <a:gd name="connsiteX31" fmla="*/ 383080 w 607634"/>
                  <a:gd name="connsiteY31" fmla="*/ 270346 h 606722"/>
                  <a:gd name="connsiteX32" fmla="*/ 383080 w 607634"/>
                  <a:gd name="connsiteY32" fmla="*/ 191251 h 606722"/>
                  <a:gd name="connsiteX33" fmla="*/ 363232 w 607634"/>
                  <a:gd name="connsiteY33" fmla="*/ 171433 h 606722"/>
                  <a:gd name="connsiteX34" fmla="*/ 244320 w 607634"/>
                  <a:gd name="connsiteY34" fmla="*/ 171433 h 606722"/>
                  <a:gd name="connsiteX35" fmla="*/ 224561 w 607634"/>
                  <a:gd name="connsiteY35" fmla="*/ 191251 h 606722"/>
                  <a:gd name="connsiteX36" fmla="*/ 224561 w 607634"/>
                  <a:gd name="connsiteY36" fmla="*/ 270346 h 606722"/>
                  <a:gd name="connsiteX37" fmla="*/ 244320 w 607634"/>
                  <a:gd name="connsiteY37" fmla="*/ 290164 h 606722"/>
                  <a:gd name="connsiteX38" fmla="*/ 264169 w 607634"/>
                  <a:gd name="connsiteY38" fmla="*/ 270346 h 606722"/>
                  <a:gd name="connsiteX39" fmla="*/ 264169 w 607634"/>
                  <a:gd name="connsiteY39" fmla="*/ 191251 h 606722"/>
                  <a:gd name="connsiteX40" fmla="*/ 244320 w 607634"/>
                  <a:gd name="connsiteY40" fmla="*/ 171433 h 606722"/>
                  <a:gd name="connsiteX41" fmla="*/ 19848 w 607634"/>
                  <a:gd name="connsiteY41" fmla="*/ 0 h 606722"/>
                  <a:gd name="connsiteX42" fmla="*/ 112236 w 607634"/>
                  <a:gd name="connsiteY42" fmla="*/ 0 h 606722"/>
                  <a:gd name="connsiteX43" fmla="*/ 131728 w 607634"/>
                  <a:gd name="connsiteY43" fmla="*/ 15997 h 606722"/>
                  <a:gd name="connsiteX44" fmla="*/ 146503 w 607634"/>
                  <a:gd name="connsiteY44" fmla="*/ 92337 h 606722"/>
                  <a:gd name="connsiteX45" fmla="*/ 587793 w 607634"/>
                  <a:gd name="connsiteY45" fmla="*/ 92337 h 606722"/>
                  <a:gd name="connsiteX46" fmla="*/ 607374 w 607634"/>
                  <a:gd name="connsiteY46" fmla="*/ 115355 h 606722"/>
                  <a:gd name="connsiteX47" fmla="*/ 571149 w 607634"/>
                  <a:gd name="connsiteY47" fmla="*/ 332378 h 606722"/>
                  <a:gd name="connsiteX48" fmla="*/ 581206 w 607634"/>
                  <a:gd name="connsiteY48" fmla="*/ 349530 h 606722"/>
                  <a:gd name="connsiteX49" fmla="*/ 565007 w 607634"/>
                  <a:gd name="connsiteY49" fmla="*/ 368904 h 606722"/>
                  <a:gd name="connsiteX50" fmla="*/ 564918 w 607634"/>
                  <a:gd name="connsiteY50" fmla="*/ 369260 h 606722"/>
                  <a:gd name="connsiteX51" fmla="*/ 561358 w 607634"/>
                  <a:gd name="connsiteY51" fmla="*/ 369260 h 606722"/>
                  <a:gd name="connsiteX52" fmla="*/ 178278 w 607634"/>
                  <a:gd name="connsiteY52" fmla="*/ 369260 h 606722"/>
                  <a:gd name="connsiteX53" fmla="*/ 158519 w 607634"/>
                  <a:gd name="connsiteY53" fmla="*/ 389078 h 606722"/>
                  <a:gd name="connsiteX54" fmla="*/ 178278 w 607634"/>
                  <a:gd name="connsiteY54" fmla="*/ 408896 h 606722"/>
                  <a:gd name="connsiteX55" fmla="*/ 561358 w 607634"/>
                  <a:gd name="connsiteY55" fmla="*/ 408896 h 606722"/>
                  <a:gd name="connsiteX56" fmla="*/ 581206 w 607634"/>
                  <a:gd name="connsiteY56" fmla="*/ 428626 h 606722"/>
                  <a:gd name="connsiteX57" fmla="*/ 561358 w 607634"/>
                  <a:gd name="connsiteY57" fmla="*/ 448444 h 606722"/>
                  <a:gd name="connsiteX58" fmla="*/ 178278 w 607634"/>
                  <a:gd name="connsiteY58" fmla="*/ 448444 h 606722"/>
                  <a:gd name="connsiteX59" fmla="*/ 118911 w 607634"/>
                  <a:gd name="connsiteY59" fmla="*/ 389078 h 606722"/>
                  <a:gd name="connsiteX60" fmla="*/ 153268 w 607634"/>
                  <a:gd name="connsiteY60" fmla="*/ 335400 h 606722"/>
                  <a:gd name="connsiteX61" fmla="*/ 106184 w 607634"/>
                  <a:gd name="connsiteY61" fmla="*/ 92337 h 606722"/>
                  <a:gd name="connsiteX62" fmla="*/ 95948 w 607634"/>
                  <a:gd name="connsiteY62" fmla="*/ 39548 h 606722"/>
                  <a:gd name="connsiteX63" fmla="*/ 19848 w 607634"/>
                  <a:gd name="connsiteY63" fmla="*/ 39548 h 606722"/>
                  <a:gd name="connsiteX64" fmla="*/ 0 w 607634"/>
                  <a:gd name="connsiteY64" fmla="*/ 19818 h 606722"/>
                  <a:gd name="connsiteX65" fmla="*/ 19848 w 607634"/>
                  <a:gd name="connsiteY65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607634" h="606722">
                    <a:moveTo>
                      <a:pt x="482139" y="527565"/>
                    </a:moveTo>
                    <a:cubicBezTo>
                      <a:pt x="471192" y="527565"/>
                      <a:pt x="462292" y="536449"/>
                      <a:pt x="462292" y="547377"/>
                    </a:cubicBezTo>
                    <a:cubicBezTo>
                      <a:pt x="462292" y="558304"/>
                      <a:pt x="471192" y="567099"/>
                      <a:pt x="482139" y="567099"/>
                    </a:cubicBezTo>
                    <a:cubicBezTo>
                      <a:pt x="493085" y="567099"/>
                      <a:pt x="501896" y="558304"/>
                      <a:pt x="501896" y="547377"/>
                    </a:cubicBezTo>
                    <a:cubicBezTo>
                      <a:pt x="501896" y="536449"/>
                      <a:pt x="493085" y="527565"/>
                      <a:pt x="482139" y="527565"/>
                    </a:cubicBezTo>
                    <a:close/>
                    <a:moveTo>
                      <a:pt x="257600" y="527565"/>
                    </a:moveTo>
                    <a:cubicBezTo>
                      <a:pt x="246653" y="527565"/>
                      <a:pt x="237753" y="536449"/>
                      <a:pt x="237753" y="547377"/>
                    </a:cubicBezTo>
                    <a:cubicBezTo>
                      <a:pt x="237753" y="558304"/>
                      <a:pt x="246653" y="567099"/>
                      <a:pt x="257600" y="567099"/>
                    </a:cubicBezTo>
                    <a:cubicBezTo>
                      <a:pt x="268546" y="567099"/>
                      <a:pt x="277446" y="558304"/>
                      <a:pt x="277446" y="547377"/>
                    </a:cubicBezTo>
                    <a:cubicBezTo>
                      <a:pt x="277446" y="536449"/>
                      <a:pt x="268546" y="527565"/>
                      <a:pt x="257600" y="527565"/>
                    </a:cubicBezTo>
                    <a:close/>
                    <a:moveTo>
                      <a:pt x="482139" y="488031"/>
                    </a:moveTo>
                    <a:cubicBezTo>
                      <a:pt x="514890" y="488031"/>
                      <a:pt x="541590" y="514683"/>
                      <a:pt x="541590" y="547377"/>
                    </a:cubicBezTo>
                    <a:cubicBezTo>
                      <a:pt x="541590" y="580070"/>
                      <a:pt x="514890" y="606722"/>
                      <a:pt x="482139" y="606722"/>
                    </a:cubicBezTo>
                    <a:cubicBezTo>
                      <a:pt x="449387" y="606722"/>
                      <a:pt x="422687" y="580070"/>
                      <a:pt x="422687" y="547377"/>
                    </a:cubicBezTo>
                    <a:cubicBezTo>
                      <a:pt x="422687" y="514683"/>
                      <a:pt x="449387" y="488031"/>
                      <a:pt x="482139" y="488031"/>
                    </a:cubicBezTo>
                    <a:close/>
                    <a:moveTo>
                      <a:pt x="257600" y="488031"/>
                    </a:moveTo>
                    <a:cubicBezTo>
                      <a:pt x="290351" y="488031"/>
                      <a:pt x="317051" y="514683"/>
                      <a:pt x="317051" y="547377"/>
                    </a:cubicBezTo>
                    <a:cubicBezTo>
                      <a:pt x="317051" y="580070"/>
                      <a:pt x="290351" y="606722"/>
                      <a:pt x="257600" y="606722"/>
                    </a:cubicBezTo>
                    <a:cubicBezTo>
                      <a:pt x="224848" y="606722"/>
                      <a:pt x="198148" y="580070"/>
                      <a:pt x="198148" y="547377"/>
                    </a:cubicBezTo>
                    <a:cubicBezTo>
                      <a:pt x="198148" y="514683"/>
                      <a:pt x="224848" y="488031"/>
                      <a:pt x="257600" y="488031"/>
                    </a:cubicBezTo>
                    <a:close/>
                    <a:moveTo>
                      <a:pt x="482143" y="171433"/>
                    </a:moveTo>
                    <a:cubicBezTo>
                      <a:pt x="471195" y="171433"/>
                      <a:pt x="462295" y="180320"/>
                      <a:pt x="462295" y="191251"/>
                    </a:cubicBezTo>
                    <a:lnTo>
                      <a:pt x="462295" y="270346"/>
                    </a:lnTo>
                    <a:cubicBezTo>
                      <a:pt x="462295" y="281277"/>
                      <a:pt x="471195" y="290164"/>
                      <a:pt x="482143" y="290164"/>
                    </a:cubicBezTo>
                    <a:cubicBezTo>
                      <a:pt x="493091" y="290164"/>
                      <a:pt x="501902" y="281277"/>
                      <a:pt x="501902" y="270346"/>
                    </a:cubicBezTo>
                    <a:lnTo>
                      <a:pt x="501902" y="191251"/>
                    </a:lnTo>
                    <a:cubicBezTo>
                      <a:pt x="501902" y="180320"/>
                      <a:pt x="493091" y="171433"/>
                      <a:pt x="482143" y="171433"/>
                    </a:cubicBezTo>
                    <a:close/>
                    <a:moveTo>
                      <a:pt x="363232" y="171433"/>
                    </a:moveTo>
                    <a:cubicBezTo>
                      <a:pt x="352284" y="171433"/>
                      <a:pt x="343472" y="180320"/>
                      <a:pt x="343472" y="191251"/>
                    </a:cubicBezTo>
                    <a:lnTo>
                      <a:pt x="343472" y="270346"/>
                    </a:lnTo>
                    <a:cubicBezTo>
                      <a:pt x="343472" y="281277"/>
                      <a:pt x="352284" y="290164"/>
                      <a:pt x="363232" y="290164"/>
                    </a:cubicBezTo>
                    <a:cubicBezTo>
                      <a:pt x="374179" y="290164"/>
                      <a:pt x="383080" y="281277"/>
                      <a:pt x="383080" y="270346"/>
                    </a:cubicBezTo>
                    <a:lnTo>
                      <a:pt x="383080" y="191251"/>
                    </a:lnTo>
                    <a:cubicBezTo>
                      <a:pt x="383080" y="180320"/>
                      <a:pt x="374179" y="171433"/>
                      <a:pt x="363232" y="171433"/>
                    </a:cubicBezTo>
                    <a:close/>
                    <a:moveTo>
                      <a:pt x="244320" y="171433"/>
                    </a:moveTo>
                    <a:cubicBezTo>
                      <a:pt x="233462" y="171433"/>
                      <a:pt x="224561" y="180320"/>
                      <a:pt x="224561" y="191251"/>
                    </a:cubicBezTo>
                    <a:lnTo>
                      <a:pt x="224561" y="270346"/>
                    </a:lnTo>
                    <a:cubicBezTo>
                      <a:pt x="224561" y="281277"/>
                      <a:pt x="233462" y="290164"/>
                      <a:pt x="244320" y="290164"/>
                    </a:cubicBezTo>
                    <a:cubicBezTo>
                      <a:pt x="255268" y="290164"/>
                      <a:pt x="264169" y="281277"/>
                      <a:pt x="264169" y="270346"/>
                    </a:cubicBezTo>
                    <a:lnTo>
                      <a:pt x="264169" y="191251"/>
                    </a:lnTo>
                    <a:cubicBezTo>
                      <a:pt x="264169" y="180320"/>
                      <a:pt x="255268" y="171433"/>
                      <a:pt x="244320" y="171433"/>
                    </a:cubicBezTo>
                    <a:close/>
                    <a:moveTo>
                      <a:pt x="19848" y="0"/>
                    </a:moveTo>
                    <a:lnTo>
                      <a:pt x="112236" y="0"/>
                    </a:lnTo>
                    <a:cubicBezTo>
                      <a:pt x="121760" y="0"/>
                      <a:pt x="129948" y="6754"/>
                      <a:pt x="131728" y="15997"/>
                    </a:cubicBezTo>
                    <a:lnTo>
                      <a:pt x="146503" y="92337"/>
                    </a:lnTo>
                    <a:lnTo>
                      <a:pt x="587793" y="92337"/>
                    </a:lnTo>
                    <a:cubicBezTo>
                      <a:pt x="599987" y="92337"/>
                      <a:pt x="609332" y="103268"/>
                      <a:pt x="607374" y="115355"/>
                    </a:cubicBezTo>
                    <a:lnTo>
                      <a:pt x="571149" y="332378"/>
                    </a:lnTo>
                    <a:cubicBezTo>
                      <a:pt x="577112" y="335755"/>
                      <a:pt x="581206" y="342154"/>
                      <a:pt x="581206" y="349530"/>
                    </a:cubicBezTo>
                    <a:cubicBezTo>
                      <a:pt x="581206" y="359217"/>
                      <a:pt x="574175" y="367216"/>
                      <a:pt x="565007" y="368904"/>
                    </a:cubicBezTo>
                    <a:lnTo>
                      <a:pt x="564918" y="369260"/>
                    </a:lnTo>
                    <a:lnTo>
                      <a:pt x="561358" y="369260"/>
                    </a:lnTo>
                    <a:lnTo>
                      <a:pt x="178278" y="369260"/>
                    </a:lnTo>
                    <a:cubicBezTo>
                      <a:pt x="167420" y="369260"/>
                      <a:pt x="158519" y="378147"/>
                      <a:pt x="158519" y="389078"/>
                    </a:cubicBezTo>
                    <a:cubicBezTo>
                      <a:pt x="158519" y="400009"/>
                      <a:pt x="167420" y="408896"/>
                      <a:pt x="178278" y="408896"/>
                    </a:cubicBezTo>
                    <a:lnTo>
                      <a:pt x="561358" y="408896"/>
                    </a:lnTo>
                    <a:cubicBezTo>
                      <a:pt x="572306" y="408896"/>
                      <a:pt x="581206" y="417695"/>
                      <a:pt x="581206" y="428626"/>
                    </a:cubicBezTo>
                    <a:cubicBezTo>
                      <a:pt x="581206" y="439557"/>
                      <a:pt x="572306" y="448444"/>
                      <a:pt x="561358" y="448444"/>
                    </a:cubicBezTo>
                    <a:lnTo>
                      <a:pt x="178278" y="448444"/>
                    </a:lnTo>
                    <a:cubicBezTo>
                      <a:pt x="145524" y="448444"/>
                      <a:pt x="118911" y="421783"/>
                      <a:pt x="118911" y="389078"/>
                    </a:cubicBezTo>
                    <a:cubicBezTo>
                      <a:pt x="118911" y="365349"/>
                      <a:pt x="133063" y="344909"/>
                      <a:pt x="153268" y="335400"/>
                    </a:cubicBezTo>
                    <a:lnTo>
                      <a:pt x="106184" y="92337"/>
                    </a:lnTo>
                    <a:lnTo>
                      <a:pt x="95948" y="39548"/>
                    </a:lnTo>
                    <a:lnTo>
                      <a:pt x="19848" y="39548"/>
                    </a:lnTo>
                    <a:cubicBezTo>
                      <a:pt x="8901" y="39548"/>
                      <a:pt x="0" y="30749"/>
                      <a:pt x="0" y="19818"/>
                    </a:cubicBezTo>
                    <a:cubicBezTo>
                      <a:pt x="0" y="8887"/>
                      <a:pt x="8901" y="0"/>
                      <a:pt x="198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ís1ïḓe">
              <a:extLst>
                <a:ext uri="{FF2B5EF4-FFF2-40B4-BE49-F238E27FC236}">
                  <a16:creationId xmlns:a16="http://schemas.microsoft.com/office/drawing/2014/main" id="{C0959850-1D07-47FF-AE30-D5C1A78AEC83}"/>
                </a:ext>
              </a:extLst>
            </p:cNvPr>
            <p:cNvGrpSpPr/>
            <p:nvPr/>
          </p:nvGrpSpPr>
          <p:grpSpPr>
            <a:xfrm>
              <a:off x="9233418" y="2489949"/>
              <a:ext cx="971478" cy="971478"/>
              <a:chOff x="1647897" y="1288637"/>
              <a:chExt cx="971478" cy="971478"/>
            </a:xfrm>
          </p:grpSpPr>
          <p:sp>
            <p:nvSpPr>
              <p:cNvPr id="38" name="îşlîḋè">
                <a:extLst>
                  <a:ext uri="{FF2B5EF4-FFF2-40B4-BE49-F238E27FC236}">
                    <a16:creationId xmlns:a16="http://schemas.microsoft.com/office/drawing/2014/main" id="{73500EEF-3675-4C78-9CEC-094C78BC25DB}"/>
                  </a:ext>
                </a:extLst>
              </p:cNvPr>
              <p:cNvSpPr/>
              <p:nvPr/>
            </p:nvSpPr>
            <p:spPr>
              <a:xfrm flipH="1">
                <a:off x="1647897" y="1288637"/>
                <a:ext cx="971478" cy="971478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zh-CN" altLang="en-US" kern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ïṡľîdè" title="S8je3JnNJtZFZzf">
                <a:extLst>
                  <a:ext uri="{FF2B5EF4-FFF2-40B4-BE49-F238E27FC236}">
                    <a16:creationId xmlns:a16="http://schemas.microsoft.com/office/drawing/2014/main" id="{8DB3B8D8-A70D-4181-BF02-6FA04C64EAD5}"/>
                  </a:ext>
                </a:extLst>
              </p:cNvPr>
              <p:cNvSpPr/>
              <p:nvPr/>
            </p:nvSpPr>
            <p:spPr bwMode="auto">
              <a:xfrm>
                <a:off x="1856912" y="1509621"/>
                <a:ext cx="553449" cy="529508"/>
              </a:xfrm>
              <a:custGeom>
                <a:avLst/>
                <a:gdLst>
                  <a:gd name="T0" fmla="*/ 6281 w 6554"/>
                  <a:gd name="T1" fmla="*/ 4642 h 6280"/>
                  <a:gd name="T2" fmla="*/ 6554 w 6554"/>
                  <a:gd name="T3" fmla="*/ 4369 h 6280"/>
                  <a:gd name="T4" fmla="*/ 6554 w 6554"/>
                  <a:gd name="T5" fmla="*/ 1365 h 6280"/>
                  <a:gd name="T6" fmla="*/ 6281 w 6554"/>
                  <a:gd name="T7" fmla="*/ 1092 h 6280"/>
                  <a:gd name="T8" fmla="*/ 1365 w 6554"/>
                  <a:gd name="T9" fmla="*/ 1092 h 6280"/>
                  <a:gd name="T10" fmla="*/ 1365 w 6554"/>
                  <a:gd name="T11" fmla="*/ 273 h 6280"/>
                  <a:gd name="T12" fmla="*/ 1092 w 6554"/>
                  <a:gd name="T13" fmla="*/ 0 h 6280"/>
                  <a:gd name="T14" fmla="*/ 273 w 6554"/>
                  <a:gd name="T15" fmla="*/ 0 h 6280"/>
                  <a:gd name="T16" fmla="*/ 0 w 6554"/>
                  <a:gd name="T17" fmla="*/ 273 h 6280"/>
                  <a:gd name="T18" fmla="*/ 273 w 6554"/>
                  <a:gd name="T19" fmla="*/ 546 h 6280"/>
                  <a:gd name="T20" fmla="*/ 819 w 6554"/>
                  <a:gd name="T21" fmla="*/ 546 h 6280"/>
                  <a:gd name="T22" fmla="*/ 819 w 6554"/>
                  <a:gd name="T23" fmla="*/ 1365 h 6280"/>
                  <a:gd name="T24" fmla="*/ 819 w 6554"/>
                  <a:gd name="T25" fmla="*/ 1638 h 6280"/>
                  <a:gd name="T26" fmla="*/ 819 w 6554"/>
                  <a:gd name="T27" fmla="*/ 4369 h 6280"/>
                  <a:gd name="T28" fmla="*/ 819 w 6554"/>
                  <a:gd name="T29" fmla="*/ 5734 h 6280"/>
                  <a:gd name="T30" fmla="*/ 1092 w 6554"/>
                  <a:gd name="T31" fmla="*/ 6007 h 6280"/>
                  <a:gd name="T32" fmla="*/ 2260 w 6554"/>
                  <a:gd name="T33" fmla="*/ 6007 h 6280"/>
                  <a:gd name="T34" fmla="*/ 2731 w 6554"/>
                  <a:gd name="T35" fmla="*/ 6280 h 6280"/>
                  <a:gd name="T36" fmla="*/ 3201 w 6554"/>
                  <a:gd name="T37" fmla="*/ 6007 h 6280"/>
                  <a:gd name="T38" fmla="*/ 5537 w 6554"/>
                  <a:gd name="T39" fmla="*/ 6007 h 6280"/>
                  <a:gd name="T40" fmla="*/ 6007 w 6554"/>
                  <a:gd name="T41" fmla="*/ 6280 h 6280"/>
                  <a:gd name="T42" fmla="*/ 6554 w 6554"/>
                  <a:gd name="T43" fmla="*/ 5734 h 6280"/>
                  <a:gd name="T44" fmla="*/ 6007 w 6554"/>
                  <a:gd name="T45" fmla="*/ 5188 h 6280"/>
                  <a:gd name="T46" fmla="*/ 5537 w 6554"/>
                  <a:gd name="T47" fmla="*/ 5461 h 6280"/>
                  <a:gd name="T48" fmla="*/ 3201 w 6554"/>
                  <a:gd name="T49" fmla="*/ 5461 h 6280"/>
                  <a:gd name="T50" fmla="*/ 2731 w 6554"/>
                  <a:gd name="T51" fmla="*/ 5188 h 6280"/>
                  <a:gd name="T52" fmla="*/ 2260 w 6554"/>
                  <a:gd name="T53" fmla="*/ 5461 h 6280"/>
                  <a:gd name="T54" fmla="*/ 1365 w 6554"/>
                  <a:gd name="T55" fmla="*/ 5461 h 6280"/>
                  <a:gd name="T56" fmla="*/ 1365 w 6554"/>
                  <a:gd name="T57" fmla="*/ 4642 h 6280"/>
                  <a:gd name="T58" fmla="*/ 6281 w 6554"/>
                  <a:gd name="T59" fmla="*/ 4642 h 6280"/>
                  <a:gd name="T60" fmla="*/ 2811 w 6554"/>
                  <a:gd name="T61" fmla="*/ 2537 h 6280"/>
                  <a:gd name="T62" fmla="*/ 3630 w 6554"/>
                  <a:gd name="T63" fmla="*/ 1718 h 6280"/>
                  <a:gd name="T64" fmla="*/ 3719 w 6554"/>
                  <a:gd name="T65" fmla="*/ 1659 h 6280"/>
                  <a:gd name="T66" fmla="*/ 3927 w 6554"/>
                  <a:gd name="T67" fmla="*/ 1659 h 6280"/>
                  <a:gd name="T68" fmla="*/ 4016 w 6554"/>
                  <a:gd name="T69" fmla="*/ 1718 h 6280"/>
                  <a:gd name="T70" fmla="*/ 4835 w 6554"/>
                  <a:gd name="T71" fmla="*/ 2537 h 6280"/>
                  <a:gd name="T72" fmla="*/ 4835 w 6554"/>
                  <a:gd name="T73" fmla="*/ 2923 h 6280"/>
                  <a:gd name="T74" fmla="*/ 4642 w 6554"/>
                  <a:gd name="T75" fmla="*/ 3003 h 6280"/>
                  <a:gd name="T76" fmla="*/ 4449 w 6554"/>
                  <a:gd name="T77" fmla="*/ 2923 h 6280"/>
                  <a:gd name="T78" fmla="*/ 4096 w 6554"/>
                  <a:gd name="T79" fmla="*/ 2570 h 6280"/>
                  <a:gd name="T80" fmla="*/ 4096 w 6554"/>
                  <a:gd name="T81" fmla="*/ 3822 h 6280"/>
                  <a:gd name="T82" fmla="*/ 3823 w 6554"/>
                  <a:gd name="T83" fmla="*/ 4096 h 6280"/>
                  <a:gd name="T84" fmla="*/ 3550 w 6554"/>
                  <a:gd name="T85" fmla="*/ 3822 h 6280"/>
                  <a:gd name="T86" fmla="*/ 3550 w 6554"/>
                  <a:gd name="T87" fmla="*/ 2570 h 6280"/>
                  <a:gd name="T88" fmla="*/ 3197 w 6554"/>
                  <a:gd name="T89" fmla="*/ 2923 h 6280"/>
                  <a:gd name="T90" fmla="*/ 3004 w 6554"/>
                  <a:gd name="T91" fmla="*/ 3003 h 6280"/>
                  <a:gd name="T92" fmla="*/ 2811 w 6554"/>
                  <a:gd name="T93" fmla="*/ 2923 h 6280"/>
                  <a:gd name="T94" fmla="*/ 2811 w 6554"/>
                  <a:gd name="T95" fmla="*/ 2537 h 6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554" h="6280">
                    <a:moveTo>
                      <a:pt x="6281" y="4642"/>
                    </a:moveTo>
                    <a:cubicBezTo>
                      <a:pt x="6431" y="4642"/>
                      <a:pt x="6554" y="4520"/>
                      <a:pt x="6554" y="4369"/>
                    </a:cubicBezTo>
                    <a:lnTo>
                      <a:pt x="6554" y="1365"/>
                    </a:lnTo>
                    <a:cubicBezTo>
                      <a:pt x="6554" y="1214"/>
                      <a:pt x="6431" y="1092"/>
                      <a:pt x="6281" y="1092"/>
                    </a:cubicBezTo>
                    <a:lnTo>
                      <a:pt x="1365" y="1092"/>
                    </a:lnTo>
                    <a:lnTo>
                      <a:pt x="1365" y="273"/>
                    </a:lnTo>
                    <a:cubicBezTo>
                      <a:pt x="1365" y="122"/>
                      <a:pt x="1243" y="0"/>
                      <a:pt x="1092" y="0"/>
                    </a:cubicBezTo>
                    <a:lnTo>
                      <a:pt x="273" y="0"/>
                    </a:lnTo>
                    <a:cubicBezTo>
                      <a:pt x="122" y="0"/>
                      <a:pt x="0" y="122"/>
                      <a:pt x="0" y="273"/>
                    </a:cubicBezTo>
                    <a:cubicBezTo>
                      <a:pt x="0" y="424"/>
                      <a:pt x="122" y="546"/>
                      <a:pt x="273" y="546"/>
                    </a:cubicBezTo>
                    <a:lnTo>
                      <a:pt x="819" y="546"/>
                    </a:lnTo>
                    <a:lnTo>
                      <a:pt x="819" y="1365"/>
                    </a:lnTo>
                    <a:lnTo>
                      <a:pt x="819" y="1638"/>
                    </a:lnTo>
                    <a:lnTo>
                      <a:pt x="819" y="4369"/>
                    </a:lnTo>
                    <a:lnTo>
                      <a:pt x="819" y="5734"/>
                    </a:lnTo>
                    <a:cubicBezTo>
                      <a:pt x="819" y="5885"/>
                      <a:pt x="942" y="6007"/>
                      <a:pt x="1092" y="6007"/>
                    </a:cubicBezTo>
                    <a:lnTo>
                      <a:pt x="2260" y="6007"/>
                    </a:lnTo>
                    <a:cubicBezTo>
                      <a:pt x="2355" y="6169"/>
                      <a:pt x="2529" y="6280"/>
                      <a:pt x="2731" y="6280"/>
                    </a:cubicBezTo>
                    <a:cubicBezTo>
                      <a:pt x="2932" y="6280"/>
                      <a:pt x="3106" y="6169"/>
                      <a:pt x="3201" y="6007"/>
                    </a:cubicBezTo>
                    <a:lnTo>
                      <a:pt x="5537" y="6007"/>
                    </a:lnTo>
                    <a:cubicBezTo>
                      <a:pt x="5632" y="6169"/>
                      <a:pt x="5806" y="6280"/>
                      <a:pt x="6007" y="6280"/>
                    </a:cubicBezTo>
                    <a:cubicBezTo>
                      <a:pt x="6309" y="6280"/>
                      <a:pt x="6554" y="6036"/>
                      <a:pt x="6554" y="5734"/>
                    </a:cubicBezTo>
                    <a:cubicBezTo>
                      <a:pt x="6554" y="5432"/>
                      <a:pt x="6309" y="5188"/>
                      <a:pt x="6007" y="5188"/>
                    </a:cubicBezTo>
                    <a:cubicBezTo>
                      <a:pt x="5806" y="5188"/>
                      <a:pt x="5632" y="5298"/>
                      <a:pt x="5537" y="5461"/>
                    </a:cubicBezTo>
                    <a:lnTo>
                      <a:pt x="3201" y="5461"/>
                    </a:lnTo>
                    <a:cubicBezTo>
                      <a:pt x="3106" y="5298"/>
                      <a:pt x="2932" y="5188"/>
                      <a:pt x="2731" y="5188"/>
                    </a:cubicBezTo>
                    <a:cubicBezTo>
                      <a:pt x="2529" y="5188"/>
                      <a:pt x="2355" y="5298"/>
                      <a:pt x="2260" y="5461"/>
                    </a:cubicBezTo>
                    <a:lnTo>
                      <a:pt x="1365" y="5461"/>
                    </a:lnTo>
                    <a:lnTo>
                      <a:pt x="1365" y="4642"/>
                    </a:lnTo>
                    <a:lnTo>
                      <a:pt x="6281" y="4642"/>
                    </a:lnTo>
                    <a:close/>
                    <a:moveTo>
                      <a:pt x="2811" y="2537"/>
                    </a:moveTo>
                    <a:lnTo>
                      <a:pt x="3630" y="1718"/>
                    </a:lnTo>
                    <a:cubicBezTo>
                      <a:pt x="3655" y="1693"/>
                      <a:pt x="3685" y="1673"/>
                      <a:pt x="3719" y="1659"/>
                    </a:cubicBezTo>
                    <a:cubicBezTo>
                      <a:pt x="3785" y="1631"/>
                      <a:pt x="3861" y="1631"/>
                      <a:pt x="3927" y="1659"/>
                    </a:cubicBezTo>
                    <a:cubicBezTo>
                      <a:pt x="3961" y="1673"/>
                      <a:pt x="3991" y="1693"/>
                      <a:pt x="4016" y="1718"/>
                    </a:cubicBezTo>
                    <a:lnTo>
                      <a:pt x="4835" y="2537"/>
                    </a:lnTo>
                    <a:cubicBezTo>
                      <a:pt x="4942" y="2644"/>
                      <a:pt x="4942" y="2816"/>
                      <a:pt x="4835" y="2923"/>
                    </a:cubicBezTo>
                    <a:cubicBezTo>
                      <a:pt x="4782" y="2977"/>
                      <a:pt x="4712" y="3003"/>
                      <a:pt x="4642" y="3003"/>
                    </a:cubicBezTo>
                    <a:cubicBezTo>
                      <a:pt x="4572" y="3003"/>
                      <a:pt x="4502" y="2977"/>
                      <a:pt x="4449" y="2923"/>
                    </a:cubicBezTo>
                    <a:lnTo>
                      <a:pt x="4096" y="2570"/>
                    </a:lnTo>
                    <a:lnTo>
                      <a:pt x="4096" y="3822"/>
                    </a:lnTo>
                    <a:cubicBezTo>
                      <a:pt x="4096" y="3973"/>
                      <a:pt x="3974" y="4096"/>
                      <a:pt x="3823" y="4096"/>
                    </a:cubicBezTo>
                    <a:cubicBezTo>
                      <a:pt x="3672" y="4096"/>
                      <a:pt x="3550" y="3973"/>
                      <a:pt x="3550" y="3822"/>
                    </a:cubicBezTo>
                    <a:lnTo>
                      <a:pt x="3550" y="2570"/>
                    </a:lnTo>
                    <a:lnTo>
                      <a:pt x="3197" y="2923"/>
                    </a:lnTo>
                    <a:cubicBezTo>
                      <a:pt x="3144" y="2977"/>
                      <a:pt x="3074" y="3003"/>
                      <a:pt x="3004" y="3003"/>
                    </a:cubicBezTo>
                    <a:cubicBezTo>
                      <a:pt x="2934" y="3003"/>
                      <a:pt x="2864" y="2977"/>
                      <a:pt x="2811" y="2923"/>
                    </a:cubicBezTo>
                    <a:cubicBezTo>
                      <a:pt x="2704" y="2816"/>
                      <a:pt x="2704" y="2644"/>
                      <a:pt x="2811" y="25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íşľïďé">
              <a:extLst>
                <a:ext uri="{FF2B5EF4-FFF2-40B4-BE49-F238E27FC236}">
                  <a16:creationId xmlns:a16="http://schemas.microsoft.com/office/drawing/2014/main" id="{192F991E-8C79-42EF-B22A-52891D7473BB}"/>
                </a:ext>
              </a:extLst>
            </p:cNvPr>
            <p:cNvGrpSpPr/>
            <p:nvPr/>
          </p:nvGrpSpPr>
          <p:grpSpPr>
            <a:xfrm>
              <a:off x="5610261" y="2489949"/>
              <a:ext cx="971478" cy="971478"/>
              <a:chOff x="1647897" y="1288637"/>
              <a:chExt cx="971478" cy="971478"/>
            </a:xfrm>
          </p:grpSpPr>
          <p:sp>
            <p:nvSpPr>
              <p:cNvPr id="36" name="iṡlïḍè">
                <a:extLst>
                  <a:ext uri="{FF2B5EF4-FFF2-40B4-BE49-F238E27FC236}">
                    <a16:creationId xmlns:a16="http://schemas.microsoft.com/office/drawing/2014/main" id="{44C498D4-74F7-4BEA-BB6A-42DF3376041A}"/>
                  </a:ext>
                </a:extLst>
              </p:cNvPr>
              <p:cNvSpPr/>
              <p:nvPr/>
            </p:nvSpPr>
            <p:spPr>
              <a:xfrm flipH="1">
                <a:off x="1647897" y="1288637"/>
                <a:ext cx="971478" cy="971478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zh-CN" altLang="en-US" kern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iṡlïďe" title="S8je3JnNJtZFZzf">
                <a:extLst>
                  <a:ext uri="{FF2B5EF4-FFF2-40B4-BE49-F238E27FC236}">
                    <a16:creationId xmlns:a16="http://schemas.microsoft.com/office/drawing/2014/main" id="{32E8EC24-3162-4471-BB69-3932C8285FAA}"/>
                  </a:ext>
                </a:extLst>
              </p:cNvPr>
              <p:cNvSpPr/>
              <p:nvPr/>
            </p:nvSpPr>
            <p:spPr bwMode="auto">
              <a:xfrm>
                <a:off x="1856912" y="1516339"/>
                <a:ext cx="553449" cy="516072"/>
              </a:xfrm>
              <a:custGeom>
                <a:avLst/>
                <a:gdLst>
                  <a:gd name="T0" fmla="*/ 3958 w 4630"/>
                  <a:gd name="T1" fmla="*/ 1193 h 4324"/>
                  <a:gd name="T2" fmla="*/ 3772 w 4630"/>
                  <a:gd name="T3" fmla="*/ 1223 h 4324"/>
                  <a:gd name="T4" fmla="*/ 3358 w 4630"/>
                  <a:gd name="T5" fmla="*/ 1778 h 4324"/>
                  <a:gd name="T6" fmla="*/ 3055 w 4630"/>
                  <a:gd name="T7" fmla="*/ 1876 h 4324"/>
                  <a:gd name="T8" fmla="*/ 2515 w 4630"/>
                  <a:gd name="T9" fmla="*/ 1484 h 4324"/>
                  <a:gd name="T10" fmla="*/ 2515 w 4630"/>
                  <a:gd name="T11" fmla="*/ 1166 h 4324"/>
                  <a:gd name="T12" fmla="*/ 2915 w 4630"/>
                  <a:gd name="T13" fmla="*/ 600 h 4324"/>
                  <a:gd name="T14" fmla="*/ 2315 w 4630"/>
                  <a:gd name="T15" fmla="*/ 0 h 4324"/>
                  <a:gd name="T16" fmla="*/ 1715 w 4630"/>
                  <a:gd name="T17" fmla="*/ 600 h 4324"/>
                  <a:gd name="T18" fmla="*/ 2115 w 4630"/>
                  <a:gd name="T19" fmla="*/ 1166 h 4324"/>
                  <a:gd name="T20" fmla="*/ 2115 w 4630"/>
                  <a:gd name="T21" fmla="*/ 1484 h 4324"/>
                  <a:gd name="T22" fmla="*/ 1575 w 4630"/>
                  <a:gd name="T23" fmla="*/ 1877 h 4324"/>
                  <a:gd name="T24" fmla="*/ 1273 w 4630"/>
                  <a:gd name="T25" fmla="*/ 1778 h 4324"/>
                  <a:gd name="T26" fmla="*/ 858 w 4630"/>
                  <a:gd name="T27" fmla="*/ 1223 h 4324"/>
                  <a:gd name="T28" fmla="*/ 673 w 4630"/>
                  <a:gd name="T29" fmla="*/ 1193 h 4324"/>
                  <a:gd name="T30" fmla="*/ 102 w 4630"/>
                  <a:gd name="T31" fmla="*/ 1608 h 4324"/>
                  <a:gd name="T32" fmla="*/ 488 w 4630"/>
                  <a:gd name="T33" fmla="*/ 2364 h 4324"/>
                  <a:gd name="T34" fmla="*/ 673 w 4630"/>
                  <a:gd name="T35" fmla="*/ 2394 h 4324"/>
                  <a:gd name="T36" fmla="*/ 1149 w 4630"/>
                  <a:gd name="T37" fmla="*/ 2159 h 4324"/>
                  <a:gd name="T38" fmla="*/ 1452 w 4630"/>
                  <a:gd name="T39" fmla="*/ 2258 h 4324"/>
                  <a:gd name="T40" fmla="*/ 1449 w 4630"/>
                  <a:gd name="T41" fmla="*/ 2327 h 4324"/>
                  <a:gd name="T42" fmla="*/ 1658 w 4630"/>
                  <a:gd name="T43" fmla="*/ 2891 h 4324"/>
                  <a:gd name="T44" fmla="*/ 1471 w 4630"/>
                  <a:gd name="T45" fmla="*/ 3149 h 4324"/>
                  <a:gd name="T46" fmla="*/ 1301 w 4630"/>
                  <a:gd name="T47" fmla="*/ 3124 h 4324"/>
                  <a:gd name="T48" fmla="*/ 815 w 4630"/>
                  <a:gd name="T49" fmla="*/ 3371 h 4324"/>
                  <a:gd name="T50" fmla="*/ 948 w 4630"/>
                  <a:gd name="T51" fmla="*/ 4209 h 4324"/>
                  <a:gd name="T52" fmla="*/ 1300 w 4630"/>
                  <a:gd name="T53" fmla="*/ 4324 h 4324"/>
                  <a:gd name="T54" fmla="*/ 1786 w 4630"/>
                  <a:gd name="T55" fmla="*/ 4077 h 4324"/>
                  <a:gd name="T56" fmla="*/ 1795 w 4630"/>
                  <a:gd name="T57" fmla="*/ 3384 h 4324"/>
                  <a:gd name="T58" fmla="*/ 1981 w 4630"/>
                  <a:gd name="T59" fmla="*/ 3127 h 4324"/>
                  <a:gd name="T60" fmla="*/ 2315 w 4630"/>
                  <a:gd name="T61" fmla="*/ 3194 h 4324"/>
                  <a:gd name="T62" fmla="*/ 2647 w 4630"/>
                  <a:gd name="T63" fmla="*/ 3127 h 4324"/>
                  <a:gd name="T64" fmla="*/ 2836 w 4630"/>
                  <a:gd name="T65" fmla="*/ 3385 h 4324"/>
                  <a:gd name="T66" fmla="*/ 2845 w 4630"/>
                  <a:gd name="T67" fmla="*/ 4077 h 4324"/>
                  <a:gd name="T68" fmla="*/ 3331 w 4630"/>
                  <a:gd name="T69" fmla="*/ 4324 h 4324"/>
                  <a:gd name="T70" fmla="*/ 3331 w 4630"/>
                  <a:gd name="T71" fmla="*/ 4324 h 4324"/>
                  <a:gd name="T72" fmla="*/ 3683 w 4630"/>
                  <a:gd name="T73" fmla="*/ 4209 h 4324"/>
                  <a:gd name="T74" fmla="*/ 3816 w 4630"/>
                  <a:gd name="T75" fmla="*/ 3371 h 4324"/>
                  <a:gd name="T76" fmla="*/ 3330 w 4630"/>
                  <a:gd name="T77" fmla="*/ 3124 h 4324"/>
                  <a:gd name="T78" fmla="*/ 3159 w 4630"/>
                  <a:gd name="T79" fmla="*/ 3149 h 4324"/>
                  <a:gd name="T80" fmla="*/ 2971 w 4630"/>
                  <a:gd name="T81" fmla="*/ 2893 h 4324"/>
                  <a:gd name="T82" fmla="*/ 3182 w 4630"/>
                  <a:gd name="T83" fmla="*/ 2327 h 4324"/>
                  <a:gd name="T84" fmla="*/ 3179 w 4630"/>
                  <a:gd name="T85" fmla="*/ 2257 h 4324"/>
                  <a:gd name="T86" fmla="*/ 3481 w 4630"/>
                  <a:gd name="T87" fmla="*/ 2159 h 4324"/>
                  <a:gd name="T88" fmla="*/ 3957 w 4630"/>
                  <a:gd name="T89" fmla="*/ 2394 h 4324"/>
                  <a:gd name="T90" fmla="*/ 3957 w 4630"/>
                  <a:gd name="T91" fmla="*/ 2394 h 4324"/>
                  <a:gd name="T92" fmla="*/ 4143 w 4630"/>
                  <a:gd name="T93" fmla="*/ 2364 h 4324"/>
                  <a:gd name="T94" fmla="*/ 4528 w 4630"/>
                  <a:gd name="T95" fmla="*/ 1608 h 4324"/>
                  <a:gd name="T96" fmla="*/ 3958 w 4630"/>
                  <a:gd name="T97" fmla="*/ 1193 h 4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30" h="4324">
                    <a:moveTo>
                      <a:pt x="3958" y="1193"/>
                    </a:moveTo>
                    <a:cubicBezTo>
                      <a:pt x="3895" y="1193"/>
                      <a:pt x="3832" y="1203"/>
                      <a:pt x="3772" y="1223"/>
                    </a:cubicBezTo>
                    <a:cubicBezTo>
                      <a:pt x="3524" y="1304"/>
                      <a:pt x="3364" y="1531"/>
                      <a:pt x="3358" y="1778"/>
                    </a:cubicBezTo>
                    <a:lnTo>
                      <a:pt x="3055" y="1876"/>
                    </a:lnTo>
                    <a:cubicBezTo>
                      <a:pt x="2936" y="1682"/>
                      <a:pt x="2743" y="1538"/>
                      <a:pt x="2515" y="1484"/>
                    </a:cubicBezTo>
                    <a:lnTo>
                      <a:pt x="2515" y="1166"/>
                    </a:lnTo>
                    <a:cubicBezTo>
                      <a:pt x="2748" y="1083"/>
                      <a:pt x="2915" y="861"/>
                      <a:pt x="2915" y="600"/>
                    </a:cubicBezTo>
                    <a:cubicBezTo>
                      <a:pt x="2915" y="270"/>
                      <a:pt x="2646" y="0"/>
                      <a:pt x="2315" y="0"/>
                    </a:cubicBezTo>
                    <a:cubicBezTo>
                      <a:pt x="1984" y="0"/>
                      <a:pt x="1715" y="270"/>
                      <a:pt x="1715" y="600"/>
                    </a:cubicBezTo>
                    <a:cubicBezTo>
                      <a:pt x="1715" y="861"/>
                      <a:pt x="1882" y="1083"/>
                      <a:pt x="2115" y="1166"/>
                    </a:cubicBezTo>
                    <a:lnTo>
                      <a:pt x="2115" y="1484"/>
                    </a:lnTo>
                    <a:cubicBezTo>
                      <a:pt x="1887" y="1538"/>
                      <a:pt x="1694" y="1682"/>
                      <a:pt x="1575" y="1877"/>
                    </a:cubicBezTo>
                    <a:lnTo>
                      <a:pt x="1273" y="1778"/>
                    </a:lnTo>
                    <a:cubicBezTo>
                      <a:pt x="1266" y="1531"/>
                      <a:pt x="1107" y="1304"/>
                      <a:pt x="858" y="1223"/>
                    </a:cubicBezTo>
                    <a:cubicBezTo>
                      <a:pt x="798" y="1203"/>
                      <a:pt x="736" y="1193"/>
                      <a:pt x="673" y="1193"/>
                    </a:cubicBezTo>
                    <a:cubicBezTo>
                      <a:pt x="412" y="1193"/>
                      <a:pt x="183" y="1360"/>
                      <a:pt x="102" y="1608"/>
                    </a:cubicBezTo>
                    <a:cubicBezTo>
                      <a:pt x="0" y="1923"/>
                      <a:pt x="173" y="2262"/>
                      <a:pt x="488" y="2364"/>
                    </a:cubicBezTo>
                    <a:cubicBezTo>
                      <a:pt x="548" y="2384"/>
                      <a:pt x="610" y="2394"/>
                      <a:pt x="673" y="2394"/>
                    </a:cubicBezTo>
                    <a:cubicBezTo>
                      <a:pt x="864" y="2394"/>
                      <a:pt x="1038" y="2304"/>
                      <a:pt x="1149" y="2159"/>
                    </a:cubicBezTo>
                    <a:lnTo>
                      <a:pt x="1452" y="2258"/>
                    </a:lnTo>
                    <a:cubicBezTo>
                      <a:pt x="1450" y="2281"/>
                      <a:pt x="1449" y="2304"/>
                      <a:pt x="1449" y="2327"/>
                    </a:cubicBezTo>
                    <a:cubicBezTo>
                      <a:pt x="1449" y="2542"/>
                      <a:pt x="1528" y="2740"/>
                      <a:pt x="1658" y="2891"/>
                    </a:cubicBezTo>
                    <a:lnTo>
                      <a:pt x="1471" y="3149"/>
                    </a:lnTo>
                    <a:cubicBezTo>
                      <a:pt x="1416" y="3132"/>
                      <a:pt x="1359" y="3124"/>
                      <a:pt x="1301" y="3124"/>
                    </a:cubicBezTo>
                    <a:cubicBezTo>
                      <a:pt x="1109" y="3124"/>
                      <a:pt x="927" y="3216"/>
                      <a:pt x="815" y="3371"/>
                    </a:cubicBezTo>
                    <a:cubicBezTo>
                      <a:pt x="620" y="3639"/>
                      <a:pt x="680" y="4015"/>
                      <a:pt x="948" y="4209"/>
                    </a:cubicBezTo>
                    <a:cubicBezTo>
                      <a:pt x="1051" y="4284"/>
                      <a:pt x="1173" y="4324"/>
                      <a:pt x="1300" y="4324"/>
                    </a:cubicBezTo>
                    <a:cubicBezTo>
                      <a:pt x="1492" y="4324"/>
                      <a:pt x="1673" y="4232"/>
                      <a:pt x="1786" y="4077"/>
                    </a:cubicBezTo>
                    <a:cubicBezTo>
                      <a:pt x="1939" y="3866"/>
                      <a:pt x="1934" y="3588"/>
                      <a:pt x="1795" y="3384"/>
                    </a:cubicBezTo>
                    <a:lnTo>
                      <a:pt x="1981" y="3127"/>
                    </a:lnTo>
                    <a:cubicBezTo>
                      <a:pt x="2084" y="3170"/>
                      <a:pt x="2197" y="3194"/>
                      <a:pt x="2315" y="3194"/>
                    </a:cubicBezTo>
                    <a:cubicBezTo>
                      <a:pt x="2433" y="3194"/>
                      <a:pt x="2545" y="3170"/>
                      <a:pt x="2647" y="3127"/>
                    </a:cubicBezTo>
                    <a:lnTo>
                      <a:pt x="2836" y="3385"/>
                    </a:lnTo>
                    <a:cubicBezTo>
                      <a:pt x="2696" y="3588"/>
                      <a:pt x="2692" y="3866"/>
                      <a:pt x="2845" y="4077"/>
                    </a:cubicBezTo>
                    <a:cubicBezTo>
                      <a:pt x="2957" y="4232"/>
                      <a:pt x="3139" y="4324"/>
                      <a:pt x="3331" y="4324"/>
                    </a:cubicBezTo>
                    <a:lnTo>
                      <a:pt x="3331" y="4324"/>
                    </a:lnTo>
                    <a:cubicBezTo>
                      <a:pt x="3458" y="4324"/>
                      <a:pt x="3580" y="4284"/>
                      <a:pt x="3683" y="4209"/>
                    </a:cubicBezTo>
                    <a:cubicBezTo>
                      <a:pt x="3951" y="4015"/>
                      <a:pt x="4010" y="3639"/>
                      <a:pt x="3816" y="3371"/>
                    </a:cubicBezTo>
                    <a:cubicBezTo>
                      <a:pt x="3703" y="3216"/>
                      <a:pt x="3522" y="3124"/>
                      <a:pt x="3330" y="3124"/>
                    </a:cubicBezTo>
                    <a:cubicBezTo>
                      <a:pt x="3271" y="3124"/>
                      <a:pt x="3214" y="3133"/>
                      <a:pt x="3159" y="3149"/>
                    </a:cubicBezTo>
                    <a:lnTo>
                      <a:pt x="2971" y="2893"/>
                    </a:lnTo>
                    <a:cubicBezTo>
                      <a:pt x="3102" y="2741"/>
                      <a:pt x="3182" y="2543"/>
                      <a:pt x="3182" y="2327"/>
                    </a:cubicBezTo>
                    <a:cubicBezTo>
                      <a:pt x="3182" y="2303"/>
                      <a:pt x="3181" y="2280"/>
                      <a:pt x="3179" y="2257"/>
                    </a:cubicBezTo>
                    <a:lnTo>
                      <a:pt x="3481" y="2159"/>
                    </a:lnTo>
                    <a:cubicBezTo>
                      <a:pt x="3592" y="2304"/>
                      <a:pt x="3766" y="2394"/>
                      <a:pt x="3957" y="2394"/>
                    </a:cubicBezTo>
                    <a:lnTo>
                      <a:pt x="3957" y="2394"/>
                    </a:lnTo>
                    <a:cubicBezTo>
                      <a:pt x="4020" y="2394"/>
                      <a:pt x="4083" y="2384"/>
                      <a:pt x="4143" y="2364"/>
                    </a:cubicBezTo>
                    <a:cubicBezTo>
                      <a:pt x="4458" y="2262"/>
                      <a:pt x="4630" y="1923"/>
                      <a:pt x="4528" y="1608"/>
                    </a:cubicBezTo>
                    <a:cubicBezTo>
                      <a:pt x="4447" y="1360"/>
                      <a:pt x="4218" y="1193"/>
                      <a:pt x="3958" y="11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" name="íṥḷîďé">
              <a:extLst>
                <a:ext uri="{FF2B5EF4-FFF2-40B4-BE49-F238E27FC236}">
                  <a16:creationId xmlns:a16="http://schemas.microsoft.com/office/drawing/2014/main" id="{23C37B78-5897-41FE-94C8-E59851A9630A}"/>
                </a:ext>
              </a:extLst>
            </p:cNvPr>
            <p:cNvSpPr txBox="1"/>
            <p:nvPr/>
          </p:nvSpPr>
          <p:spPr bwMode="auto">
            <a:xfrm>
              <a:off x="1234911" y="3681732"/>
              <a:ext cx="250107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2" name="îṥḻiḓé">
              <a:extLst>
                <a:ext uri="{FF2B5EF4-FFF2-40B4-BE49-F238E27FC236}">
                  <a16:creationId xmlns:a16="http://schemas.microsoft.com/office/drawing/2014/main" id="{A2F26A62-D176-4F62-ADF8-2EF869F3C80A}"/>
                </a:ext>
              </a:extLst>
            </p:cNvPr>
            <p:cNvSpPr txBox="1"/>
            <p:nvPr/>
          </p:nvSpPr>
          <p:spPr bwMode="auto">
            <a:xfrm>
              <a:off x="4844668" y="3681732"/>
              <a:ext cx="250107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3" name="î$ľïḍê">
              <a:extLst>
                <a:ext uri="{FF2B5EF4-FFF2-40B4-BE49-F238E27FC236}">
                  <a16:creationId xmlns:a16="http://schemas.microsoft.com/office/drawing/2014/main" id="{32677B34-01B4-467E-99F4-12728DFBE03E}"/>
                </a:ext>
              </a:extLst>
            </p:cNvPr>
            <p:cNvSpPr txBox="1"/>
            <p:nvPr/>
          </p:nvSpPr>
          <p:spPr bwMode="auto">
            <a:xfrm>
              <a:off x="8454425" y="3681732"/>
              <a:ext cx="250107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F69CD50-84D9-4873-AAC9-C848362254EC}"/>
                </a:ext>
              </a:extLst>
            </p:cNvPr>
            <p:cNvCxnSpPr/>
            <p:nvPr/>
          </p:nvCxnSpPr>
          <p:spPr>
            <a:xfrm>
              <a:off x="4290327" y="3233723"/>
              <a:ext cx="0" cy="2909902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86BCA3F-E821-4B10-905A-F6CFE3AAB3B2}"/>
                </a:ext>
              </a:extLst>
            </p:cNvPr>
            <p:cNvCxnSpPr/>
            <p:nvPr/>
          </p:nvCxnSpPr>
          <p:spPr>
            <a:xfrm>
              <a:off x="7900084" y="3233723"/>
              <a:ext cx="0" cy="2909902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ïṡľïḑè">
              <a:extLst>
                <a:ext uri="{FF2B5EF4-FFF2-40B4-BE49-F238E27FC236}">
                  <a16:creationId xmlns:a16="http://schemas.microsoft.com/office/drawing/2014/main" id="{4C601D6F-4B3D-4B52-937C-B186C4BBE6E8}"/>
                </a:ext>
              </a:extLst>
            </p:cNvPr>
            <p:cNvGrpSpPr/>
            <p:nvPr/>
          </p:nvGrpSpPr>
          <p:grpSpPr>
            <a:xfrm>
              <a:off x="764985" y="4477750"/>
              <a:ext cx="3440928" cy="405822"/>
              <a:chOff x="670502" y="4415254"/>
              <a:chExt cx="3440928" cy="405822"/>
            </a:xfrm>
          </p:grpSpPr>
          <p:sp>
            <p:nvSpPr>
              <p:cNvPr id="33" name="ï$1îḓe">
                <a:extLst>
                  <a:ext uri="{FF2B5EF4-FFF2-40B4-BE49-F238E27FC236}">
                    <a16:creationId xmlns:a16="http://schemas.microsoft.com/office/drawing/2014/main" id="{9BE78EBD-AB09-41BE-A5D3-8B8ABC78C27F}"/>
                  </a:ext>
                </a:extLst>
              </p:cNvPr>
              <p:cNvSpPr/>
              <p:nvPr/>
            </p:nvSpPr>
            <p:spPr>
              <a:xfrm>
                <a:off x="670502" y="4415254"/>
                <a:ext cx="1060498" cy="4058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Text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ïṩlîdé">
                <a:extLst>
                  <a:ext uri="{FF2B5EF4-FFF2-40B4-BE49-F238E27FC236}">
                    <a16:creationId xmlns:a16="http://schemas.microsoft.com/office/drawing/2014/main" id="{FD3B1C30-9838-4C69-B6E6-A8ED7EC19A8E}"/>
                  </a:ext>
                </a:extLst>
              </p:cNvPr>
              <p:cNvSpPr/>
              <p:nvPr/>
            </p:nvSpPr>
            <p:spPr>
              <a:xfrm>
                <a:off x="1860717" y="4415254"/>
                <a:ext cx="1060498" cy="4058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Text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iŝ1idé">
                <a:extLst>
                  <a:ext uri="{FF2B5EF4-FFF2-40B4-BE49-F238E27FC236}">
                    <a16:creationId xmlns:a16="http://schemas.microsoft.com/office/drawing/2014/main" id="{97D4380C-ECED-4A9D-A307-972FDAB404B4}"/>
                  </a:ext>
                </a:extLst>
              </p:cNvPr>
              <p:cNvSpPr/>
              <p:nvPr/>
            </p:nvSpPr>
            <p:spPr>
              <a:xfrm>
                <a:off x="3050932" y="4415254"/>
                <a:ext cx="1060498" cy="4058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Text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îş1ídé">
              <a:extLst>
                <a:ext uri="{FF2B5EF4-FFF2-40B4-BE49-F238E27FC236}">
                  <a16:creationId xmlns:a16="http://schemas.microsoft.com/office/drawing/2014/main" id="{725347B2-B15E-4AC3-9367-E08CB12CB5D9}"/>
                </a:ext>
              </a:extLst>
            </p:cNvPr>
            <p:cNvGrpSpPr/>
            <p:nvPr/>
          </p:nvGrpSpPr>
          <p:grpSpPr>
            <a:xfrm>
              <a:off x="764985" y="5020675"/>
              <a:ext cx="3440928" cy="405822"/>
              <a:chOff x="670502" y="4415254"/>
              <a:chExt cx="3440928" cy="405822"/>
            </a:xfrm>
          </p:grpSpPr>
          <p:sp>
            <p:nvSpPr>
              <p:cNvPr id="30" name="í$ľïdé">
                <a:extLst>
                  <a:ext uri="{FF2B5EF4-FFF2-40B4-BE49-F238E27FC236}">
                    <a16:creationId xmlns:a16="http://schemas.microsoft.com/office/drawing/2014/main" id="{E27DE9C3-FD05-4E5B-8FC1-8C2C5D8245EE}"/>
                  </a:ext>
                </a:extLst>
              </p:cNvPr>
              <p:cNvSpPr/>
              <p:nvPr/>
            </p:nvSpPr>
            <p:spPr>
              <a:xfrm>
                <a:off x="670502" y="4415254"/>
                <a:ext cx="1060498" cy="4058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Text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íşļîḋe">
                <a:extLst>
                  <a:ext uri="{FF2B5EF4-FFF2-40B4-BE49-F238E27FC236}">
                    <a16:creationId xmlns:a16="http://schemas.microsoft.com/office/drawing/2014/main" id="{17617CF9-98F8-4271-AEF3-2576163C4DCA}"/>
                  </a:ext>
                </a:extLst>
              </p:cNvPr>
              <p:cNvSpPr/>
              <p:nvPr/>
            </p:nvSpPr>
            <p:spPr>
              <a:xfrm>
                <a:off x="1860717" y="4415254"/>
                <a:ext cx="1060498" cy="4058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Text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ïṡḻíďé">
                <a:extLst>
                  <a:ext uri="{FF2B5EF4-FFF2-40B4-BE49-F238E27FC236}">
                    <a16:creationId xmlns:a16="http://schemas.microsoft.com/office/drawing/2014/main" id="{8EAF1D6A-E1A4-4648-8332-4D8AE028D396}"/>
                  </a:ext>
                </a:extLst>
              </p:cNvPr>
              <p:cNvSpPr/>
              <p:nvPr/>
            </p:nvSpPr>
            <p:spPr>
              <a:xfrm>
                <a:off x="3050932" y="4415254"/>
                <a:ext cx="1060498" cy="4058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Text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îşḻïďé">
              <a:extLst>
                <a:ext uri="{FF2B5EF4-FFF2-40B4-BE49-F238E27FC236}">
                  <a16:creationId xmlns:a16="http://schemas.microsoft.com/office/drawing/2014/main" id="{277CA02F-42B8-425C-9B2A-38F7AA8D3D9F}"/>
                </a:ext>
              </a:extLst>
            </p:cNvPr>
            <p:cNvGrpSpPr/>
            <p:nvPr/>
          </p:nvGrpSpPr>
          <p:grpSpPr>
            <a:xfrm>
              <a:off x="4375536" y="4477750"/>
              <a:ext cx="3440928" cy="405822"/>
              <a:chOff x="670502" y="4415254"/>
              <a:chExt cx="3440928" cy="405822"/>
            </a:xfrm>
          </p:grpSpPr>
          <p:sp>
            <p:nvSpPr>
              <p:cNvPr id="27" name="ïŝḻîḓè">
                <a:extLst>
                  <a:ext uri="{FF2B5EF4-FFF2-40B4-BE49-F238E27FC236}">
                    <a16:creationId xmlns:a16="http://schemas.microsoft.com/office/drawing/2014/main" id="{14643C2D-8198-48C3-8176-71704B7BB6E6}"/>
                  </a:ext>
                </a:extLst>
              </p:cNvPr>
              <p:cNvSpPr/>
              <p:nvPr/>
            </p:nvSpPr>
            <p:spPr>
              <a:xfrm>
                <a:off x="670502" y="4415254"/>
                <a:ext cx="1060498" cy="4058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Text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išļíde">
                <a:extLst>
                  <a:ext uri="{FF2B5EF4-FFF2-40B4-BE49-F238E27FC236}">
                    <a16:creationId xmlns:a16="http://schemas.microsoft.com/office/drawing/2014/main" id="{BEFBEEDD-DDDF-46B5-AAC8-DAE0114E2BD0}"/>
                  </a:ext>
                </a:extLst>
              </p:cNvPr>
              <p:cNvSpPr/>
              <p:nvPr/>
            </p:nvSpPr>
            <p:spPr>
              <a:xfrm>
                <a:off x="1860717" y="4415254"/>
                <a:ext cx="1060498" cy="4058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Text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íṥ1îḍè">
                <a:extLst>
                  <a:ext uri="{FF2B5EF4-FFF2-40B4-BE49-F238E27FC236}">
                    <a16:creationId xmlns:a16="http://schemas.microsoft.com/office/drawing/2014/main" id="{0028D552-741C-41E4-B418-A4D3BA1907D3}"/>
                  </a:ext>
                </a:extLst>
              </p:cNvPr>
              <p:cNvSpPr/>
              <p:nvPr/>
            </p:nvSpPr>
            <p:spPr>
              <a:xfrm>
                <a:off x="3050932" y="4415254"/>
                <a:ext cx="1060498" cy="4058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Text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ïŝļïḓé">
              <a:extLst>
                <a:ext uri="{FF2B5EF4-FFF2-40B4-BE49-F238E27FC236}">
                  <a16:creationId xmlns:a16="http://schemas.microsoft.com/office/drawing/2014/main" id="{921956C9-72A2-4A03-9B1C-F610181EC13E}"/>
                </a:ext>
              </a:extLst>
            </p:cNvPr>
            <p:cNvGrpSpPr/>
            <p:nvPr/>
          </p:nvGrpSpPr>
          <p:grpSpPr>
            <a:xfrm>
              <a:off x="7986087" y="4477750"/>
              <a:ext cx="3440928" cy="405822"/>
              <a:chOff x="670502" y="4415254"/>
              <a:chExt cx="3440928" cy="405822"/>
            </a:xfrm>
          </p:grpSpPr>
          <p:sp>
            <p:nvSpPr>
              <p:cNvPr id="24" name="íS1îḍé">
                <a:extLst>
                  <a:ext uri="{FF2B5EF4-FFF2-40B4-BE49-F238E27FC236}">
                    <a16:creationId xmlns:a16="http://schemas.microsoft.com/office/drawing/2014/main" id="{060EF726-A4C1-4170-A93A-E2DC4727C5EA}"/>
                  </a:ext>
                </a:extLst>
              </p:cNvPr>
              <p:cNvSpPr/>
              <p:nvPr/>
            </p:nvSpPr>
            <p:spPr>
              <a:xfrm>
                <a:off x="670502" y="4415254"/>
                <a:ext cx="1060498" cy="4058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Text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îś1iḓé">
                <a:extLst>
                  <a:ext uri="{FF2B5EF4-FFF2-40B4-BE49-F238E27FC236}">
                    <a16:creationId xmlns:a16="http://schemas.microsoft.com/office/drawing/2014/main" id="{328B65C0-71E6-443F-A99E-17DB894978D7}"/>
                  </a:ext>
                </a:extLst>
              </p:cNvPr>
              <p:cNvSpPr/>
              <p:nvPr/>
            </p:nvSpPr>
            <p:spPr>
              <a:xfrm>
                <a:off x="1860717" y="4415254"/>
                <a:ext cx="1060498" cy="4058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Text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îṧḷídè">
                <a:extLst>
                  <a:ext uri="{FF2B5EF4-FFF2-40B4-BE49-F238E27FC236}">
                    <a16:creationId xmlns:a16="http://schemas.microsoft.com/office/drawing/2014/main" id="{6E4DCFFE-DDC1-4719-A6D6-B91E6B22DF21}"/>
                  </a:ext>
                </a:extLst>
              </p:cNvPr>
              <p:cNvSpPr/>
              <p:nvPr/>
            </p:nvSpPr>
            <p:spPr>
              <a:xfrm>
                <a:off x="3050932" y="4415254"/>
                <a:ext cx="1060498" cy="4058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Text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iS1ïḋe">
              <a:extLst>
                <a:ext uri="{FF2B5EF4-FFF2-40B4-BE49-F238E27FC236}">
                  <a16:creationId xmlns:a16="http://schemas.microsoft.com/office/drawing/2014/main" id="{E95D5997-B3EE-4DCC-8BD1-4C090D894B47}"/>
                </a:ext>
              </a:extLst>
            </p:cNvPr>
            <p:cNvGrpSpPr/>
            <p:nvPr/>
          </p:nvGrpSpPr>
          <p:grpSpPr>
            <a:xfrm>
              <a:off x="7986087" y="5020675"/>
              <a:ext cx="3440928" cy="405822"/>
              <a:chOff x="670502" y="4415254"/>
              <a:chExt cx="3440928" cy="405822"/>
            </a:xfrm>
          </p:grpSpPr>
          <p:sp>
            <p:nvSpPr>
              <p:cNvPr id="21" name="ïŝľiḑe">
                <a:extLst>
                  <a:ext uri="{FF2B5EF4-FFF2-40B4-BE49-F238E27FC236}">
                    <a16:creationId xmlns:a16="http://schemas.microsoft.com/office/drawing/2014/main" id="{4D4AF5A6-EDEA-4624-A16B-024FDF0C600C}"/>
                  </a:ext>
                </a:extLst>
              </p:cNvPr>
              <p:cNvSpPr/>
              <p:nvPr/>
            </p:nvSpPr>
            <p:spPr>
              <a:xfrm>
                <a:off x="670502" y="4415254"/>
                <a:ext cx="1060498" cy="4058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Text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ïşḻîḋê">
                <a:extLst>
                  <a:ext uri="{FF2B5EF4-FFF2-40B4-BE49-F238E27FC236}">
                    <a16:creationId xmlns:a16="http://schemas.microsoft.com/office/drawing/2014/main" id="{2240A4FB-F75D-44F5-8E89-EEB7C39EB6DF}"/>
                  </a:ext>
                </a:extLst>
              </p:cNvPr>
              <p:cNvSpPr/>
              <p:nvPr/>
            </p:nvSpPr>
            <p:spPr>
              <a:xfrm>
                <a:off x="1860717" y="4415254"/>
                <a:ext cx="1060498" cy="4058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Text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iś1îďê">
                <a:extLst>
                  <a:ext uri="{FF2B5EF4-FFF2-40B4-BE49-F238E27FC236}">
                    <a16:creationId xmlns:a16="http://schemas.microsoft.com/office/drawing/2014/main" id="{1C17DBE3-0043-4045-AEEB-8EAF9F11616B}"/>
                  </a:ext>
                </a:extLst>
              </p:cNvPr>
              <p:cNvSpPr/>
              <p:nvPr/>
            </p:nvSpPr>
            <p:spPr>
              <a:xfrm>
                <a:off x="3050932" y="4415254"/>
                <a:ext cx="1060498" cy="4058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Text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1079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C1450-DB19-4ABF-81B7-C3B39624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92147E-4C0A-40A0-BD2A-96F1422DF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0DFCAF-5193-4810-B91B-61F5B493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/>
          </a:p>
        </p:txBody>
      </p:sp>
      <p:grpSp>
        <p:nvGrpSpPr>
          <p:cNvPr id="5" name="fbf2e43a-aa63-449d-8aa9-3b308d49a0c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5132062-5936-4D14-9C8A-CC37EC607A6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6" y="1222082"/>
            <a:ext cx="10852148" cy="4866149"/>
            <a:chOff x="669926" y="1222082"/>
            <a:chExt cx="10852148" cy="4866149"/>
          </a:xfrm>
        </p:grpSpPr>
        <p:grpSp>
          <p:nvGrpSpPr>
            <p:cNvPr id="6" name="ï$ľíďè">
              <a:extLst>
                <a:ext uri="{FF2B5EF4-FFF2-40B4-BE49-F238E27FC236}">
                  <a16:creationId xmlns:a16="http://schemas.microsoft.com/office/drawing/2014/main" id="{CA3D576D-E4AF-4392-BB5E-B6D73BC934D3}"/>
                </a:ext>
              </a:extLst>
            </p:cNvPr>
            <p:cNvGrpSpPr/>
            <p:nvPr/>
          </p:nvGrpSpPr>
          <p:grpSpPr>
            <a:xfrm>
              <a:off x="5377689" y="1222082"/>
              <a:ext cx="1478114" cy="4866149"/>
              <a:chOff x="5377689" y="1222082"/>
              <a:chExt cx="1478114" cy="4866149"/>
            </a:xfrm>
          </p:grpSpPr>
          <p:sp>
            <p:nvSpPr>
              <p:cNvPr id="19" name="íšḷïḋe">
                <a:extLst>
                  <a:ext uri="{FF2B5EF4-FFF2-40B4-BE49-F238E27FC236}">
                    <a16:creationId xmlns:a16="http://schemas.microsoft.com/office/drawing/2014/main" id="{6A332470-4CDC-48F1-98BA-ABE6D669796D}"/>
                  </a:ext>
                </a:extLst>
              </p:cNvPr>
              <p:cNvSpPr/>
              <p:nvPr/>
            </p:nvSpPr>
            <p:spPr bwMode="auto">
              <a:xfrm>
                <a:off x="5774205" y="2164587"/>
                <a:ext cx="1081598" cy="778501"/>
              </a:xfrm>
              <a:prstGeom prst="rect">
                <a:avLst/>
              </a:prstGeom>
              <a:solidFill>
                <a:schemeClr val="accent5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i$ļíḑe">
                <a:extLst>
                  <a:ext uri="{FF2B5EF4-FFF2-40B4-BE49-F238E27FC236}">
                    <a16:creationId xmlns:a16="http://schemas.microsoft.com/office/drawing/2014/main" id="{74C09D94-580C-4176-8A00-4BBE685969A5}"/>
                  </a:ext>
                </a:extLst>
              </p:cNvPr>
              <p:cNvSpPr/>
              <p:nvPr/>
            </p:nvSpPr>
            <p:spPr bwMode="auto">
              <a:xfrm>
                <a:off x="6316041" y="2164587"/>
                <a:ext cx="539761" cy="778501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1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slidé">
                <a:extLst>
                  <a:ext uri="{FF2B5EF4-FFF2-40B4-BE49-F238E27FC236}">
                    <a16:creationId xmlns:a16="http://schemas.microsoft.com/office/drawing/2014/main" id="{D9D7B51F-EFC3-4BDA-97AF-636CC5F29EB1}"/>
                  </a:ext>
                </a:extLst>
              </p:cNvPr>
              <p:cNvSpPr/>
              <p:nvPr/>
            </p:nvSpPr>
            <p:spPr bwMode="auto">
              <a:xfrm>
                <a:off x="5576985" y="1222082"/>
                <a:ext cx="1079520" cy="683005"/>
              </a:xfrm>
              <a:custGeom>
                <a:avLst/>
                <a:gdLst>
                  <a:gd name="T0" fmla="*/ 218 w 218"/>
                  <a:gd name="T1" fmla="*/ 139 h 139"/>
                  <a:gd name="T2" fmla="*/ 0 w 218"/>
                  <a:gd name="T3" fmla="*/ 139 h 139"/>
                  <a:gd name="T4" fmla="*/ 0 w 218"/>
                  <a:gd name="T5" fmla="*/ 109 h 139"/>
                  <a:gd name="T6" fmla="*/ 109 w 218"/>
                  <a:gd name="T7" fmla="*/ 0 h 139"/>
                  <a:gd name="T8" fmla="*/ 109 w 218"/>
                  <a:gd name="T9" fmla="*/ 0 h 139"/>
                  <a:gd name="T10" fmla="*/ 218 w 218"/>
                  <a:gd name="T11" fmla="*/ 109 h 139"/>
                  <a:gd name="T12" fmla="*/ 218 w 218"/>
                  <a:gd name="T13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8" h="139">
                    <a:moveTo>
                      <a:pt x="218" y="139"/>
                    </a:move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69" y="0"/>
                      <a:pt x="218" y="49"/>
                      <a:pt x="218" y="109"/>
                    </a:cubicBezTo>
                    <a:lnTo>
                      <a:pt x="218" y="139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šlîḍe">
                <a:extLst>
                  <a:ext uri="{FF2B5EF4-FFF2-40B4-BE49-F238E27FC236}">
                    <a16:creationId xmlns:a16="http://schemas.microsoft.com/office/drawing/2014/main" id="{96434F17-670E-4043-B3E6-2B3016A00287}"/>
                  </a:ext>
                </a:extLst>
              </p:cNvPr>
              <p:cNvSpPr/>
              <p:nvPr/>
            </p:nvSpPr>
            <p:spPr bwMode="auto">
              <a:xfrm>
                <a:off x="5576985" y="1851112"/>
                <a:ext cx="1079520" cy="24496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ṡ1îďê">
                <a:extLst>
                  <a:ext uri="{FF2B5EF4-FFF2-40B4-BE49-F238E27FC236}">
                    <a16:creationId xmlns:a16="http://schemas.microsoft.com/office/drawing/2014/main" id="{4FE67B32-97E9-4651-AD0B-6009AFA28A9B}"/>
                  </a:ext>
                </a:extLst>
              </p:cNvPr>
              <p:cNvSpPr/>
              <p:nvPr/>
            </p:nvSpPr>
            <p:spPr bwMode="auto">
              <a:xfrm>
                <a:off x="6116744" y="1222082"/>
                <a:ext cx="539761" cy="869845"/>
              </a:xfrm>
              <a:custGeom>
                <a:avLst/>
                <a:gdLst>
                  <a:gd name="T0" fmla="*/ 0 w 109"/>
                  <a:gd name="T1" fmla="*/ 0 h 177"/>
                  <a:gd name="T2" fmla="*/ 0 w 109"/>
                  <a:gd name="T3" fmla="*/ 177 h 177"/>
                  <a:gd name="T4" fmla="*/ 109 w 109"/>
                  <a:gd name="T5" fmla="*/ 177 h 177"/>
                  <a:gd name="T6" fmla="*/ 109 w 109"/>
                  <a:gd name="T7" fmla="*/ 139 h 177"/>
                  <a:gd name="T8" fmla="*/ 109 w 109"/>
                  <a:gd name="T9" fmla="*/ 128 h 177"/>
                  <a:gd name="T10" fmla="*/ 109 w 109"/>
                  <a:gd name="T11" fmla="*/ 109 h 177"/>
                  <a:gd name="T12" fmla="*/ 0 w 109"/>
                  <a:gd name="T13" fmla="*/ 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177">
                    <a:moveTo>
                      <a:pt x="0" y="0"/>
                    </a:moveTo>
                    <a:cubicBezTo>
                      <a:pt x="0" y="177"/>
                      <a:pt x="0" y="177"/>
                      <a:pt x="0" y="177"/>
                    </a:cubicBezTo>
                    <a:cubicBezTo>
                      <a:pt x="109" y="177"/>
                      <a:pt x="109" y="177"/>
                      <a:pt x="109" y="177"/>
                    </a:cubicBezTo>
                    <a:cubicBezTo>
                      <a:pt x="109" y="139"/>
                      <a:pt x="109" y="139"/>
                      <a:pt x="109" y="139"/>
                    </a:cubicBezTo>
                    <a:cubicBezTo>
                      <a:pt x="109" y="128"/>
                      <a:pt x="109" y="128"/>
                      <a:pt x="109" y="128"/>
                    </a:cubicBezTo>
                    <a:cubicBezTo>
                      <a:pt x="109" y="109"/>
                      <a:pt x="109" y="109"/>
                      <a:pt x="109" y="109"/>
                    </a:cubicBezTo>
                    <a:cubicBezTo>
                      <a:pt x="109" y="49"/>
                      <a:pt x="60" y="0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1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Sļíḍè">
                <a:extLst>
                  <a:ext uri="{FF2B5EF4-FFF2-40B4-BE49-F238E27FC236}">
                    <a16:creationId xmlns:a16="http://schemas.microsoft.com/office/drawing/2014/main" id="{4A0ECA6F-7DAF-411F-9F8D-08A1998202F7}"/>
                  </a:ext>
                </a:extLst>
              </p:cNvPr>
              <p:cNvSpPr/>
              <p:nvPr/>
            </p:nvSpPr>
            <p:spPr bwMode="auto">
              <a:xfrm>
                <a:off x="5377689" y="3011596"/>
                <a:ext cx="1081598" cy="77642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îṧļîďê">
                <a:extLst>
                  <a:ext uri="{FF2B5EF4-FFF2-40B4-BE49-F238E27FC236}">
                    <a16:creationId xmlns:a16="http://schemas.microsoft.com/office/drawing/2014/main" id="{77772117-1DAA-49FB-9D75-F0357B9AD528}"/>
                  </a:ext>
                </a:extLst>
              </p:cNvPr>
              <p:cNvSpPr/>
              <p:nvPr/>
            </p:nvSpPr>
            <p:spPr bwMode="auto">
              <a:xfrm>
                <a:off x="5919526" y="3011596"/>
                <a:ext cx="539761" cy="77642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1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ṣlïḋè">
                <a:extLst>
                  <a:ext uri="{FF2B5EF4-FFF2-40B4-BE49-F238E27FC236}">
                    <a16:creationId xmlns:a16="http://schemas.microsoft.com/office/drawing/2014/main" id="{F2338479-3F0C-4255-8185-F179C90D021F}"/>
                  </a:ext>
                </a:extLst>
              </p:cNvPr>
              <p:cNvSpPr/>
              <p:nvPr/>
            </p:nvSpPr>
            <p:spPr bwMode="auto">
              <a:xfrm>
                <a:off x="5576985" y="3856529"/>
                <a:ext cx="1079520" cy="7764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šľîḑè">
                <a:extLst>
                  <a:ext uri="{FF2B5EF4-FFF2-40B4-BE49-F238E27FC236}">
                    <a16:creationId xmlns:a16="http://schemas.microsoft.com/office/drawing/2014/main" id="{2A1ED8C4-CC7A-475D-BAAB-02ED890DD9B5}"/>
                  </a:ext>
                </a:extLst>
              </p:cNvPr>
              <p:cNvSpPr/>
              <p:nvPr/>
            </p:nvSpPr>
            <p:spPr bwMode="auto">
              <a:xfrm>
                <a:off x="6116744" y="3856529"/>
                <a:ext cx="539761" cy="77642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1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ṧľîḋê">
                <a:extLst>
                  <a:ext uri="{FF2B5EF4-FFF2-40B4-BE49-F238E27FC236}">
                    <a16:creationId xmlns:a16="http://schemas.microsoft.com/office/drawing/2014/main" id="{EBFD6734-F704-463A-BCE3-730F72D662B8}"/>
                  </a:ext>
                </a:extLst>
              </p:cNvPr>
              <p:cNvSpPr/>
              <p:nvPr/>
            </p:nvSpPr>
            <p:spPr bwMode="auto">
              <a:xfrm>
                <a:off x="5576985" y="4703538"/>
                <a:ext cx="1079520" cy="77642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ṣlîḑé">
                <a:extLst>
                  <a:ext uri="{FF2B5EF4-FFF2-40B4-BE49-F238E27FC236}">
                    <a16:creationId xmlns:a16="http://schemas.microsoft.com/office/drawing/2014/main" id="{8294D3E1-293F-4C33-B4BC-40CFB799CEEB}"/>
                  </a:ext>
                </a:extLst>
              </p:cNvPr>
              <p:cNvSpPr/>
              <p:nvPr/>
            </p:nvSpPr>
            <p:spPr bwMode="auto">
              <a:xfrm>
                <a:off x="6116744" y="4703538"/>
                <a:ext cx="539761" cy="77642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1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îṡḷïḍè">
                <a:extLst>
                  <a:ext uri="{FF2B5EF4-FFF2-40B4-BE49-F238E27FC236}">
                    <a16:creationId xmlns:a16="http://schemas.microsoft.com/office/drawing/2014/main" id="{7018CF9E-CA32-4FD8-B4A8-8AF1F99737DB}"/>
                  </a:ext>
                </a:extLst>
              </p:cNvPr>
              <p:cNvSpPr/>
              <p:nvPr/>
            </p:nvSpPr>
            <p:spPr bwMode="auto">
              <a:xfrm>
                <a:off x="5576985" y="5546394"/>
                <a:ext cx="1079520" cy="541837"/>
              </a:xfrm>
              <a:custGeom>
                <a:avLst/>
                <a:gdLst>
                  <a:gd name="T0" fmla="*/ 260 w 520"/>
                  <a:gd name="T1" fmla="*/ 261 h 261"/>
                  <a:gd name="T2" fmla="*/ 0 w 520"/>
                  <a:gd name="T3" fmla="*/ 0 h 261"/>
                  <a:gd name="T4" fmla="*/ 520 w 520"/>
                  <a:gd name="T5" fmla="*/ 0 h 261"/>
                  <a:gd name="T6" fmla="*/ 260 w 520"/>
                  <a:gd name="T7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0" h="261">
                    <a:moveTo>
                      <a:pt x="260" y="261"/>
                    </a:moveTo>
                    <a:lnTo>
                      <a:pt x="0" y="0"/>
                    </a:lnTo>
                    <a:lnTo>
                      <a:pt x="520" y="0"/>
                    </a:lnTo>
                    <a:lnTo>
                      <a:pt x="260" y="26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ḻídê">
                <a:extLst>
                  <a:ext uri="{FF2B5EF4-FFF2-40B4-BE49-F238E27FC236}">
                    <a16:creationId xmlns:a16="http://schemas.microsoft.com/office/drawing/2014/main" id="{DBDCB02A-0F1F-405E-8297-4BC0685341FA}"/>
                  </a:ext>
                </a:extLst>
              </p:cNvPr>
              <p:cNvSpPr/>
              <p:nvPr/>
            </p:nvSpPr>
            <p:spPr bwMode="auto">
              <a:xfrm>
                <a:off x="5958969" y="5926302"/>
                <a:ext cx="315552" cy="161928"/>
              </a:xfrm>
              <a:custGeom>
                <a:avLst/>
                <a:gdLst>
                  <a:gd name="T0" fmla="*/ 76 w 152"/>
                  <a:gd name="T1" fmla="*/ 78 h 78"/>
                  <a:gd name="T2" fmla="*/ 152 w 152"/>
                  <a:gd name="T3" fmla="*/ 0 h 78"/>
                  <a:gd name="T4" fmla="*/ 0 w 152"/>
                  <a:gd name="T5" fmla="*/ 0 h 78"/>
                  <a:gd name="T6" fmla="*/ 0 w 152"/>
                  <a:gd name="T7" fmla="*/ 0 h 78"/>
                  <a:gd name="T8" fmla="*/ 76 w 152"/>
                  <a:gd name="T9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78">
                    <a:moveTo>
                      <a:pt x="76" y="78"/>
                    </a:moveTo>
                    <a:lnTo>
                      <a:pt x="15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76" y="78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šlîḑe">
                <a:extLst>
                  <a:ext uri="{FF2B5EF4-FFF2-40B4-BE49-F238E27FC236}">
                    <a16:creationId xmlns:a16="http://schemas.microsoft.com/office/drawing/2014/main" id="{718E140F-0118-4BA6-8EC3-7383E94E1CB9}"/>
                  </a:ext>
                </a:extLst>
              </p:cNvPr>
              <p:cNvSpPr/>
              <p:nvPr/>
            </p:nvSpPr>
            <p:spPr bwMode="auto">
              <a:xfrm>
                <a:off x="6116744" y="5546394"/>
                <a:ext cx="539761" cy="541837"/>
              </a:xfrm>
              <a:custGeom>
                <a:avLst/>
                <a:gdLst>
                  <a:gd name="T0" fmla="*/ 0 w 260"/>
                  <a:gd name="T1" fmla="*/ 261 h 261"/>
                  <a:gd name="T2" fmla="*/ 260 w 260"/>
                  <a:gd name="T3" fmla="*/ 0 h 261"/>
                  <a:gd name="T4" fmla="*/ 0 w 260"/>
                  <a:gd name="T5" fmla="*/ 0 h 261"/>
                  <a:gd name="T6" fmla="*/ 0 w 260"/>
                  <a:gd name="T7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" h="261">
                    <a:moveTo>
                      <a:pt x="0" y="261"/>
                    </a:moveTo>
                    <a:lnTo>
                      <a:pt x="260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1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7" name="肘形连接符 3">
              <a:extLst>
                <a:ext uri="{FF2B5EF4-FFF2-40B4-BE49-F238E27FC236}">
                  <a16:creationId xmlns:a16="http://schemas.microsoft.com/office/drawing/2014/main" id="{A0CCBBE3-6578-4956-A6B1-68BD77D19AA8}"/>
                </a:ext>
              </a:extLst>
            </p:cNvPr>
            <p:cNvCxnSpPr/>
            <p:nvPr/>
          </p:nvCxnSpPr>
          <p:spPr>
            <a:xfrm rot="10800000">
              <a:off x="4211559" y="2036367"/>
              <a:ext cx="976485" cy="1323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4">
              <a:extLst>
                <a:ext uri="{FF2B5EF4-FFF2-40B4-BE49-F238E27FC236}">
                  <a16:creationId xmlns:a16="http://schemas.microsoft.com/office/drawing/2014/main" id="{4D50B8D2-CB20-4F8B-A695-457559CF489C}"/>
                </a:ext>
              </a:extLst>
            </p:cNvPr>
            <p:cNvCxnSpPr/>
            <p:nvPr/>
          </p:nvCxnSpPr>
          <p:spPr>
            <a:xfrm rot="10800000">
              <a:off x="4211560" y="4723740"/>
              <a:ext cx="1166128" cy="3479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肘形连接符 5">
              <a:extLst>
                <a:ext uri="{FF2B5EF4-FFF2-40B4-BE49-F238E27FC236}">
                  <a16:creationId xmlns:a16="http://schemas.microsoft.com/office/drawing/2014/main" id="{ABFEF3E7-E404-4D2C-9D81-B1AE6AD416E8}"/>
                </a:ext>
              </a:extLst>
            </p:cNvPr>
            <p:cNvCxnSpPr/>
            <p:nvPr/>
          </p:nvCxnSpPr>
          <p:spPr>
            <a:xfrm flipV="1">
              <a:off x="7113141" y="2036368"/>
              <a:ext cx="734731" cy="5141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肘形连接符 6">
              <a:extLst>
                <a:ext uri="{FF2B5EF4-FFF2-40B4-BE49-F238E27FC236}">
                  <a16:creationId xmlns:a16="http://schemas.microsoft.com/office/drawing/2014/main" id="{209492FE-27B5-4392-B7DB-ED0E81AD5749}"/>
                </a:ext>
              </a:extLst>
            </p:cNvPr>
            <p:cNvCxnSpPr/>
            <p:nvPr/>
          </p:nvCxnSpPr>
          <p:spPr>
            <a:xfrm>
              <a:off x="6848229" y="4227493"/>
              <a:ext cx="962785" cy="6187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í$ľíḍé">
              <a:extLst>
                <a:ext uri="{FF2B5EF4-FFF2-40B4-BE49-F238E27FC236}">
                  <a16:creationId xmlns:a16="http://schemas.microsoft.com/office/drawing/2014/main" id="{F1658A92-62E4-4C34-A912-5DB1E35F1504}"/>
                </a:ext>
              </a:extLst>
            </p:cNvPr>
            <p:cNvSpPr txBox="1"/>
            <p:nvPr/>
          </p:nvSpPr>
          <p:spPr>
            <a:xfrm>
              <a:off x="8148228" y="1764001"/>
              <a:ext cx="3373846" cy="422902"/>
            </a:xfrm>
            <a:prstGeom prst="rect">
              <a:avLst/>
            </a:prstGeom>
            <a:noFill/>
          </p:spPr>
          <p:txBody>
            <a:bodyPr vert="horz" wrap="none" lIns="90000" tIns="46800" rIns="90000" bIns="46800" anchor="ctr">
              <a:normAutofit/>
            </a:bodyPr>
            <a:lstStyle/>
            <a:p>
              <a:pPr algn="l"/>
              <a:r>
                <a:rPr lang="en-US" altLang="zh-CN" sz="1400" b="1" dirty="0"/>
                <a:t>Text here</a:t>
              </a:r>
              <a:endParaRPr lang="zh-CN" altLang="en-US" sz="1400" b="1" dirty="0"/>
            </a:p>
          </p:txBody>
        </p:sp>
        <p:sp>
          <p:nvSpPr>
            <p:cNvPr id="12" name="iSļîḑè">
              <a:extLst>
                <a:ext uri="{FF2B5EF4-FFF2-40B4-BE49-F238E27FC236}">
                  <a16:creationId xmlns:a16="http://schemas.microsoft.com/office/drawing/2014/main" id="{CB495440-0D56-4DD1-A131-9394E17D970C}"/>
                </a:ext>
              </a:extLst>
            </p:cNvPr>
            <p:cNvSpPr txBox="1"/>
            <p:nvPr/>
          </p:nvSpPr>
          <p:spPr>
            <a:xfrm>
              <a:off x="8148228" y="2186902"/>
              <a:ext cx="3373846" cy="914362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13" name="îşḻîḍê">
              <a:extLst>
                <a:ext uri="{FF2B5EF4-FFF2-40B4-BE49-F238E27FC236}">
                  <a16:creationId xmlns:a16="http://schemas.microsoft.com/office/drawing/2014/main" id="{5F50850A-C849-4672-A08A-C2A9347E6E9A}"/>
                </a:ext>
              </a:extLst>
            </p:cNvPr>
            <p:cNvSpPr txBox="1"/>
            <p:nvPr/>
          </p:nvSpPr>
          <p:spPr>
            <a:xfrm>
              <a:off x="669926" y="1764001"/>
              <a:ext cx="3342752" cy="422902"/>
            </a:xfrm>
            <a:prstGeom prst="rect">
              <a:avLst/>
            </a:prstGeom>
            <a:noFill/>
          </p:spPr>
          <p:txBody>
            <a:bodyPr vert="horz" wrap="none" lIns="90000" tIns="46800" rIns="90000" bIns="46800" anchor="ctr">
              <a:normAutofit/>
            </a:bodyPr>
            <a:lstStyle/>
            <a:p>
              <a:pPr algn="r"/>
              <a:r>
                <a:rPr lang="en-US" altLang="zh-CN" sz="1400" b="1" dirty="0"/>
                <a:t>Text here</a:t>
              </a:r>
              <a:endParaRPr lang="zh-CN" altLang="en-US" sz="1400" b="1" dirty="0"/>
            </a:p>
          </p:txBody>
        </p:sp>
        <p:sp>
          <p:nvSpPr>
            <p:cNvPr id="14" name="î$ļiḍê">
              <a:extLst>
                <a:ext uri="{FF2B5EF4-FFF2-40B4-BE49-F238E27FC236}">
                  <a16:creationId xmlns:a16="http://schemas.microsoft.com/office/drawing/2014/main" id="{6F426C80-BAF0-46BE-A080-8823128872D5}"/>
                </a:ext>
              </a:extLst>
            </p:cNvPr>
            <p:cNvSpPr txBox="1"/>
            <p:nvPr/>
          </p:nvSpPr>
          <p:spPr>
            <a:xfrm>
              <a:off x="669926" y="2186901"/>
              <a:ext cx="3342752" cy="914363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15" name="íṥḷîḓè">
              <a:extLst>
                <a:ext uri="{FF2B5EF4-FFF2-40B4-BE49-F238E27FC236}">
                  <a16:creationId xmlns:a16="http://schemas.microsoft.com/office/drawing/2014/main" id="{B22E4758-B9C6-46E0-92AD-E83CD1054CD0}"/>
                </a:ext>
              </a:extLst>
            </p:cNvPr>
            <p:cNvSpPr txBox="1"/>
            <p:nvPr/>
          </p:nvSpPr>
          <p:spPr>
            <a:xfrm>
              <a:off x="669926" y="4440816"/>
              <a:ext cx="3342752" cy="422902"/>
            </a:xfrm>
            <a:prstGeom prst="rect">
              <a:avLst/>
            </a:prstGeom>
            <a:noFill/>
          </p:spPr>
          <p:txBody>
            <a:bodyPr vert="horz" wrap="none" lIns="90000" tIns="46800" rIns="90000" bIns="46800" anchor="ctr">
              <a:normAutofit/>
            </a:bodyPr>
            <a:lstStyle/>
            <a:p>
              <a:pPr algn="r"/>
              <a:r>
                <a:rPr lang="en-US" altLang="zh-CN" sz="1400" b="1" dirty="0"/>
                <a:t>Text here</a:t>
              </a:r>
              <a:endParaRPr lang="zh-CN" altLang="en-US" sz="1400" b="1" dirty="0"/>
            </a:p>
          </p:txBody>
        </p:sp>
        <p:sp>
          <p:nvSpPr>
            <p:cNvPr id="16" name="îṩ1iḋè">
              <a:extLst>
                <a:ext uri="{FF2B5EF4-FFF2-40B4-BE49-F238E27FC236}">
                  <a16:creationId xmlns:a16="http://schemas.microsoft.com/office/drawing/2014/main" id="{75FB21F1-4AC9-48D9-B264-FF13563A0217}"/>
                </a:ext>
              </a:extLst>
            </p:cNvPr>
            <p:cNvSpPr txBox="1"/>
            <p:nvPr/>
          </p:nvSpPr>
          <p:spPr>
            <a:xfrm>
              <a:off x="669926" y="4863716"/>
              <a:ext cx="3342752" cy="914400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17" name="iśḻiḓè">
              <a:extLst>
                <a:ext uri="{FF2B5EF4-FFF2-40B4-BE49-F238E27FC236}">
                  <a16:creationId xmlns:a16="http://schemas.microsoft.com/office/drawing/2014/main" id="{7F2637DD-B518-4151-BA54-76AFBE1AD414}"/>
                </a:ext>
              </a:extLst>
            </p:cNvPr>
            <p:cNvSpPr txBox="1"/>
            <p:nvPr/>
          </p:nvSpPr>
          <p:spPr>
            <a:xfrm>
              <a:off x="8148228" y="4440816"/>
              <a:ext cx="3372260" cy="422902"/>
            </a:xfrm>
            <a:prstGeom prst="rect">
              <a:avLst/>
            </a:prstGeom>
            <a:noFill/>
          </p:spPr>
          <p:txBody>
            <a:bodyPr vert="horz" wrap="none" lIns="90000" tIns="46800" rIns="90000" bIns="46800" anchor="ctr">
              <a:normAutofit/>
            </a:bodyPr>
            <a:lstStyle/>
            <a:p>
              <a:pPr algn="l"/>
              <a:r>
                <a:rPr lang="en-US" altLang="zh-CN" sz="1400" b="1" dirty="0"/>
                <a:t>Text here</a:t>
              </a:r>
              <a:endParaRPr lang="zh-CN" altLang="en-US" sz="1400" b="1" dirty="0"/>
            </a:p>
          </p:txBody>
        </p:sp>
        <p:sp>
          <p:nvSpPr>
            <p:cNvPr id="18" name="îṥlîḑe">
              <a:extLst>
                <a:ext uri="{FF2B5EF4-FFF2-40B4-BE49-F238E27FC236}">
                  <a16:creationId xmlns:a16="http://schemas.microsoft.com/office/drawing/2014/main" id="{59008B4B-28C6-4730-9516-D169A5BBA837}"/>
                </a:ext>
              </a:extLst>
            </p:cNvPr>
            <p:cNvSpPr txBox="1"/>
            <p:nvPr/>
          </p:nvSpPr>
          <p:spPr>
            <a:xfrm>
              <a:off x="8148228" y="4863716"/>
              <a:ext cx="3372260" cy="914400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610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D359F57-F914-445A-B752-CBD4C3D34405}"/>
              </a:ext>
            </a:extLst>
          </p:cNvPr>
          <p:cNvCxnSpPr>
            <a:cxnSpLocks/>
          </p:cNvCxnSpPr>
          <p:nvPr/>
        </p:nvCxnSpPr>
        <p:spPr>
          <a:xfrm>
            <a:off x="669925" y="3257710"/>
            <a:ext cx="5315923" cy="0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6A684F0-652D-4138-906D-8E647CDBCEB0}"/>
              </a:ext>
            </a:extLst>
          </p:cNvPr>
          <p:cNvSpPr txBox="1"/>
          <p:nvPr/>
        </p:nvSpPr>
        <p:spPr>
          <a:xfrm>
            <a:off x="829804" y="220442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标题 21">
            <a:extLst>
              <a:ext uri="{FF2B5EF4-FFF2-40B4-BE49-F238E27FC236}">
                <a16:creationId xmlns:a16="http://schemas.microsoft.com/office/drawing/2014/main" id="{35530EA4-F40E-4156-AB38-9913BBA9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29C5B88F-52F8-49B6-A2B5-4E786754D3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fe1d9bc7-6e63-4436-a7aa-c0f3efd4e63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B54217E-094C-447E-BD9D-00E228E2E8D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92" y="1592719"/>
            <a:ext cx="12188825" cy="5265280"/>
            <a:chOff x="1588" y="1592721"/>
            <a:chExt cx="12188825" cy="5265280"/>
          </a:xfrm>
        </p:grpSpPr>
        <p:sp>
          <p:nvSpPr>
            <p:cNvPr id="6" name="íṥliḋè">
              <a:extLst>
                <a:ext uri="{FF2B5EF4-FFF2-40B4-BE49-F238E27FC236}">
                  <a16:creationId xmlns:a16="http://schemas.microsoft.com/office/drawing/2014/main" id="{219110E2-6DA9-4AFE-88E1-A0CB5074C4CF}"/>
                </a:ext>
              </a:extLst>
            </p:cNvPr>
            <p:cNvSpPr/>
            <p:nvPr/>
          </p:nvSpPr>
          <p:spPr>
            <a:xfrm>
              <a:off x="1588" y="5647247"/>
              <a:ext cx="4020794" cy="121075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19999" y="93262"/>
                    <a:pt x="50023" y="546"/>
                    <a:pt x="60626" y="2"/>
                  </a:cubicBezTo>
                  <a:cubicBezTo>
                    <a:pt x="71229" y="-542"/>
                    <a:pt x="100000" y="93262"/>
                    <a:pt x="120000" y="12000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ffectLst>
              <a:outerShdw blurRad="38100" dist="38100" algn="ctr" rotWithShape="0">
                <a:srgbClr val="000000">
                  <a:alpha val="23000"/>
                </a:srgbClr>
              </a:outerShdw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ṥ1îḋe">
              <a:extLst>
                <a:ext uri="{FF2B5EF4-FFF2-40B4-BE49-F238E27FC236}">
                  <a16:creationId xmlns:a16="http://schemas.microsoft.com/office/drawing/2014/main" id="{4C9E5084-0554-4001-A15E-A87DAEA60E00}"/>
                </a:ext>
              </a:extLst>
            </p:cNvPr>
            <p:cNvSpPr/>
            <p:nvPr/>
          </p:nvSpPr>
          <p:spPr>
            <a:xfrm>
              <a:off x="1635194" y="4928478"/>
              <a:ext cx="4020794" cy="192952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19999" y="93262"/>
                    <a:pt x="50023" y="546"/>
                    <a:pt x="60626" y="2"/>
                  </a:cubicBezTo>
                  <a:cubicBezTo>
                    <a:pt x="71229" y="-542"/>
                    <a:pt x="100000" y="93262"/>
                    <a:pt x="120000" y="12000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ṣḻîḍè">
              <a:extLst>
                <a:ext uri="{FF2B5EF4-FFF2-40B4-BE49-F238E27FC236}">
                  <a16:creationId xmlns:a16="http://schemas.microsoft.com/office/drawing/2014/main" id="{AE194EB3-9F77-49E5-B682-C5404C2FC464}"/>
                </a:ext>
              </a:extLst>
            </p:cNvPr>
            <p:cNvSpPr/>
            <p:nvPr/>
          </p:nvSpPr>
          <p:spPr>
            <a:xfrm>
              <a:off x="3268800" y="5253753"/>
              <a:ext cx="4020794" cy="160424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19999" y="93262"/>
                    <a:pt x="50023" y="546"/>
                    <a:pt x="60626" y="2"/>
                  </a:cubicBezTo>
                  <a:cubicBezTo>
                    <a:pt x="71229" y="-542"/>
                    <a:pt x="100000" y="93262"/>
                    <a:pt x="120000" y="12000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ffectLst>
              <a:outerShdw blurRad="38100" dist="38100" algn="ctr" rotWithShape="0">
                <a:srgbClr val="000000">
                  <a:alpha val="23000"/>
                </a:srgbClr>
              </a:outerShdw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$ľíḓè">
              <a:extLst>
                <a:ext uri="{FF2B5EF4-FFF2-40B4-BE49-F238E27FC236}">
                  <a16:creationId xmlns:a16="http://schemas.microsoft.com/office/drawing/2014/main" id="{344CF7AD-2C91-4FA3-BC7B-1D34877A697F}"/>
                </a:ext>
              </a:extLst>
            </p:cNvPr>
            <p:cNvSpPr/>
            <p:nvPr/>
          </p:nvSpPr>
          <p:spPr>
            <a:xfrm>
              <a:off x="4902406" y="4501901"/>
              <a:ext cx="4020794" cy="235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19999" y="93262"/>
                    <a:pt x="50023" y="546"/>
                    <a:pt x="60626" y="2"/>
                  </a:cubicBezTo>
                  <a:cubicBezTo>
                    <a:pt x="71229" y="-542"/>
                    <a:pt x="100000" y="93262"/>
                    <a:pt x="120000" y="12000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65100" dist="38100" algn="ctr" rotWithShape="0">
                <a:srgbClr val="000000">
                  <a:alpha val="23000"/>
                </a:srgbClr>
              </a:outerShdw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ṡľidê">
              <a:extLst>
                <a:ext uri="{FF2B5EF4-FFF2-40B4-BE49-F238E27FC236}">
                  <a16:creationId xmlns:a16="http://schemas.microsoft.com/office/drawing/2014/main" id="{32BA9F45-4141-4C8B-AA09-9C4E4DA4F48B}"/>
                </a:ext>
              </a:extLst>
            </p:cNvPr>
            <p:cNvSpPr/>
            <p:nvPr/>
          </p:nvSpPr>
          <p:spPr>
            <a:xfrm>
              <a:off x="6536012" y="5418281"/>
              <a:ext cx="4020794" cy="14397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19999" y="93262"/>
                    <a:pt x="50023" y="546"/>
                    <a:pt x="60626" y="2"/>
                  </a:cubicBezTo>
                  <a:cubicBezTo>
                    <a:pt x="71229" y="-542"/>
                    <a:pt x="100000" y="93262"/>
                    <a:pt x="120000" y="12000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outerShdw blurRad="38100" dist="38100" algn="ctr" rotWithShape="0">
                <a:srgbClr val="000000">
                  <a:alpha val="23000"/>
                </a:srgbClr>
              </a:outerShdw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$liďe">
              <a:extLst>
                <a:ext uri="{FF2B5EF4-FFF2-40B4-BE49-F238E27FC236}">
                  <a16:creationId xmlns:a16="http://schemas.microsoft.com/office/drawing/2014/main" id="{C0488373-1C47-412D-B012-CE60BC340E2D}"/>
                </a:ext>
              </a:extLst>
            </p:cNvPr>
            <p:cNvSpPr/>
            <p:nvPr/>
          </p:nvSpPr>
          <p:spPr>
            <a:xfrm>
              <a:off x="8169619" y="5537913"/>
              <a:ext cx="4020794" cy="13200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19999" y="93262"/>
                    <a:pt x="50023" y="546"/>
                    <a:pt x="60626" y="2"/>
                  </a:cubicBezTo>
                  <a:cubicBezTo>
                    <a:pt x="71229" y="-542"/>
                    <a:pt x="100000" y="93262"/>
                    <a:pt x="120000" y="12000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38100" dist="38100" algn="ctr" rotWithShape="0">
                <a:srgbClr val="000000">
                  <a:alpha val="23000"/>
                </a:srgbClr>
              </a:outerShdw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ṥḻïḑè">
              <a:extLst>
                <a:ext uri="{FF2B5EF4-FFF2-40B4-BE49-F238E27FC236}">
                  <a16:creationId xmlns:a16="http://schemas.microsoft.com/office/drawing/2014/main" id="{DB7329C4-A795-42CC-BEF2-ACE72E4327B7}"/>
                </a:ext>
              </a:extLst>
            </p:cNvPr>
            <p:cNvSpPr/>
            <p:nvPr/>
          </p:nvSpPr>
          <p:spPr>
            <a:xfrm rot="8100000">
              <a:off x="1644829" y="3538282"/>
              <a:ext cx="772411" cy="772411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ïsļïḓê">
              <a:extLst>
                <a:ext uri="{FF2B5EF4-FFF2-40B4-BE49-F238E27FC236}">
                  <a16:creationId xmlns:a16="http://schemas.microsoft.com/office/drawing/2014/main" id="{EA0A1066-2FFE-4F17-A137-94754BAC1BB7}"/>
                </a:ext>
              </a:extLst>
            </p:cNvPr>
            <p:cNvSpPr/>
            <p:nvPr/>
          </p:nvSpPr>
          <p:spPr>
            <a:xfrm rot="8100000">
              <a:off x="3274134" y="2823527"/>
              <a:ext cx="772411" cy="772411"/>
            </a:xfrm>
            <a:prstGeom prst="teardrop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ŝļïdê">
              <a:extLst>
                <a:ext uri="{FF2B5EF4-FFF2-40B4-BE49-F238E27FC236}">
                  <a16:creationId xmlns:a16="http://schemas.microsoft.com/office/drawing/2014/main" id="{8456B670-68D7-4467-A7F2-D1E543C663BE}"/>
                </a:ext>
              </a:extLst>
            </p:cNvPr>
            <p:cNvSpPr/>
            <p:nvPr/>
          </p:nvSpPr>
          <p:spPr>
            <a:xfrm rot="8100000">
              <a:off x="4902516" y="3172981"/>
              <a:ext cx="772411" cy="772411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şḷïḋê">
              <a:extLst>
                <a:ext uri="{FF2B5EF4-FFF2-40B4-BE49-F238E27FC236}">
                  <a16:creationId xmlns:a16="http://schemas.microsoft.com/office/drawing/2014/main" id="{7D045CEB-D0DB-4CF2-A53D-1579F30AB90B}"/>
                </a:ext>
              </a:extLst>
            </p:cNvPr>
            <p:cNvSpPr/>
            <p:nvPr/>
          </p:nvSpPr>
          <p:spPr>
            <a:xfrm rot="8100000">
              <a:off x="6545646" y="2428329"/>
              <a:ext cx="772411" cy="772411"/>
            </a:xfrm>
            <a:prstGeom prst="teardrop">
              <a:avLst/>
            </a:prstGeom>
            <a:solidFill>
              <a:schemeClr val="accent2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Sľiḋê">
              <a:extLst>
                <a:ext uri="{FF2B5EF4-FFF2-40B4-BE49-F238E27FC236}">
                  <a16:creationId xmlns:a16="http://schemas.microsoft.com/office/drawing/2014/main" id="{19182A42-333A-4196-86BC-A4C6C26A5DF0}"/>
                </a:ext>
              </a:extLst>
            </p:cNvPr>
            <p:cNvSpPr/>
            <p:nvPr/>
          </p:nvSpPr>
          <p:spPr>
            <a:xfrm rot="8100000">
              <a:off x="8188778" y="3350444"/>
              <a:ext cx="772411" cy="772411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šḷîḑê">
              <a:extLst>
                <a:ext uri="{FF2B5EF4-FFF2-40B4-BE49-F238E27FC236}">
                  <a16:creationId xmlns:a16="http://schemas.microsoft.com/office/drawing/2014/main" id="{1C00A32F-5055-4D1F-8938-3E901C6E03A7}"/>
                </a:ext>
              </a:extLst>
            </p:cNvPr>
            <p:cNvSpPr/>
            <p:nvPr/>
          </p:nvSpPr>
          <p:spPr>
            <a:xfrm rot="8100000">
              <a:off x="9822386" y="3486111"/>
              <a:ext cx="772411" cy="772411"/>
            </a:xfrm>
            <a:prstGeom prst="teardrop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šļïḍé">
              <a:extLst>
                <a:ext uri="{FF2B5EF4-FFF2-40B4-BE49-F238E27FC236}">
                  <a16:creationId xmlns:a16="http://schemas.microsoft.com/office/drawing/2014/main" id="{FB2E17EC-A8C8-4FA1-9589-ED5D34A2D251}"/>
                </a:ext>
              </a:extLst>
            </p:cNvPr>
            <p:cNvSpPr/>
            <p:nvPr/>
          </p:nvSpPr>
          <p:spPr>
            <a:xfrm>
              <a:off x="3531338" y="3117429"/>
              <a:ext cx="258003" cy="2641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008" y="78181"/>
                  </a:moveTo>
                  <a:lnTo>
                    <a:pt x="73008" y="78181"/>
                  </a:lnTo>
                  <a:cubicBezTo>
                    <a:pt x="73008" y="78181"/>
                    <a:pt x="119734" y="43896"/>
                    <a:pt x="115221" y="6753"/>
                  </a:cubicBezTo>
                  <a:lnTo>
                    <a:pt x="115221" y="4675"/>
                  </a:lnTo>
                  <a:cubicBezTo>
                    <a:pt x="112831" y="4675"/>
                    <a:pt x="112831" y="4675"/>
                    <a:pt x="112831" y="4675"/>
                  </a:cubicBezTo>
                  <a:cubicBezTo>
                    <a:pt x="75398" y="0"/>
                    <a:pt x="42212" y="46233"/>
                    <a:pt x="42212" y="46233"/>
                  </a:cubicBezTo>
                  <a:cubicBezTo>
                    <a:pt x="14070" y="41298"/>
                    <a:pt x="16460" y="48311"/>
                    <a:pt x="2389" y="78181"/>
                  </a:cubicBezTo>
                  <a:cubicBezTo>
                    <a:pt x="0" y="85194"/>
                    <a:pt x="4778" y="85194"/>
                    <a:pt x="9292" y="85194"/>
                  </a:cubicBezTo>
                  <a:cubicBezTo>
                    <a:pt x="14070" y="82857"/>
                    <a:pt x="23362" y="80519"/>
                    <a:pt x="23362" y="80519"/>
                  </a:cubicBezTo>
                  <a:cubicBezTo>
                    <a:pt x="40088" y="96623"/>
                    <a:pt x="40088" y="96623"/>
                    <a:pt x="40088" y="96623"/>
                  </a:cubicBezTo>
                  <a:cubicBezTo>
                    <a:pt x="40088" y="96623"/>
                    <a:pt x="37433" y="105714"/>
                    <a:pt x="35309" y="110389"/>
                  </a:cubicBezTo>
                  <a:cubicBezTo>
                    <a:pt x="32920" y="115064"/>
                    <a:pt x="35309" y="119740"/>
                    <a:pt x="40088" y="117402"/>
                  </a:cubicBezTo>
                  <a:cubicBezTo>
                    <a:pt x="70619" y="103376"/>
                    <a:pt x="77522" y="105714"/>
                    <a:pt x="73008" y="78181"/>
                  </a:cubicBezTo>
                  <a:close/>
                  <a:moveTo>
                    <a:pt x="79911" y="38961"/>
                  </a:moveTo>
                  <a:lnTo>
                    <a:pt x="79911" y="38961"/>
                  </a:lnTo>
                  <a:cubicBezTo>
                    <a:pt x="75398" y="34545"/>
                    <a:pt x="75398" y="29870"/>
                    <a:pt x="79911" y="25194"/>
                  </a:cubicBezTo>
                  <a:cubicBezTo>
                    <a:pt x="84690" y="20779"/>
                    <a:pt x="91592" y="20779"/>
                    <a:pt x="93982" y="25194"/>
                  </a:cubicBezTo>
                  <a:cubicBezTo>
                    <a:pt x="98761" y="29870"/>
                    <a:pt x="98761" y="34545"/>
                    <a:pt x="93982" y="38961"/>
                  </a:cubicBezTo>
                  <a:cubicBezTo>
                    <a:pt x="91592" y="43896"/>
                    <a:pt x="84690" y="43896"/>
                    <a:pt x="79911" y="389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199782A4-6266-4FB3-B69E-4B239DA9966F}"/>
                </a:ext>
              </a:extLst>
            </p:cNvPr>
            <p:cNvCxnSpPr/>
            <p:nvPr/>
          </p:nvCxnSpPr>
          <p:spPr>
            <a:xfrm>
              <a:off x="6928296" y="3360712"/>
              <a:ext cx="0" cy="8666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692AAC2-A1C1-459A-A3E8-2704B6EC613D}"/>
                </a:ext>
              </a:extLst>
            </p:cNvPr>
            <p:cNvCxnSpPr/>
            <p:nvPr/>
          </p:nvCxnSpPr>
          <p:spPr>
            <a:xfrm>
              <a:off x="5289996" y="4105364"/>
              <a:ext cx="0" cy="866686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EF1B87B-3C04-411D-8EEF-B112C5B91229}"/>
                </a:ext>
              </a:extLst>
            </p:cNvPr>
            <p:cNvCxnSpPr/>
            <p:nvPr/>
          </p:nvCxnSpPr>
          <p:spPr>
            <a:xfrm>
              <a:off x="3661221" y="3755910"/>
              <a:ext cx="0" cy="8666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76A0451-D8F2-4DB8-841C-D28D5ED1452C}"/>
                </a:ext>
              </a:extLst>
            </p:cNvPr>
            <p:cNvCxnSpPr/>
            <p:nvPr/>
          </p:nvCxnSpPr>
          <p:spPr>
            <a:xfrm>
              <a:off x="2022921" y="4470665"/>
              <a:ext cx="0" cy="866686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C83B83A-188C-415F-B97F-F0979F3235A0}"/>
                </a:ext>
              </a:extLst>
            </p:cNvPr>
            <p:cNvCxnSpPr/>
            <p:nvPr/>
          </p:nvCxnSpPr>
          <p:spPr>
            <a:xfrm>
              <a:off x="8566596" y="4273301"/>
              <a:ext cx="0" cy="866686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54C052C-2235-4094-93B6-B2E5F8ED14A8}"/>
                </a:ext>
              </a:extLst>
            </p:cNvPr>
            <p:cNvCxnSpPr/>
            <p:nvPr/>
          </p:nvCxnSpPr>
          <p:spPr>
            <a:xfrm>
              <a:off x="10204896" y="4399183"/>
              <a:ext cx="0" cy="8666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ïsḷîḓè">
              <a:extLst>
                <a:ext uri="{FF2B5EF4-FFF2-40B4-BE49-F238E27FC236}">
                  <a16:creationId xmlns:a16="http://schemas.microsoft.com/office/drawing/2014/main" id="{DF6336DC-FF13-4A32-A219-E349F4F78F23}"/>
                </a:ext>
              </a:extLst>
            </p:cNvPr>
            <p:cNvSpPr/>
            <p:nvPr/>
          </p:nvSpPr>
          <p:spPr>
            <a:xfrm>
              <a:off x="1251223" y="2774690"/>
              <a:ext cx="1489840" cy="30847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t" anchorCtr="0">
              <a:normAutofit/>
            </a:bodyPr>
            <a:lstStyle/>
            <a:p>
              <a:pPr algn="ctr">
                <a:buSzPct val="25000"/>
              </a:pPr>
              <a:r>
                <a:rPr lang="en-US" altLang="zh-CN" sz="1200" b="1" dirty="0">
                  <a:solidFill>
                    <a:schemeClr val="dk1">
                      <a:lumMod val="100000"/>
                    </a:schemeClr>
                  </a:solidFill>
                </a:rPr>
                <a:t>Keyword</a:t>
              </a:r>
              <a:endParaRPr lang="zh-CN" altLang="en-US" sz="1200" b="1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26" name="íṣlíḍê">
              <a:extLst>
                <a:ext uri="{FF2B5EF4-FFF2-40B4-BE49-F238E27FC236}">
                  <a16:creationId xmlns:a16="http://schemas.microsoft.com/office/drawing/2014/main" id="{9FBA97C9-6E1E-4359-AFE2-C6ECA3FA8564}"/>
                </a:ext>
              </a:extLst>
            </p:cNvPr>
            <p:cNvSpPr/>
            <p:nvPr/>
          </p:nvSpPr>
          <p:spPr>
            <a:xfrm>
              <a:off x="1251223" y="3083162"/>
              <a:ext cx="1490813" cy="400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12" tIns="45700" rIns="91412" bIns="45700" anchor="t" anchorCtr="0">
              <a:normAutofit/>
            </a:bodyPr>
            <a:lstStyle/>
            <a:p>
              <a:pPr algn="ctr">
                <a:buSzPct val="25000"/>
              </a:pPr>
              <a:r>
                <a:rPr lang="de-DE" sz="1200" dirty="0">
                  <a:solidFill>
                    <a:schemeClr val="dk1">
                      <a:lumMod val="100000"/>
                    </a:schemeClr>
                  </a:solidFill>
                  <a:latin typeface="Impact" panose="020B0806030902050204" pitchFamily="34" charset="0"/>
                </a:rPr>
                <a:t>4.531 | 62 %</a:t>
              </a:r>
            </a:p>
          </p:txBody>
        </p:sp>
        <p:sp>
          <p:nvSpPr>
            <p:cNvPr id="27" name="íSlïďé">
              <a:extLst>
                <a:ext uri="{FF2B5EF4-FFF2-40B4-BE49-F238E27FC236}">
                  <a16:creationId xmlns:a16="http://schemas.microsoft.com/office/drawing/2014/main" id="{F1AF7242-EE14-4830-AD9B-0E06A4EA5E2C}"/>
                </a:ext>
              </a:extLst>
            </p:cNvPr>
            <p:cNvSpPr/>
            <p:nvPr/>
          </p:nvSpPr>
          <p:spPr>
            <a:xfrm>
              <a:off x="2871569" y="2020395"/>
              <a:ext cx="1489840" cy="30847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t" anchorCtr="0">
              <a:normAutofit/>
            </a:bodyPr>
            <a:lstStyle/>
            <a:p>
              <a:pPr algn="ctr">
                <a:buSzPct val="25000"/>
              </a:pPr>
              <a:r>
                <a:rPr lang="en-US" altLang="zh-CN" sz="1200" b="1" dirty="0">
                  <a:solidFill>
                    <a:schemeClr val="dk1">
                      <a:lumMod val="100000"/>
                    </a:schemeClr>
                  </a:solidFill>
                </a:rPr>
                <a:t>Keyword</a:t>
              </a:r>
              <a:endParaRPr lang="zh-CN" altLang="en-US" sz="1200" b="1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28" name="ïṧḻîdê">
              <a:extLst>
                <a:ext uri="{FF2B5EF4-FFF2-40B4-BE49-F238E27FC236}">
                  <a16:creationId xmlns:a16="http://schemas.microsoft.com/office/drawing/2014/main" id="{E18645D6-F4E4-4CA3-B01A-CE2E3AF9AFDC}"/>
                </a:ext>
              </a:extLst>
            </p:cNvPr>
            <p:cNvSpPr/>
            <p:nvPr/>
          </p:nvSpPr>
          <p:spPr>
            <a:xfrm>
              <a:off x="2871569" y="2328867"/>
              <a:ext cx="1490813" cy="400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12" tIns="45700" rIns="91412" bIns="45700" anchor="t" anchorCtr="0">
              <a:normAutofit/>
            </a:bodyPr>
            <a:lstStyle/>
            <a:p>
              <a:pPr algn="ctr">
                <a:buSzPct val="25000"/>
              </a:pPr>
              <a:r>
                <a:rPr lang="de-DE" sz="1200">
                  <a:solidFill>
                    <a:schemeClr val="accent1"/>
                  </a:solidFill>
                  <a:latin typeface="Impact" panose="020B0806030902050204" pitchFamily="34" charset="0"/>
                </a:rPr>
                <a:t>4.531 | 62 %</a:t>
              </a:r>
            </a:p>
          </p:txBody>
        </p:sp>
        <p:sp>
          <p:nvSpPr>
            <p:cNvPr id="29" name="iṧ1ïḋe">
              <a:extLst>
                <a:ext uri="{FF2B5EF4-FFF2-40B4-BE49-F238E27FC236}">
                  <a16:creationId xmlns:a16="http://schemas.microsoft.com/office/drawing/2014/main" id="{E89EFFF0-B3BA-4264-96FC-C96C150828E2}"/>
                </a:ext>
              </a:extLst>
            </p:cNvPr>
            <p:cNvSpPr/>
            <p:nvPr/>
          </p:nvSpPr>
          <p:spPr>
            <a:xfrm>
              <a:off x="4521762" y="2344806"/>
              <a:ext cx="1490813" cy="30847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t" anchorCtr="0">
              <a:normAutofit/>
            </a:bodyPr>
            <a:lstStyle/>
            <a:p>
              <a:pPr algn="ctr">
                <a:buSzPct val="25000"/>
              </a:pPr>
              <a:r>
                <a:rPr lang="en-US" altLang="zh-CN" sz="1200" b="1" dirty="0">
                  <a:solidFill>
                    <a:schemeClr val="dk1">
                      <a:lumMod val="100000"/>
                    </a:schemeClr>
                  </a:solidFill>
                </a:rPr>
                <a:t>Keyword</a:t>
              </a:r>
              <a:endParaRPr lang="zh-CN" altLang="en-US" sz="1200" b="1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30" name="išļide">
              <a:extLst>
                <a:ext uri="{FF2B5EF4-FFF2-40B4-BE49-F238E27FC236}">
                  <a16:creationId xmlns:a16="http://schemas.microsoft.com/office/drawing/2014/main" id="{287FFF9A-AFCD-4B6B-897A-E12146FD61D9}"/>
                </a:ext>
              </a:extLst>
            </p:cNvPr>
            <p:cNvSpPr/>
            <p:nvPr/>
          </p:nvSpPr>
          <p:spPr>
            <a:xfrm>
              <a:off x="4521762" y="2653277"/>
              <a:ext cx="1490813" cy="400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12" tIns="45700" rIns="91412" bIns="45700" anchor="t" anchorCtr="0">
              <a:normAutofit/>
            </a:bodyPr>
            <a:lstStyle/>
            <a:p>
              <a:pPr algn="ctr">
                <a:buSzPct val="25000"/>
              </a:pPr>
              <a:r>
                <a:rPr lang="de-DE" sz="1200">
                  <a:solidFill>
                    <a:schemeClr val="dk1">
                      <a:lumMod val="100000"/>
                    </a:schemeClr>
                  </a:solidFill>
                  <a:latin typeface="Impact" panose="020B0806030902050204" pitchFamily="34" charset="0"/>
                </a:rPr>
                <a:t>4.531 | 62 %</a:t>
              </a:r>
            </a:p>
          </p:txBody>
        </p:sp>
        <p:sp>
          <p:nvSpPr>
            <p:cNvPr id="31" name="iśľiďé">
              <a:extLst>
                <a:ext uri="{FF2B5EF4-FFF2-40B4-BE49-F238E27FC236}">
                  <a16:creationId xmlns:a16="http://schemas.microsoft.com/office/drawing/2014/main" id="{04F2F6A8-924B-4A1F-9130-78E6FE5FEFCC}"/>
                </a:ext>
              </a:extLst>
            </p:cNvPr>
            <p:cNvSpPr/>
            <p:nvPr/>
          </p:nvSpPr>
          <p:spPr>
            <a:xfrm>
              <a:off x="6153393" y="1592721"/>
              <a:ext cx="1490813" cy="30847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t" anchorCtr="0">
              <a:normAutofit/>
            </a:bodyPr>
            <a:lstStyle/>
            <a:p>
              <a:pPr algn="ctr">
                <a:buSzPct val="25000"/>
              </a:pPr>
              <a:r>
                <a:rPr lang="en-US" altLang="zh-CN" sz="1200" b="1" dirty="0">
                  <a:solidFill>
                    <a:schemeClr val="dk1">
                      <a:lumMod val="100000"/>
                    </a:schemeClr>
                  </a:solidFill>
                </a:rPr>
                <a:t>Keyword</a:t>
              </a:r>
              <a:endParaRPr lang="zh-CN" altLang="en-US" sz="1200" b="1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32" name="îśļïḋé">
              <a:extLst>
                <a:ext uri="{FF2B5EF4-FFF2-40B4-BE49-F238E27FC236}">
                  <a16:creationId xmlns:a16="http://schemas.microsoft.com/office/drawing/2014/main" id="{F984D68E-A82E-4FF7-8174-5B83CBC8B5C2}"/>
                </a:ext>
              </a:extLst>
            </p:cNvPr>
            <p:cNvSpPr/>
            <p:nvPr/>
          </p:nvSpPr>
          <p:spPr>
            <a:xfrm>
              <a:off x="6153393" y="1901193"/>
              <a:ext cx="1490813" cy="400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12" tIns="45700" rIns="91412" bIns="45700" anchor="t" anchorCtr="0">
              <a:normAutofit/>
            </a:bodyPr>
            <a:lstStyle/>
            <a:p>
              <a:pPr algn="ctr">
                <a:buSzPct val="25000"/>
              </a:pPr>
              <a:r>
                <a:rPr lang="de-DE" sz="1200" dirty="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4.531 | 62 %</a:t>
              </a:r>
            </a:p>
          </p:txBody>
        </p:sp>
        <p:sp>
          <p:nvSpPr>
            <p:cNvPr id="33" name="îṥḻidé">
              <a:extLst>
                <a:ext uri="{FF2B5EF4-FFF2-40B4-BE49-F238E27FC236}">
                  <a16:creationId xmlns:a16="http://schemas.microsoft.com/office/drawing/2014/main" id="{27054A4B-2F1B-4675-BF43-590CE530C78B}"/>
                </a:ext>
              </a:extLst>
            </p:cNvPr>
            <p:cNvSpPr/>
            <p:nvPr/>
          </p:nvSpPr>
          <p:spPr>
            <a:xfrm>
              <a:off x="7789577" y="2521297"/>
              <a:ext cx="1490813" cy="30847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t" anchorCtr="0">
              <a:normAutofit/>
            </a:bodyPr>
            <a:lstStyle/>
            <a:p>
              <a:pPr algn="ctr">
                <a:buSzPct val="25000"/>
              </a:pPr>
              <a:r>
                <a:rPr lang="en-US" altLang="zh-CN" sz="1200" b="1" dirty="0">
                  <a:solidFill>
                    <a:schemeClr val="dk1">
                      <a:lumMod val="100000"/>
                    </a:schemeClr>
                  </a:solidFill>
                </a:rPr>
                <a:t>Keyword</a:t>
              </a:r>
              <a:endParaRPr lang="zh-CN" altLang="en-US" sz="1200" b="1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34" name="îs1ïḓê">
              <a:extLst>
                <a:ext uri="{FF2B5EF4-FFF2-40B4-BE49-F238E27FC236}">
                  <a16:creationId xmlns:a16="http://schemas.microsoft.com/office/drawing/2014/main" id="{560B89AE-9FAF-4223-BE79-189517B5846C}"/>
                </a:ext>
              </a:extLst>
            </p:cNvPr>
            <p:cNvSpPr/>
            <p:nvPr/>
          </p:nvSpPr>
          <p:spPr>
            <a:xfrm>
              <a:off x="7789577" y="2829769"/>
              <a:ext cx="1490813" cy="400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12" tIns="45700" rIns="91412" bIns="45700" anchor="t" anchorCtr="0">
              <a:normAutofit/>
            </a:bodyPr>
            <a:lstStyle/>
            <a:p>
              <a:pPr algn="ctr">
                <a:buSzPct val="25000"/>
              </a:pPr>
              <a:r>
                <a:rPr lang="de-DE" sz="1200" dirty="0">
                  <a:solidFill>
                    <a:schemeClr val="dk1">
                      <a:lumMod val="100000"/>
                    </a:schemeClr>
                  </a:solidFill>
                  <a:latin typeface="Impact" panose="020B0806030902050204" pitchFamily="34" charset="0"/>
                </a:rPr>
                <a:t>4.531 | 62 %</a:t>
              </a:r>
            </a:p>
          </p:txBody>
        </p:sp>
        <p:sp>
          <p:nvSpPr>
            <p:cNvPr id="35" name="iṥľiḋé">
              <a:extLst>
                <a:ext uri="{FF2B5EF4-FFF2-40B4-BE49-F238E27FC236}">
                  <a16:creationId xmlns:a16="http://schemas.microsoft.com/office/drawing/2014/main" id="{D5BED2C4-3927-4A28-BD6C-C2A94E5A0CE3}"/>
                </a:ext>
              </a:extLst>
            </p:cNvPr>
            <p:cNvSpPr/>
            <p:nvPr/>
          </p:nvSpPr>
          <p:spPr>
            <a:xfrm>
              <a:off x="9418222" y="2653277"/>
              <a:ext cx="1489840" cy="30847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t" anchorCtr="0">
              <a:normAutofit/>
            </a:bodyPr>
            <a:lstStyle/>
            <a:p>
              <a:pPr algn="ctr">
                <a:buSzPct val="25000"/>
              </a:pPr>
              <a:r>
                <a:rPr lang="en-US" altLang="zh-CN" sz="1200" b="1" dirty="0">
                  <a:solidFill>
                    <a:schemeClr val="dk1">
                      <a:lumMod val="100000"/>
                    </a:schemeClr>
                  </a:solidFill>
                </a:rPr>
                <a:t>Keyword</a:t>
              </a:r>
              <a:endParaRPr lang="zh-CN" altLang="en-US" sz="1200" b="1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36" name="íśḻiḓé">
              <a:extLst>
                <a:ext uri="{FF2B5EF4-FFF2-40B4-BE49-F238E27FC236}">
                  <a16:creationId xmlns:a16="http://schemas.microsoft.com/office/drawing/2014/main" id="{7EF02048-D73C-412C-989E-4B4F0218FA4A}"/>
                </a:ext>
              </a:extLst>
            </p:cNvPr>
            <p:cNvSpPr/>
            <p:nvPr/>
          </p:nvSpPr>
          <p:spPr>
            <a:xfrm>
              <a:off x="9418222" y="2961748"/>
              <a:ext cx="1490813" cy="400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12" tIns="45700" rIns="91412" bIns="45700" anchor="t" anchorCtr="0">
              <a:normAutofit/>
            </a:bodyPr>
            <a:lstStyle/>
            <a:p>
              <a:pPr algn="ctr">
                <a:buSzPct val="25000"/>
              </a:pPr>
              <a:r>
                <a:rPr lang="de-DE" sz="12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4.531 | 62 %</a:t>
              </a:r>
            </a:p>
          </p:txBody>
        </p:sp>
        <p:sp>
          <p:nvSpPr>
            <p:cNvPr id="37" name="išḻíďé">
              <a:extLst>
                <a:ext uri="{FF2B5EF4-FFF2-40B4-BE49-F238E27FC236}">
                  <a16:creationId xmlns:a16="http://schemas.microsoft.com/office/drawing/2014/main" id="{FDABC176-7D35-4CFA-880F-FCA7D2905E54}"/>
                </a:ext>
              </a:extLst>
            </p:cNvPr>
            <p:cNvSpPr/>
            <p:nvPr/>
          </p:nvSpPr>
          <p:spPr>
            <a:xfrm>
              <a:off x="5262867" y="4945034"/>
              <a:ext cx="83231" cy="832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í$ļîḋé">
              <a:extLst>
                <a:ext uri="{FF2B5EF4-FFF2-40B4-BE49-F238E27FC236}">
                  <a16:creationId xmlns:a16="http://schemas.microsoft.com/office/drawing/2014/main" id="{43BFFC7D-6FE7-4DA6-B303-084A82D2BF28}"/>
                </a:ext>
              </a:extLst>
            </p:cNvPr>
            <p:cNvSpPr/>
            <p:nvPr/>
          </p:nvSpPr>
          <p:spPr>
            <a:xfrm>
              <a:off x="6901429" y="4202441"/>
              <a:ext cx="83231" cy="832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sḷïḑê">
              <a:extLst>
                <a:ext uri="{FF2B5EF4-FFF2-40B4-BE49-F238E27FC236}">
                  <a16:creationId xmlns:a16="http://schemas.microsoft.com/office/drawing/2014/main" id="{BD6D6F78-8286-46DB-9D41-31FB7259769C}"/>
                </a:ext>
              </a:extLst>
            </p:cNvPr>
            <p:cNvSpPr/>
            <p:nvPr/>
          </p:nvSpPr>
          <p:spPr>
            <a:xfrm>
              <a:off x="8524981" y="5105050"/>
              <a:ext cx="83231" cy="832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ṡļíďè">
              <a:extLst>
                <a:ext uri="{FF2B5EF4-FFF2-40B4-BE49-F238E27FC236}">
                  <a16:creationId xmlns:a16="http://schemas.microsoft.com/office/drawing/2014/main" id="{064FBDC3-A0C8-4BD5-864F-120967E84399}"/>
                </a:ext>
              </a:extLst>
            </p:cNvPr>
            <p:cNvSpPr/>
            <p:nvPr/>
          </p:nvSpPr>
          <p:spPr>
            <a:xfrm>
              <a:off x="10169078" y="5249825"/>
              <a:ext cx="83231" cy="832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ṣḻiḋê">
              <a:extLst>
                <a:ext uri="{FF2B5EF4-FFF2-40B4-BE49-F238E27FC236}">
                  <a16:creationId xmlns:a16="http://schemas.microsoft.com/office/drawing/2014/main" id="{6300647A-D2E0-4166-BD5B-F33AD257A6AE}"/>
                </a:ext>
              </a:extLst>
            </p:cNvPr>
            <p:cNvSpPr/>
            <p:nvPr/>
          </p:nvSpPr>
          <p:spPr>
            <a:xfrm>
              <a:off x="3620710" y="4580981"/>
              <a:ext cx="83231" cy="8323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ṩḷíďe">
              <a:extLst>
                <a:ext uri="{FF2B5EF4-FFF2-40B4-BE49-F238E27FC236}">
                  <a16:creationId xmlns:a16="http://schemas.microsoft.com/office/drawing/2014/main" id="{ECDF43B2-EA21-4D02-9ED6-7B3B229B3B13}"/>
                </a:ext>
              </a:extLst>
            </p:cNvPr>
            <p:cNvSpPr/>
            <p:nvPr/>
          </p:nvSpPr>
          <p:spPr>
            <a:xfrm>
              <a:off x="1983424" y="5302558"/>
              <a:ext cx="83231" cy="832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740E2452-1FFF-430B-907B-BE99B54F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F28FC4-C429-40C4-B9E3-E220E275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DBFCCC-ED0C-40E9-9D5B-D1416F33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96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23044-55D4-4C5E-A0D9-EB044CC3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142E1D-FC8E-4277-A422-05C6F7F7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BF94C5-52BD-4111-BA8E-F4000B3A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/>
          </a:p>
        </p:txBody>
      </p:sp>
      <p:grpSp>
        <p:nvGrpSpPr>
          <p:cNvPr id="5" name="70af7c63-869d-4cea-bc53-64e95cee38c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7B88964-D49C-4AB0-B959-C06F0AE8104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1" y="1120106"/>
            <a:ext cx="12188945" cy="4768290"/>
            <a:chOff x="-1" y="1120106"/>
            <a:chExt cx="12188945" cy="4768290"/>
          </a:xfrm>
        </p:grpSpPr>
        <p:sp>
          <p:nvSpPr>
            <p:cNvPr id="6" name="ïS1iḓe">
              <a:extLst>
                <a:ext uri="{FF2B5EF4-FFF2-40B4-BE49-F238E27FC236}">
                  <a16:creationId xmlns:a16="http://schemas.microsoft.com/office/drawing/2014/main" id="{C1E0A4C2-E7DE-40C4-8A4B-CECDB3F1C343}"/>
                </a:ext>
              </a:extLst>
            </p:cNvPr>
            <p:cNvSpPr/>
            <p:nvPr/>
          </p:nvSpPr>
          <p:spPr>
            <a:xfrm>
              <a:off x="-1" y="1120106"/>
              <a:ext cx="12188945" cy="2550771"/>
            </a:xfrm>
            <a:custGeom>
              <a:avLst/>
              <a:gdLst>
                <a:gd name="connsiteX0" fmla="*/ 0 w 12188945"/>
                <a:gd name="connsiteY0" fmla="*/ 0 h 2550771"/>
                <a:gd name="connsiteX1" fmla="*/ 12188945 w 12188945"/>
                <a:gd name="connsiteY1" fmla="*/ 0 h 2550771"/>
                <a:gd name="connsiteX2" fmla="*/ 12188945 w 12188945"/>
                <a:gd name="connsiteY2" fmla="*/ 1317140 h 2550771"/>
                <a:gd name="connsiteX3" fmla="*/ 6463532 w 12188945"/>
                <a:gd name="connsiteY3" fmla="*/ 2244361 h 2550771"/>
                <a:gd name="connsiteX4" fmla="*/ 3760419 w 12188945"/>
                <a:gd name="connsiteY4" fmla="*/ 2550771 h 2550771"/>
                <a:gd name="connsiteX5" fmla="*/ 0 w 12188945"/>
                <a:gd name="connsiteY5" fmla="*/ 2148442 h 255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88945" h="2550771">
                  <a:moveTo>
                    <a:pt x="0" y="0"/>
                  </a:moveTo>
                  <a:lnTo>
                    <a:pt x="12188945" y="0"/>
                  </a:lnTo>
                  <a:lnTo>
                    <a:pt x="12188945" y="1317140"/>
                  </a:lnTo>
                  <a:cubicBezTo>
                    <a:pt x="9854891" y="1317140"/>
                    <a:pt x="9376111" y="1482335"/>
                    <a:pt x="6463532" y="2244361"/>
                  </a:cubicBezTo>
                  <a:cubicBezTo>
                    <a:pt x="5595743" y="2470838"/>
                    <a:pt x="4653144" y="2550771"/>
                    <a:pt x="3760419" y="2550771"/>
                  </a:cubicBezTo>
                  <a:cubicBezTo>
                    <a:pt x="1750540" y="2550771"/>
                    <a:pt x="0" y="2148442"/>
                    <a:pt x="0" y="2148442"/>
                  </a:cubicBezTo>
                  <a:close/>
                </a:path>
              </a:pathLst>
            </a:custGeom>
            <a:blipFill>
              <a:blip r:embed="rId3"/>
              <a:stretch>
                <a:fillRect t="-84816" b="-83977"/>
              </a:stretch>
            </a:blip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ş1íďe">
              <a:extLst>
                <a:ext uri="{FF2B5EF4-FFF2-40B4-BE49-F238E27FC236}">
                  <a16:creationId xmlns:a16="http://schemas.microsoft.com/office/drawing/2014/main" id="{A59535AB-2396-4922-A239-084434D4E24B}"/>
                </a:ext>
              </a:extLst>
            </p:cNvPr>
            <p:cNvSpPr/>
            <p:nvPr/>
          </p:nvSpPr>
          <p:spPr>
            <a:xfrm>
              <a:off x="685484" y="1145178"/>
              <a:ext cx="10850564" cy="1781329"/>
            </a:xfrm>
            <a:custGeom>
              <a:avLst/>
              <a:gdLst>
                <a:gd name="connsiteX0" fmla="*/ 0 w 12188945"/>
                <a:gd name="connsiteY0" fmla="*/ 0 h 2550771"/>
                <a:gd name="connsiteX1" fmla="*/ 12188945 w 12188945"/>
                <a:gd name="connsiteY1" fmla="*/ 0 h 2550771"/>
                <a:gd name="connsiteX2" fmla="*/ 12188945 w 12188945"/>
                <a:gd name="connsiteY2" fmla="*/ 1317140 h 2550771"/>
                <a:gd name="connsiteX3" fmla="*/ 6463532 w 12188945"/>
                <a:gd name="connsiteY3" fmla="*/ 2244361 h 2550771"/>
                <a:gd name="connsiteX4" fmla="*/ 3760419 w 12188945"/>
                <a:gd name="connsiteY4" fmla="*/ 2550771 h 2550771"/>
                <a:gd name="connsiteX5" fmla="*/ 0 w 12188945"/>
                <a:gd name="connsiteY5" fmla="*/ 2148442 h 255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88945" h="2550771">
                  <a:moveTo>
                    <a:pt x="0" y="0"/>
                  </a:moveTo>
                  <a:lnTo>
                    <a:pt x="12188945" y="0"/>
                  </a:lnTo>
                  <a:lnTo>
                    <a:pt x="12188945" y="1317140"/>
                  </a:lnTo>
                  <a:cubicBezTo>
                    <a:pt x="9854891" y="1317140"/>
                    <a:pt x="9376111" y="1482335"/>
                    <a:pt x="6463532" y="2244361"/>
                  </a:cubicBezTo>
                  <a:cubicBezTo>
                    <a:pt x="5595743" y="2470838"/>
                    <a:pt x="4653144" y="2550771"/>
                    <a:pt x="3760419" y="2550771"/>
                  </a:cubicBezTo>
                  <a:cubicBezTo>
                    <a:pt x="1750540" y="2550771"/>
                    <a:pt x="0" y="2148442"/>
                    <a:pt x="0" y="2148442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8" name="íSľïḍè" title="MJ8JxobmQhO5YsZmEcy6DZVp0AZTfE39zvT5PAyas4bMl">
              <a:extLst>
                <a:ext uri="{FF2B5EF4-FFF2-40B4-BE49-F238E27FC236}">
                  <a16:creationId xmlns:a16="http://schemas.microsoft.com/office/drawing/2014/main" id="{CDB7C389-8BB6-4DB1-BB55-D756FE07FD4D}"/>
                </a:ext>
              </a:extLst>
            </p:cNvPr>
            <p:cNvGrpSpPr/>
            <p:nvPr/>
          </p:nvGrpSpPr>
          <p:grpSpPr>
            <a:xfrm>
              <a:off x="1343471" y="3150555"/>
              <a:ext cx="792088" cy="792085"/>
              <a:chOff x="2406923" y="2845390"/>
              <a:chExt cx="571222" cy="571221"/>
            </a:xfrm>
          </p:grpSpPr>
          <p:sp>
            <p:nvSpPr>
              <p:cNvPr id="35" name="iṧḷiḓê">
                <a:extLst>
                  <a:ext uri="{FF2B5EF4-FFF2-40B4-BE49-F238E27FC236}">
                    <a16:creationId xmlns:a16="http://schemas.microsoft.com/office/drawing/2014/main" id="{4E21702D-BD10-4C6F-A021-2459D7718FF8}"/>
                  </a:ext>
                </a:extLst>
              </p:cNvPr>
              <p:cNvSpPr/>
              <p:nvPr/>
            </p:nvSpPr>
            <p:spPr>
              <a:xfrm>
                <a:off x="2406923" y="2845390"/>
                <a:ext cx="571222" cy="57122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íṧḻîde" title="ry6MHxwOH8WsTKLSa514qPVJnvhhWFnRDjZGIbRZNsFBp">
                <a:extLst>
                  <a:ext uri="{FF2B5EF4-FFF2-40B4-BE49-F238E27FC236}">
                    <a16:creationId xmlns:a16="http://schemas.microsoft.com/office/drawing/2014/main" id="{25A0F92B-4FA1-41A5-86BD-EC9DE4C2F15B}"/>
                  </a:ext>
                </a:extLst>
              </p:cNvPr>
              <p:cNvSpPr/>
              <p:nvPr/>
            </p:nvSpPr>
            <p:spPr bwMode="auto">
              <a:xfrm>
                <a:off x="2540113" y="3026988"/>
                <a:ext cx="304842" cy="208019"/>
              </a:xfrm>
              <a:custGeom>
                <a:avLst/>
                <a:gdLst>
                  <a:gd name="connsiteX0" fmla="*/ 20293 w 607639"/>
                  <a:gd name="connsiteY0" fmla="*/ 364067 h 414642"/>
                  <a:gd name="connsiteX1" fmla="*/ 20293 w 607639"/>
                  <a:gd name="connsiteY1" fmla="*/ 384244 h 414642"/>
                  <a:gd name="connsiteX2" fmla="*/ 30351 w 607639"/>
                  <a:gd name="connsiteY2" fmla="*/ 394377 h 414642"/>
                  <a:gd name="connsiteX3" fmla="*/ 577199 w 607639"/>
                  <a:gd name="connsiteY3" fmla="*/ 394377 h 414642"/>
                  <a:gd name="connsiteX4" fmla="*/ 587346 w 607639"/>
                  <a:gd name="connsiteY4" fmla="*/ 384244 h 414642"/>
                  <a:gd name="connsiteX5" fmla="*/ 587346 w 607639"/>
                  <a:gd name="connsiteY5" fmla="*/ 364067 h 414642"/>
                  <a:gd name="connsiteX6" fmla="*/ 556995 w 607639"/>
                  <a:gd name="connsiteY6" fmla="*/ 364067 h 414642"/>
                  <a:gd name="connsiteX7" fmla="*/ 394916 w 607639"/>
                  <a:gd name="connsiteY7" fmla="*/ 364067 h 414642"/>
                  <a:gd name="connsiteX8" fmla="*/ 394916 w 607639"/>
                  <a:gd name="connsiteY8" fmla="*/ 374200 h 414642"/>
                  <a:gd name="connsiteX9" fmla="*/ 384859 w 607639"/>
                  <a:gd name="connsiteY9" fmla="*/ 384244 h 414642"/>
                  <a:gd name="connsiteX10" fmla="*/ 222780 w 607639"/>
                  <a:gd name="connsiteY10" fmla="*/ 384244 h 414642"/>
                  <a:gd name="connsiteX11" fmla="*/ 212634 w 607639"/>
                  <a:gd name="connsiteY11" fmla="*/ 374200 h 414642"/>
                  <a:gd name="connsiteX12" fmla="*/ 212634 w 607639"/>
                  <a:gd name="connsiteY12" fmla="*/ 364067 h 414642"/>
                  <a:gd name="connsiteX13" fmla="*/ 50644 w 607639"/>
                  <a:gd name="connsiteY13" fmla="*/ 364067 h 414642"/>
                  <a:gd name="connsiteX14" fmla="*/ 182270 w 607639"/>
                  <a:gd name="connsiteY14" fmla="*/ 262926 h 414642"/>
                  <a:gd name="connsiteX15" fmla="*/ 192432 w 607639"/>
                  <a:gd name="connsiteY15" fmla="*/ 262926 h 414642"/>
                  <a:gd name="connsiteX16" fmla="*/ 202593 w 607639"/>
                  <a:gd name="connsiteY16" fmla="*/ 273052 h 414642"/>
                  <a:gd name="connsiteX17" fmla="*/ 192432 w 607639"/>
                  <a:gd name="connsiteY17" fmla="*/ 283178 h 414642"/>
                  <a:gd name="connsiteX18" fmla="*/ 182270 w 607639"/>
                  <a:gd name="connsiteY18" fmla="*/ 283178 h 414642"/>
                  <a:gd name="connsiteX19" fmla="*/ 172109 w 607639"/>
                  <a:gd name="connsiteY19" fmla="*/ 273052 h 414642"/>
                  <a:gd name="connsiteX20" fmla="*/ 182270 w 607639"/>
                  <a:gd name="connsiteY20" fmla="*/ 262926 h 414642"/>
                  <a:gd name="connsiteX21" fmla="*/ 91153 w 607639"/>
                  <a:gd name="connsiteY21" fmla="*/ 262926 h 414642"/>
                  <a:gd name="connsiteX22" fmla="*/ 141783 w 607639"/>
                  <a:gd name="connsiteY22" fmla="*/ 262926 h 414642"/>
                  <a:gd name="connsiteX23" fmla="*/ 151927 w 607639"/>
                  <a:gd name="connsiteY23" fmla="*/ 273052 h 414642"/>
                  <a:gd name="connsiteX24" fmla="*/ 141783 w 607639"/>
                  <a:gd name="connsiteY24" fmla="*/ 283178 h 414642"/>
                  <a:gd name="connsiteX25" fmla="*/ 91153 w 607639"/>
                  <a:gd name="connsiteY25" fmla="*/ 283178 h 414642"/>
                  <a:gd name="connsiteX26" fmla="*/ 81009 w 607639"/>
                  <a:gd name="connsiteY26" fmla="*/ 273052 h 414642"/>
                  <a:gd name="connsiteX27" fmla="*/ 91153 w 607639"/>
                  <a:gd name="connsiteY27" fmla="*/ 262926 h 414642"/>
                  <a:gd name="connsiteX28" fmla="*/ 161988 w 607639"/>
                  <a:gd name="connsiteY28" fmla="*/ 222493 h 414642"/>
                  <a:gd name="connsiteX29" fmla="*/ 232948 w 607639"/>
                  <a:gd name="connsiteY29" fmla="*/ 222493 h 414642"/>
                  <a:gd name="connsiteX30" fmla="*/ 243098 w 607639"/>
                  <a:gd name="connsiteY30" fmla="*/ 232619 h 414642"/>
                  <a:gd name="connsiteX31" fmla="*/ 232948 w 607639"/>
                  <a:gd name="connsiteY31" fmla="*/ 242745 h 414642"/>
                  <a:gd name="connsiteX32" fmla="*/ 161988 w 607639"/>
                  <a:gd name="connsiteY32" fmla="*/ 242745 h 414642"/>
                  <a:gd name="connsiteX33" fmla="*/ 151927 w 607639"/>
                  <a:gd name="connsiteY33" fmla="*/ 232619 h 414642"/>
                  <a:gd name="connsiteX34" fmla="*/ 161988 w 607639"/>
                  <a:gd name="connsiteY34" fmla="*/ 222493 h 414642"/>
                  <a:gd name="connsiteX35" fmla="*/ 91146 w 607639"/>
                  <a:gd name="connsiteY35" fmla="*/ 222493 h 414642"/>
                  <a:gd name="connsiteX36" fmla="*/ 121467 w 607639"/>
                  <a:gd name="connsiteY36" fmla="*/ 222493 h 414642"/>
                  <a:gd name="connsiteX37" fmla="*/ 131604 w 607639"/>
                  <a:gd name="connsiteY37" fmla="*/ 232619 h 414642"/>
                  <a:gd name="connsiteX38" fmla="*/ 121467 w 607639"/>
                  <a:gd name="connsiteY38" fmla="*/ 242745 h 414642"/>
                  <a:gd name="connsiteX39" fmla="*/ 91146 w 607639"/>
                  <a:gd name="connsiteY39" fmla="*/ 242745 h 414642"/>
                  <a:gd name="connsiteX40" fmla="*/ 81009 w 607639"/>
                  <a:gd name="connsiteY40" fmla="*/ 232619 h 414642"/>
                  <a:gd name="connsiteX41" fmla="*/ 91146 w 607639"/>
                  <a:gd name="connsiteY41" fmla="*/ 222493 h 414642"/>
                  <a:gd name="connsiteX42" fmla="*/ 182270 w 607639"/>
                  <a:gd name="connsiteY42" fmla="*/ 182059 h 414642"/>
                  <a:gd name="connsiteX43" fmla="*/ 192432 w 607639"/>
                  <a:gd name="connsiteY43" fmla="*/ 182059 h 414642"/>
                  <a:gd name="connsiteX44" fmla="*/ 202593 w 607639"/>
                  <a:gd name="connsiteY44" fmla="*/ 192195 h 414642"/>
                  <a:gd name="connsiteX45" fmla="*/ 192432 w 607639"/>
                  <a:gd name="connsiteY45" fmla="*/ 202241 h 414642"/>
                  <a:gd name="connsiteX46" fmla="*/ 182270 w 607639"/>
                  <a:gd name="connsiteY46" fmla="*/ 202241 h 414642"/>
                  <a:gd name="connsiteX47" fmla="*/ 172109 w 607639"/>
                  <a:gd name="connsiteY47" fmla="*/ 192195 h 414642"/>
                  <a:gd name="connsiteX48" fmla="*/ 182270 w 607639"/>
                  <a:gd name="connsiteY48" fmla="*/ 182059 h 414642"/>
                  <a:gd name="connsiteX49" fmla="*/ 91153 w 607639"/>
                  <a:gd name="connsiteY49" fmla="*/ 182059 h 414642"/>
                  <a:gd name="connsiteX50" fmla="*/ 141783 w 607639"/>
                  <a:gd name="connsiteY50" fmla="*/ 182059 h 414642"/>
                  <a:gd name="connsiteX51" fmla="*/ 151927 w 607639"/>
                  <a:gd name="connsiteY51" fmla="*/ 192195 h 414642"/>
                  <a:gd name="connsiteX52" fmla="*/ 141783 w 607639"/>
                  <a:gd name="connsiteY52" fmla="*/ 202241 h 414642"/>
                  <a:gd name="connsiteX53" fmla="*/ 91153 w 607639"/>
                  <a:gd name="connsiteY53" fmla="*/ 202241 h 414642"/>
                  <a:gd name="connsiteX54" fmla="*/ 81009 w 607639"/>
                  <a:gd name="connsiteY54" fmla="*/ 192195 h 414642"/>
                  <a:gd name="connsiteX55" fmla="*/ 91153 w 607639"/>
                  <a:gd name="connsiteY55" fmla="*/ 182059 h 414642"/>
                  <a:gd name="connsiteX56" fmla="*/ 161988 w 607639"/>
                  <a:gd name="connsiteY56" fmla="*/ 141625 h 414642"/>
                  <a:gd name="connsiteX57" fmla="*/ 232948 w 607639"/>
                  <a:gd name="connsiteY57" fmla="*/ 141625 h 414642"/>
                  <a:gd name="connsiteX58" fmla="*/ 243098 w 607639"/>
                  <a:gd name="connsiteY58" fmla="*/ 151761 h 414642"/>
                  <a:gd name="connsiteX59" fmla="*/ 232948 w 607639"/>
                  <a:gd name="connsiteY59" fmla="*/ 161807 h 414642"/>
                  <a:gd name="connsiteX60" fmla="*/ 161988 w 607639"/>
                  <a:gd name="connsiteY60" fmla="*/ 161807 h 414642"/>
                  <a:gd name="connsiteX61" fmla="*/ 151927 w 607639"/>
                  <a:gd name="connsiteY61" fmla="*/ 151761 h 414642"/>
                  <a:gd name="connsiteX62" fmla="*/ 161988 w 607639"/>
                  <a:gd name="connsiteY62" fmla="*/ 141625 h 414642"/>
                  <a:gd name="connsiteX63" fmla="*/ 91146 w 607639"/>
                  <a:gd name="connsiteY63" fmla="*/ 141625 h 414642"/>
                  <a:gd name="connsiteX64" fmla="*/ 121467 w 607639"/>
                  <a:gd name="connsiteY64" fmla="*/ 141625 h 414642"/>
                  <a:gd name="connsiteX65" fmla="*/ 131604 w 607639"/>
                  <a:gd name="connsiteY65" fmla="*/ 151761 h 414642"/>
                  <a:gd name="connsiteX66" fmla="*/ 121467 w 607639"/>
                  <a:gd name="connsiteY66" fmla="*/ 161807 h 414642"/>
                  <a:gd name="connsiteX67" fmla="*/ 91146 w 607639"/>
                  <a:gd name="connsiteY67" fmla="*/ 161807 h 414642"/>
                  <a:gd name="connsiteX68" fmla="*/ 81009 w 607639"/>
                  <a:gd name="connsiteY68" fmla="*/ 151761 h 414642"/>
                  <a:gd name="connsiteX69" fmla="*/ 91146 w 607639"/>
                  <a:gd name="connsiteY69" fmla="*/ 141625 h 414642"/>
                  <a:gd name="connsiteX70" fmla="*/ 364566 w 607639"/>
                  <a:gd name="connsiteY70" fmla="*/ 102176 h 414642"/>
                  <a:gd name="connsiteX71" fmla="*/ 283573 w 607639"/>
                  <a:gd name="connsiteY71" fmla="*/ 192194 h 414642"/>
                  <a:gd name="connsiteX72" fmla="*/ 374712 w 607639"/>
                  <a:gd name="connsiteY72" fmla="*/ 283188 h 414642"/>
                  <a:gd name="connsiteX73" fmla="*/ 464783 w 607639"/>
                  <a:gd name="connsiteY73" fmla="*/ 202235 h 414642"/>
                  <a:gd name="connsiteX74" fmla="*/ 374712 w 607639"/>
                  <a:gd name="connsiteY74" fmla="*/ 202235 h 414642"/>
                  <a:gd name="connsiteX75" fmla="*/ 364566 w 607639"/>
                  <a:gd name="connsiteY75" fmla="*/ 192194 h 414642"/>
                  <a:gd name="connsiteX76" fmla="*/ 182270 w 607639"/>
                  <a:gd name="connsiteY76" fmla="*/ 101191 h 414642"/>
                  <a:gd name="connsiteX77" fmla="*/ 192432 w 607639"/>
                  <a:gd name="connsiteY77" fmla="*/ 101191 h 414642"/>
                  <a:gd name="connsiteX78" fmla="*/ 202593 w 607639"/>
                  <a:gd name="connsiteY78" fmla="*/ 111238 h 414642"/>
                  <a:gd name="connsiteX79" fmla="*/ 192432 w 607639"/>
                  <a:gd name="connsiteY79" fmla="*/ 121373 h 414642"/>
                  <a:gd name="connsiteX80" fmla="*/ 182270 w 607639"/>
                  <a:gd name="connsiteY80" fmla="*/ 121373 h 414642"/>
                  <a:gd name="connsiteX81" fmla="*/ 172109 w 607639"/>
                  <a:gd name="connsiteY81" fmla="*/ 111238 h 414642"/>
                  <a:gd name="connsiteX82" fmla="*/ 182270 w 607639"/>
                  <a:gd name="connsiteY82" fmla="*/ 101191 h 414642"/>
                  <a:gd name="connsiteX83" fmla="*/ 91153 w 607639"/>
                  <a:gd name="connsiteY83" fmla="*/ 101191 h 414642"/>
                  <a:gd name="connsiteX84" fmla="*/ 141783 w 607639"/>
                  <a:gd name="connsiteY84" fmla="*/ 101191 h 414642"/>
                  <a:gd name="connsiteX85" fmla="*/ 151927 w 607639"/>
                  <a:gd name="connsiteY85" fmla="*/ 111238 h 414642"/>
                  <a:gd name="connsiteX86" fmla="*/ 141783 w 607639"/>
                  <a:gd name="connsiteY86" fmla="*/ 121373 h 414642"/>
                  <a:gd name="connsiteX87" fmla="*/ 91153 w 607639"/>
                  <a:gd name="connsiteY87" fmla="*/ 121373 h 414642"/>
                  <a:gd name="connsiteX88" fmla="*/ 81009 w 607639"/>
                  <a:gd name="connsiteY88" fmla="*/ 111238 h 414642"/>
                  <a:gd name="connsiteX89" fmla="*/ 91153 w 607639"/>
                  <a:gd name="connsiteY89" fmla="*/ 101191 h 414642"/>
                  <a:gd name="connsiteX90" fmla="*/ 374712 w 607639"/>
                  <a:gd name="connsiteY90" fmla="*/ 80938 h 414642"/>
                  <a:gd name="connsiteX91" fmla="*/ 384858 w 607639"/>
                  <a:gd name="connsiteY91" fmla="*/ 91068 h 414642"/>
                  <a:gd name="connsiteX92" fmla="*/ 384858 w 607639"/>
                  <a:gd name="connsiteY92" fmla="*/ 182063 h 414642"/>
                  <a:gd name="connsiteX93" fmla="*/ 475998 w 607639"/>
                  <a:gd name="connsiteY93" fmla="*/ 182063 h 414642"/>
                  <a:gd name="connsiteX94" fmla="*/ 486055 w 607639"/>
                  <a:gd name="connsiteY94" fmla="*/ 192194 h 414642"/>
                  <a:gd name="connsiteX95" fmla="*/ 374712 w 607639"/>
                  <a:gd name="connsiteY95" fmla="*/ 303360 h 414642"/>
                  <a:gd name="connsiteX96" fmla="*/ 263280 w 607639"/>
                  <a:gd name="connsiteY96" fmla="*/ 192194 h 414642"/>
                  <a:gd name="connsiteX97" fmla="*/ 374712 w 607639"/>
                  <a:gd name="connsiteY97" fmla="*/ 80938 h 414642"/>
                  <a:gd name="connsiteX98" fmla="*/ 425343 w 607639"/>
                  <a:gd name="connsiteY98" fmla="*/ 61744 h 414642"/>
                  <a:gd name="connsiteX99" fmla="*/ 425343 w 607639"/>
                  <a:gd name="connsiteY99" fmla="*/ 141635 h 414642"/>
                  <a:gd name="connsiteX100" fmla="*/ 505373 w 607639"/>
                  <a:gd name="connsiteY100" fmla="*/ 141635 h 414642"/>
                  <a:gd name="connsiteX101" fmla="*/ 425343 w 607639"/>
                  <a:gd name="connsiteY101" fmla="*/ 61744 h 414642"/>
                  <a:gd name="connsiteX102" fmla="*/ 161988 w 607639"/>
                  <a:gd name="connsiteY102" fmla="*/ 60757 h 414642"/>
                  <a:gd name="connsiteX103" fmla="*/ 232948 w 607639"/>
                  <a:gd name="connsiteY103" fmla="*/ 60757 h 414642"/>
                  <a:gd name="connsiteX104" fmla="*/ 243098 w 607639"/>
                  <a:gd name="connsiteY104" fmla="*/ 70804 h 414642"/>
                  <a:gd name="connsiteX105" fmla="*/ 232948 w 607639"/>
                  <a:gd name="connsiteY105" fmla="*/ 80939 h 414642"/>
                  <a:gd name="connsiteX106" fmla="*/ 161988 w 607639"/>
                  <a:gd name="connsiteY106" fmla="*/ 80939 h 414642"/>
                  <a:gd name="connsiteX107" fmla="*/ 151927 w 607639"/>
                  <a:gd name="connsiteY107" fmla="*/ 70804 h 414642"/>
                  <a:gd name="connsiteX108" fmla="*/ 161988 w 607639"/>
                  <a:gd name="connsiteY108" fmla="*/ 60757 h 414642"/>
                  <a:gd name="connsiteX109" fmla="*/ 91146 w 607639"/>
                  <a:gd name="connsiteY109" fmla="*/ 60757 h 414642"/>
                  <a:gd name="connsiteX110" fmla="*/ 121467 w 607639"/>
                  <a:gd name="connsiteY110" fmla="*/ 60757 h 414642"/>
                  <a:gd name="connsiteX111" fmla="*/ 131604 w 607639"/>
                  <a:gd name="connsiteY111" fmla="*/ 70804 h 414642"/>
                  <a:gd name="connsiteX112" fmla="*/ 121467 w 607639"/>
                  <a:gd name="connsiteY112" fmla="*/ 80939 h 414642"/>
                  <a:gd name="connsiteX113" fmla="*/ 91146 w 607639"/>
                  <a:gd name="connsiteY113" fmla="*/ 80939 h 414642"/>
                  <a:gd name="connsiteX114" fmla="*/ 81009 w 607639"/>
                  <a:gd name="connsiteY114" fmla="*/ 70804 h 414642"/>
                  <a:gd name="connsiteX115" fmla="*/ 91146 w 607639"/>
                  <a:gd name="connsiteY115" fmla="*/ 60757 h 414642"/>
                  <a:gd name="connsiteX116" fmla="*/ 415194 w 607639"/>
                  <a:gd name="connsiteY116" fmla="*/ 40505 h 414642"/>
                  <a:gd name="connsiteX117" fmla="*/ 526560 w 607639"/>
                  <a:gd name="connsiteY117" fmla="*/ 151765 h 414642"/>
                  <a:gd name="connsiteX118" fmla="*/ 516501 w 607639"/>
                  <a:gd name="connsiteY118" fmla="*/ 161807 h 414642"/>
                  <a:gd name="connsiteX119" fmla="*/ 415194 w 607639"/>
                  <a:gd name="connsiteY119" fmla="*/ 161807 h 414642"/>
                  <a:gd name="connsiteX120" fmla="*/ 405046 w 607639"/>
                  <a:gd name="connsiteY120" fmla="*/ 151765 h 414642"/>
                  <a:gd name="connsiteX121" fmla="*/ 405046 w 607639"/>
                  <a:gd name="connsiteY121" fmla="*/ 50636 h 414642"/>
                  <a:gd name="connsiteX122" fmla="*/ 415194 w 607639"/>
                  <a:gd name="connsiteY122" fmla="*/ 40505 h 414642"/>
                  <a:gd name="connsiteX123" fmla="*/ 70848 w 607639"/>
                  <a:gd name="connsiteY123" fmla="*/ 20177 h 414642"/>
                  <a:gd name="connsiteX124" fmla="*/ 60791 w 607639"/>
                  <a:gd name="connsiteY124" fmla="*/ 30309 h 414642"/>
                  <a:gd name="connsiteX125" fmla="*/ 60791 w 607639"/>
                  <a:gd name="connsiteY125" fmla="*/ 343802 h 414642"/>
                  <a:gd name="connsiteX126" fmla="*/ 222780 w 607639"/>
                  <a:gd name="connsiteY126" fmla="*/ 343802 h 414642"/>
                  <a:gd name="connsiteX127" fmla="*/ 232927 w 607639"/>
                  <a:gd name="connsiteY127" fmla="*/ 353935 h 414642"/>
                  <a:gd name="connsiteX128" fmla="*/ 232927 w 607639"/>
                  <a:gd name="connsiteY128" fmla="*/ 364067 h 414642"/>
                  <a:gd name="connsiteX129" fmla="*/ 374712 w 607639"/>
                  <a:gd name="connsiteY129" fmla="*/ 364067 h 414642"/>
                  <a:gd name="connsiteX130" fmla="*/ 374712 w 607639"/>
                  <a:gd name="connsiteY130" fmla="*/ 353935 h 414642"/>
                  <a:gd name="connsiteX131" fmla="*/ 384859 w 607639"/>
                  <a:gd name="connsiteY131" fmla="*/ 343802 h 414642"/>
                  <a:gd name="connsiteX132" fmla="*/ 546848 w 607639"/>
                  <a:gd name="connsiteY132" fmla="*/ 343802 h 414642"/>
                  <a:gd name="connsiteX133" fmla="*/ 546848 w 607639"/>
                  <a:gd name="connsiteY133" fmla="*/ 30309 h 414642"/>
                  <a:gd name="connsiteX134" fmla="*/ 536702 w 607639"/>
                  <a:gd name="connsiteY134" fmla="*/ 20177 h 414642"/>
                  <a:gd name="connsiteX135" fmla="*/ 70848 w 607639"/>
                  <a:gd name="connsiteY135" fmla="*/ 0 h 414642"/>
                  <a:gd name="connsiteX136" fmla="*/ 536702 w 607639"/>
                  <a:gd name="connsiteY136" fmla="*/ 0 h 414642"/>
                  <a:gd name="connsiteX137" fmla="*/ 567142 w 607639"/>
                  <a:gd name="connsiteY137" fmla="*/ 30309 h 414642"/>
                  <a:gd name="connsiteX138" fmla="*/ 567142 w 607639"/>
                  <a:gd name="connsiteY138" fmla="*/ 343802 h 414642"/>
                  <a:gd name="connsiteX139" fmla="*/ 597492 w 607639"/>
                  <a:gd name="connsiteY139" fmla="*/ 343802 h 414642"/>
                  <a:gd name="connsiteX140" fmla="*/ 607639 w 607639"/>
                  <a:gd name="connsiteY140" fmla="*/ 353935 h 414642"/>
                  <a:gd name="connsiteX141" fmla="*/ 607639 w 607639"/>
                  <a:gd name="connsiteY141" fmla="*/ 384244 h 414642"/>
                  <a:gd name="connsiteX142" fmla="*/ 577199 w 607639"/>
                  <a:gd name="connsiteY142" fmla="*/ 414642 h 414642"/>
                  <a:gd name="connsiteX143" fmla="*/ 30351 w 607639"/>
                  <a:gd name="connsiteY143" fmla="*/ 414642 h 414642"/>
                  <a:gd name="connsiteX144" fmla="*/ 0 w 607639"/>
                  <a:gd name="connsiteY144" fmla="*/ 384244 h 414642"/>
                  <a:gd name="connsiteX145" fmla="*/ 0 w 607639"/>
                  <a:gd name="connsiteY145" fmla="*/ 353935 h 414642"/>
                  <a:gd name="connsiteX146" fmla="*/ 10147 w 607639"/>
                  <a:gd name="connsiteY146" fmla="*/ 343802 h 414642"/>
                  <a:gd name="connsiteX147" fmla="*/ 40497 w 607639"/>
                  <a:gd name="connsiteY147" fmla="*/ 343802 h 414642"/>
                  <a:gd name="connsiteX148" fmla="*/ 40497 w 607639"/>
                  <a:gd name="connsiteY148" fmla="*/ 30309 h 414642"/>
                  <a:gd name="connsiteX149" fmla="*/ 70848 w 607639"/>
                  <a:gd name="connsiteY149" fmla="*/ 0 h 414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607639" h="414642">
                    <a:moveTo>
                      <a:pt x="20293" y="364067"/>
                    </a:moveTo>
                    <a:lnTo>
                      <a:pt x="20293" y="384244"/>
                    </a:lnTo>
                    <a:cubicBezTo>
                      <a:pt x="20293" y="390377"/>
                      <a:pt x="24299" y="394377"/>
                      <a:pt x="30351" y="394377"/>
                    </a:cubicBezTo>
                    <a:lnTo>
                      <a:pt x="577199" y="394377"/>
                    </a:lnTo>
                    <a:cubicBezTo>
                      <a:pt x="583341" y="394377"/>
                      <a:pt x="587346" y="390377"/>
                      <a:pt x="587346" y="384244"/>
                    </a:cubicBezTo>
                    <a:lnTo>
                      <a:pt x="587346" y="364067"/>
                    </a:lnTo>
                    <a:lnTo>
                      <a:pt x="556995" y="364067"/>
                    </a:lnTo>
                    <a:lnTo>
                      <a:pt x="394916" y="364067"/>
                    </a:lnTo>
                    <a:lnTo>
                      <a:pt x="394916" y="374200"/>
                    </a:lnTo>
                    <a:cubicBezTo>
                      <a:pt x="394916" y="380244"/>
                      <a:pt x="390911" y="384244"/>
                      <a:pt x="384859" y="384244"/>
                    </a:cubicBezTo>
                    <a:lnTo>
                      <a:pt x="222780" y="384244"/>
                    </a:lnTo>
                    <a:cubicBezTo>
                      <a:pt x="216728" y="384244"/>
                      <a:pt x="212634" y="380244"/>
                      <a:pt x="212634" y="374200"/>
                    </a:cubicBezTo>
                    <a:lnTo>
                      <a:pt x="212634" y="364067"/>
                    </a:lnTo>
                    <a:lnTo>
                      <a:pt x="50644" y="364067"/>
                    </a:lnTo>
                    <a:close/>
                    <a:moveTo>
                      <a:pt x="182270" y="262926"/>
                    </a:moveTo>
                    <a:lnTo>
                      <a:pt x="192432" y="262926"/>
                    </a:lnTo>
                    <a:cubicBezTo>
                      <a:pt x="198493" y="262926"/>
                      <a:pt x="202593" y="267012"/>
                      <a:pt x="202593" y="273052"/>
                    </a:cubicBezTo>
                    <a:cubicBezTo>
                      <a:pt x="202593" y="279092"/>
                      <a:pt x="198493" y="283178"/>
                      <a:pt x="192432" y="283178"/>
                    </a:cubicBezTo>
                    <a:lnTo>
                      <a:pt x="182270" y="283178"/>
                    </a:lnTo>
                    <a:cubicBezTo>
                      <a:pt x="176209" y="283178"/>
                      <a:pt x="172109" y="279092"/>
                      <a:pt x="172109" y="273052"/>
                    </a:cubicBezTo>
                    <a:cubicBezTo>
                      <a:pt x="172109" y="267012"/>
                      <a:pt x="176209" y="262926"/>
                      <a:pt x="182270" y="262926"/>
                    </a:cubicBezTo>
                    <a:close/>
                    <a:moveTo>
                      <a:pt x="91153" y="262926"/>
                    </a:moveTo>
                    <a:lnTo>
                      <a:pt x="141783" y="262926"/>
                    </a:lnTo>
                    <a:cubicBezTo>
                      <a:pt x="147834" y="262926"/>
                      <a:pt x="151927" y="267012"/>
                      <a:pt x="151927" y="273052"/>
                    </a:cubicBezTo>
                    <a:cubicBezTo>
                      <a:pt x="151927" y="279092"/>
                      <a:pt x="147834" y="283178"/>
                      <a:pt x="141783" y="283178"/>
                    </a:cubicBezTo>
                    <a:lnTo>
                      <a:pt x="91153" y="283178"/>
                    </a:lnTo>
                    <a:cubicBezTo>
                      <a:pt x="85102" y="283178"/>
                      <a:pt x="81009" y="279092"/>
                      <a:pt x="81009" y="273052"/>
                    </a:cubicBezTo>
                    <a:cubicBezTo>
                      <a:pt x="81009" y="267012"/>
                      <a:pt x="85102" y="262926"/>
                      <a:pt x="91153" y="262926"/>
                    </a:cubicBezTo>
                    <a:close/>
                    <a:moveTo>
                      <a:pt x="161988" y="222493"/>
                    </a:moveTo>
                    <a:lnTo>
                      <a:pt x="232948" y="222493"/>
                    </a:lnTo>
                    <a:cubicBezTo>
                      <a:pt x="239002" y="222493"/>
                      <a:pt x="243098" y="226579"/>
                      <a:pt x="243098" y="232619"/>
                    </a:cubicBezTo>
                    <a:cubicBezTo>
                      <a:pt x="243098" y="238659"/>
                      <a:pt x="239002" y="242745"/>
                      <a:pt x="232948" y="242745"/>
                    </a:cubicBezTo>
                    <a:lnTo>
                      <a:pt x="161988" y="242745"/>
                    </a:lnTo>
                    <a:cubicBezTo>
                      <a:pt x="155934" y="242745"/>
                      <a:pt x="151927" y="238659"/>
                      <a:pt x="151927" y="232619"/>
                    </a:cubicBezTo>
                    <a:cubicBezTo>
                      <a:pt x="151927" y="226579"/>
                      <a:pt x="155934" y="222493"/>
                      <a:pt x="161988" y="222493"/>
                    </a:cubicBezTo>
                    <a:close/>
                    <a:moveTo>
                      <a:pt x="91146" y="222493"/>
                    </a:moveTo>
                    <a:lnTo>
                      <a:pt x="121467" y="222493"/>
                    </a:lnTo>
                    <a:cubicBezTo>
                      <a:pt x="127603" y="222493"/>
                      <a:pt x="131604" y="226579"/>
                      <a:pt x="131604" y="232619"/>
                    </a:cubicBezTo>
                    <a:cubicBezTo>
                      <a:pt x="131604" y="238659"/>
                      <a:pt x="127603" y="242745"/>
                      <a:pt x="121467" y="242745"/>
                    </a:cubicBezTo>
                    <a:lnTo>
                      <a:pt x="91146" y="242745"/>
                    </a:lnTo>
                    <a:cubicBezTo>
                      <a:pt x="85099" y="242745"/>
                      <a:pt x="81009" y="238659"/>
                      <a:pt x="81009" y="232619"/>
                    </a:cubicBezTo>
                    <a:cubicBezTo>
                      <a:pt x="81009" y="226579"/>
                      <a:pt x="85099" y="222493"/>
                      <a:pt x="91146" y="222493"/>
                    </a:cubicBezTo>
                    <a:close/>
                    <a:moveTo>
                      <a:pt x="182270" y="182059"/>
                    </a:moveTo>
                    <a:lnTo>
                      <a:pt x="192432" y="182059"/>
                    </a:lnTo>
                    <a:cubicBezTo>
                      <a:pt x="198493" y="182059"/>
                      <a:pt x="202593" y="186060"/>
                      <a:pt x="202593" y="192195"/>
                    </a:cubicBezTo>
                    <a:cubicBezTo>
                      <a:pt x="202593" y="198240"/>
                      <a:pt x="198493" y="202241"/>
                      <a:pt x="192432" y="202241"/>
                    </a:cubicBezTo>
                    <a:lnTo>
                      <a:pt x="182270" y="202241"/>
                    </a:lnTo>
                    <a:cubicBezTo>
                      <a:pt x="176209" y="202241"/>
                      <a:pt x="172109" y="198240"/>
                      <a:pt x="172109" y="192195"/>
                    </a:cubicBezTo>
                    <a:cubicBezTo>
                      <a:pt x="172109" y="186060"/>
                      <a:pt x="176209" y="182059"/>
                      <a:pt x="182270" y="182059"/>
                    </a:cubicBezTo>
                    <a:close/>
                    <a:moveTo>
                      <a:pt x="91153" y="182059"/>
                    </a:moveTo>
                    <a:lnTo>
                      <a:pt x="141783" y="182059"/>
                    </a:lnTo>
                    <a:cubicBezTo>
                      <a:pt x="147834" y="182059"/>
                      <a:pt x="151927" y="186060"/>
                      <a:pt x="151927" y="192195"/>
                    </a:cubicBezTo>
                    <a:cubicBezTo>
                      <a:pt x="151927" y="198240"/>
                      <a:pt x="147834" y="202241"/>
                      <a:pt x="141783" y="202241"/>
                    </a:cubicBezTo>
                    <a:lnTo>
                      <a:pt x="91153" y="202241"/>
                    </a:lnTo>
                    <a:cubicBezTo>
                      <a:pt x="85102" y="202241"/>
                      <a:pt x="81009" y="198240"/>
                      <a:pt x="81009" y="192195"/>
                    </a:cubicBezTo>
                    <a:cubicBezTo>
                      <a:pt x="81009" y="186060"/>
                      <a:pt x="85102" y="182059"/>
                      <a:pt x="91153" y="182059"/>
                    </a:cubicBezTo>
                    <a:close/>
                    <a:moveTo>
                      <a:pt x="161988" y="141625"/>
                    </a:moveTo>
                    <a:lnTo>
                      <a:pt x="232948" y="141625"/>
                    </a:lnTo>
                    <a:cubicBezTo>
                      <a:pt x="239002" y="141625"/>
                      <a:pt x="243098" y="145626"/>
                      <a:pt x="243098" y="151761"/>
                    </a:cubicBezTo>
                    <a:cubicBezTo>
                      <a:pt x="243098" y="157806"/>
                      <a:pt x="239002" y="161807"/>
                      <a:pt x="232948" y="161807"/>
                    </a:cubicBezTo>
                    <a:lnTo>
                      <a:pt x="161988" y="161807"/>
                    </a:lnTo>
                    <a:cubicBezTo>
                      <a:pt x="155934" y="161807"/>
                      <a:pt x="151927" y="157806"/>
                      <a:pt x="151927" y="151761"/>
                    </a:cubicBezTo>
                    <a:cubicBezTo>
                      <a:pt x="151927" y="145626"/>
                      <a:pt x="155934" y="141625"/>
                      <a:pt x="161988" y="141625"/>
                    </a:cubicBezTo>
                    <a:close/>
                    <a:moveTo>
                      <a:pt x="91146" y="141625"/>
                    </a:moveTo>
                    <a:lnTo>
                      <a:pt x="121467" y="141625"/>
                    </a:lnTo>
                    <a:cubicBezTo>
                      <a:pt x="127603" y="141625"/>
                      <a:pt x="131604" y="145626"/>
                      <a:pt x="131604" y="151761"/>
                    </a:cubicBezTo>
                    <a:cubicBezTo>
                      <a:pt x="131604" y="157806"/>
                      <a:pt x="127603" y="161807"/>
                      <a:pt x="121467" y="161807"/>
                    </a:cubicBezTo>
                    <a:lnTo>
                      <a:pt x="91146" y="161807"/>
                    </a:lnTo>
                    <a:cubicBezTo>
                      <a:pt x="85099" y="161807"/>
                      <a:pt x="81009" y="157806"/>
                      <a:pt x="81009" y="151761"/>
                    </a:cubicBezTo>
                    <a:cubicBezTo>
                      <a:pt x="81009" y="145626"/>
                      <a:pt x="85099" y="141625"/>
                      <a:pt x="91146" y="141625"/>
                    </a:cubicBezTo>
                    <a:close/>
                    <a:moveTo>
                      <a:pt x="364566" y="102176"/>
                    </a:moveTo>
                    <a:cubicBezTo>
                      <a:pt x="318996" y="107241"/>
                      <a:pt x="283573" y="145630"/>
                      <a:pt x="283573" y="192194"/>
                    </a:cubicBezTo>
                    <a:cubicBezTo>
                      <a:pt x="283573" y="242756"/>
                      <a:pt x="324069" y="283188"/>
                      <a:pt x="374712" y="283188"/>
                    </a:cubicBezTo>
                    <a:cubicBezTo>
                      <a:pt x="421261" y="283188"/>
                      <a:pt x="459799" y="247732"/>
                      <a:pt x="464783" y="202235"/>
                    </a:cubicBezTo>
                    <a:lnTo>
                      <a:pt x="374712" y="202235"/>
                    </a:lnTo>
                    <a:cubicBezTo>
                      <a:pt x="368660" y="202235"/>
                      <a:pt x="364566" y="198236"/>
                      <a:pt x="364566" y="192194"/>
                    </a:cubicBezTo>
                    <a:close/>
                    <a:moveTo>
                      <a:pt x="182270" y="101191"/>
                    </a:moveTo>
                    <a:lnTo>
                      <a:pt x="192432" y="101191"/>
                    </a:lnTo>
                    <a:cubicBezTo>
                      <a:pt x="198493" y="101191"/>
                      <a:pt x="202593" y="105192"/>
                      <a:pt x="202593" y="111238"/>
                    </a:cubicBezTo>
                    <a:cubicBezTo>
                      <a:pt x="202593" y="117372"/>
                      <a:pt x="198493" y="121373"/>
                      <a:pt x="192432" y="121373"/>
                    </a:cubicBezTo>
                    <a:lnTo>
                      <a:pt x="182270" y="121373"/>
                    </a:lnTo>
                    <a:cubicBezTo>
                      <a:pt x="176209" y="121373"/>
                      <a:pt x="172109" y="117372"/>
                      <a:pt x="172109" y="111238"/>
                    </a:cubicBezTo>
                    <a:cubicBezTo>
                      <a:pt x="172109" y="105192"/>
                      <a:pt x="176209" y="101191"/>
                      <a:pt x="182270" y="101191"/>
                    </a:cubicBezTo>
                    <a:close/>
                    <a:moveTo>
                      <a:pt x="91153" y="101191"/>
                    </a:moveTo>
                    <a:lnTo>
                      <a:pt x="141783" y="101191"/>
                    </a:lnTo>
                    <a:cubicBezTo>
                      <a:pt x="147834" y="101191"/>
                      <a:pt x="151927" y="105192"/>
                      <a:pt x="151927" y="111238"/>
                    </a:cubicBezTo>
                    <a:cubicBezTo>
                      <a:pt x="151927" y="117372"/>
                      <a:pt x="147834" y="121373"/>
                      <a:pt x="141783" y="121373"/>
                    </a:cubicBezTo>
                    <a:lnTo>
                      <a:pt x="91153" y="121373"/>
                    </a:lnTo>
                    <a:cubicBezTo>
                      <a:pt x="85102" y="121373"/>
                      <a:pt x="81009" y="117372"/>
                      <a:pt x="81009" y="111238"/>
                    </a:cubicBezTo>
                    <a:cubicBezTo>
                      <a:pt x="81009" y="105192"/>
                      <a:pt x="85102" y="101191"/>
                      <a:pt x="91153" y="101191"/>
                    </a:cubicBezTo>
                    <a:close/>
                    <a:moveTo>
                      <a:pt x="374712" y="80938"/>
                    </a:moveTo>
                    <a:cubicBezTo>
                      <a:pt x="380764" y="80938"/>
                      <a:pt x="384858" y="85026"/>
                      <a:pt x="384858" y="91068"/>
                    </a:cubicBezTo>
                    <a:lnTo>
                      <a:pt x="384858" y="182063"/>
                    </a:lnTo>
                    <a:lnTo>
                      <a:pt x="475998" y="182063"/>
                    </a:lnTo>
                    <a:cubicBezTo>
                      <a:pt x="482050" y="182063"/>
                      <a:pt x="486055" y="186062"/>
                      <a:pt x="486055" y="192194"/>
                    </a:cubicBezTo>
                    <a:cubicBezTo>
                      <a:pt x="486055" y="253864"/>
                      <a:pt x="436480" y="303360"/>
                      <a:pt x="374712" y="303360"/>
                    </a:cubicBezTo>
                    <a:cubicBezTo>
                      <a:pt x="312944" y="303360"/>
                      <a:pt x="263280" y="253864"/>
                      <a:pt x="263280" y="192194"/>
                    </a:cubicBezTo>
                    <a:cubicBezTo>
                      <a:pt x="263280" y="130523"/>
                      <a:pt x="312944" y="80938"/>
                      <a:pt x="374712" y="80938"/>
                    </a:cubicBezTo>
                    <a:close/>
                    <a:moveTo>
                      <a:pt x="425343" y="61744"/>
                    </a:moveTo>
                    <a:lnTo>
                      <a:pt x="425343" y="141635"/>
                    </a:lnTo>
                    <a:lnTo>
                      <a:pt x="505373" y="141635"/>
                    </a:lnTo>
                    <a:cubicBezTo>
                      <a:pt x="500299" y="99157"/>
                      <a:pt x="466827" y="65743"/>
                      <a:pt x="425343" y="61744"/>
                    </a:cubicBezTo>
                    <a:close/>
                    <a:moveTo>
                      <a:pt x="161988" y="60757"/>
                    </a:moveTo>
                    <a:lnTo>
                      <a:pt x="232948" y="60757"/>
                    </a:lnTo>
                    <a:cubicBezTo>
                      <a:pt x="239002" y="60757"/>
                      <a:pt x="243098" y="64758"/>
                      <a:pt x="243098" y="70804"/>
                    </a:cubicBezTo>
                    <a:cubicBezTo>
                      <a:pt x="243098" y="76938"/>
                      <a:pt x="239002" y="80939"/>
                      <a:pt x="232948" y="80939"/>
                    </a:cubicBezTo>
                    <a:lnTo>
                      <a:pt x="161988" y="80939"/>
                    </a:lnTo>
                    <a:cubicBezTo>
                      <a:pt x="155934" y="80939"/>
                      <a:pt x="151927" y="76938"/>
                      <a:pt x="151927" y="70804"/>
                    </a:cubicBezTo>
                    <a:cubicBezTo>
                      <a:pt x="151927" y="64758"/>
                      <a:pt x="155934" y="60757"/>
                      <a:pt x="161988" y="60757"/>
                    </a:cubicBezTo>
                    <a:close/>
                    <a:moveTo>
                      <a:pt x="91146" y="60757"/>
                    </a:moveTo>
                    <a:lnTo>
                      <a:pt x="121467" y="60757"/>
                    </a:lnTo>
                    <a:cubicBezTo>
                      <a:pt x="127603" y="60757"/>
                      <a:pt x="131604" y="64758"/>
                      <a:pt x="131604" y="70804"/>
                    </a:cubicBezTo>
                    <a:cubicBezTo>
                      <a:pt x="131604" y="76938"/>
                      <a:pt x="127603" y="80939"/>
                      <a:pt x="121467" y="80939"/>
                    </a:cubicBezTo>
                    <a:lnTo>
                      <a:pt x="91146" y="80939"/>
                    </a:lnTo>
                    <a:cubicBezTo>
                      <a:pt x="85099" y="80939"/>
                      <a:pt x="81009" y="76938"/>
                      <a:pt x="81009" y="70804"/>
                    </a:cubicBezTo>
                    <a:cubicBezTo>
                      <a:pt x="81009" y="64758"/>
                      <a:pt x="85099" y="60757"/>
                      <a:pt x="91146" y="60757"/>
                    </a:cubicBezTo>
                    <a:close/>
                    <a:moveTo>
                      <a:pt x="415194" y="40505"/>
                    </a:moveTo>
                    <a:cubicBezTo>
                      <a:pt x="476975" y="40505"/>
                      <a:pt x="526560" y="90092"/>
                      <a:pt x="526560" y="151765"/>
                    </a:cubicBezTo>
                    <a:cubicBezTo>
                      <a:pt x="526560" y="157808"/>
                      <a:pt x="522554" y="161807"/>
                      <a:pt x="516501" y="161807"/>
                    </a:cubicBezTo>
                    <a:lnTo>
                      <a:pt x="415194" y="161807"/>
                    </a:lnTo>
                    <a:cubicBezTo>
                      <a:pt x="409141" y="161807"/>
                      <a:pt x="405046" y="157808"/>
                      <a:pt x="405046" y="151765"/>
                    </a:cubicBezTo>
                    <a:lnTo>
                      <a:pt x="405046" y="50636"/>
                    </a:lnTo>
                    <a:cubicBezTo>
                      <a:pt x="405046" y="44593"/>
                      <a:pt x="409141" y="40505"/>
                      <a:pt x="415194" y="40505"/>
                    </a:cubicBezTo>
                    <a:close/>
                    <a:moveTo>
                      <a:pt x="70848" y="20177"/>
                    </a:moveTo>
                    <a:cubicBezTo>
                      <a:pt x="64796" y="20177"/>
                      <a:pt x="60791" y="24265"/>
                      <a:pt x="60791" y="30309"/>
                    </a:cubicBezTo>
                    <a:lnTo>
                      <a:pt x="60791" y="343802"/>
                    </a:lnTo>
                    <a:lnTo>
                      <a:pt x="222780" y="343802"/>
                    </a:lnTo>
                    <a:cubicBezTo>
                      <a:pt x="228833" y="343802"/>
                      <a:pt x="232927" y="347891"/>
                      <a:pt x="232927" y="353935"/>
                    </a:cubicBezTo>
                    <a:lnTo>
                      <a:pt x="232927" y="364067"/>
                    </a:lnTo>
                    <a:lnTo>
                      <a:pt x="374712" y="364067"/>
                    </a:lnTo>
                    <a:lnTo>
                      <a:pt x="374712" y="353935"/>
                    </a:lnTo>
                    <a:cubicBezTo>
                      <a:pt x="374712" y="347891"/>
                      <a:pt x="378718" y="343802"/>
                      <a:pt x="384859" y="343802"/>
                    </a:cubicBezTo>
                    <a:lnTo>
                      <a:pt x="546848" y="343802"/>
                    </a:lnTo>
                    <a:lnTo>
                      <a:pt x="546848" y="30309"/>
                    </a:lnTo>
                    <a:cubicBezTo>
                      <a:pt x="546848" y="24265"/>
                      <a:pt x="542754" y="20177"/>
                      <a:pt x="536702" y="20177"/>
                    </a:cubicBezTo>
                    <a:close/>
                    <a:moveTo>
                      <a:pt x="70848" y="0"/>
                    </a:moveTo>
                    <a:lnTo>
                      <a:pt x="536702" y="0"/>
                    </a:lnTo>
                    <a:cubicBezTo>
                      <a:pt x="553969" y="0"/>
                      <a:pt x="567142" y="13155"/>
                      <a:pt x="567142" y="30309"/>
                    </a:cubicBezTo>
                    <a:lnTo>
                      <a:pt x="567142" y="343802"/>
                    </a:lnTo>
                    <a:lnTo>
                      <a:pt x="597492" y="343802"/>
                    </a:lnTo>
                    <a:cubicBezTo>
                      <a:pt x="603545" y="343802"/>
                      <a:pt x="607639" y="347891"/>
                      <a:pt x="607639" y="353935"/>
                    </a:cubicBezTo>
                    <a:lnTo>
                      <a:pt x="607639" y="384244"/>
                    </a:lnTo>
                    <a:cubicBezTo>
                      <a:pt x="607639" y="401487"/>
                      <a:pt x="594466" y="414642"/>
                      <a:pt x="577199" y="414642"/>
                    </a:cubicBezTo>
                    <a:lnTo>
                      <a:pt x="30351" y="414642"/>
                    </a:lnTo>
                    <a:cubicBezTo>
                      <a:pt x="13173" y="414642"/>
                      <a:pt x="0" y="401487"/>
                      <a:pt x="0" y="384244"/>
                    </a:cubicBezTo>
                    <a:lnTo>
                      <a:pt x="0" y="353935"/>
                    </a:lnTo>
                    <a:cubicBezTo>
                      <a:pt x="0" y="347891"/>
                      <a:pt x="4094" y="343802"/>
                      <a:pt x="10147" y="343802"/>
                    </a:cubicBezTo>
                    <a:lnTo>
                      <a:pt x="40497" y="343802"/>
                    </a:lnTo>
                    <a:lnTo>
                      <a:pt x="40497" y="30309"/>
                    </a:lnTo>
                    <a:cubicBezTo>
                      <a:pt x="40497" y="13155"/>
                      <a:pt x="53670" y="0"/>
                      <a:pt x="708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îsḻíďé">
              <a:extLst>
                <a:ext uri="{FF2B5EF4-FFF2-40B4-BE49-F238E27FC236}">
                  <a16:creationId xmlns:a16="http://schemas.microsoft.com/office/drawing/2014/main" id="{CE4835A4-895E-42D3-B7F5-51C3C1084B92}"/>
                </a:ext>
              </a:extLst>
            </p:cNvPr>
            <p:cNvGrpSpPr/>
            <p:nvPr/>
          </p:nvGrpSpPr>
          <p:grpSpPr>
            <a:xfrm>
              <a:off x="685484" y="4221088"/>
              <a:ext cx="2108063" cy="970279"/>
              <a:chOff x="1486986" y="1378373"/>
              <a:chExt cx="2108063" cy="970279"/>
            </a:xfrm>
          </p:grpSpPr>
          <p:sp>
            <p:nvSpPr>
              <p:cNvPr id="33" name="işļïďê">
                <a:extLst>
                  <a:ext uri="{FF2B5EF4-FFF2-40B4-BE49-F238E27FC236}">
                    <a16:creationId xmlns:a16="http://schemas.microsoft.com/office/drawing/2014/main" id="{D16A56E1-D4A8-4BA0-92BC-A812807FEF9D}"/>
                  </a:ext>
                </a:extLst>
              </p:cNvPr>
              <p:cNvSpPr/>
              <p:nvPr/>
            </p:nvSpPr>
            <p:spPr bwMode="auto">
              <a:xfrm>
                <a:off x="1486986" y="179125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  <p:sp>
            <p:nvSpPr>
              <p:cNvPr id="34" name="íṣļíḓê">
                <a:extLst>
                  <a:ext uri="{FF2B5EF4-FFF2-40B4-BE49-F238E27FC236}">
                    <a16:creationId xmlns:a16="http://schemas.microsoft.com/office/drawing/2014/main" id="{A8AB2829-7FB5-4740-B76F-E9ABC1BCEE00}"/>
                  </a:ext>
                </a:extLst>
              </p:cNvPr>
              <p:cNvSpPr txBox="1"/>
              <p:nvPr/>
            </p:nvSpPr>
            <p:spPr bwMode="auto">
              <a:xfrm>
                <a:off x="1486986" y="1378373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chemeClr val="accent1"/>
                    </a:solidFill>
                  </a:rPr>
                  <a:t>Text here</a:t>
                </a:r>
                <a:endParaRPr lang="zh-CN" altLang="en-US" sz="18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0" name="îŝ1íḋê" title="MJ8JxobmQhO5YsZmEcy6DZVp0AZTfE39zvT5PAyas4bMl">
              <a:extLst>
                <a:ext uri="{FF2B5EF4-FFF2-40B4-BE49-F238E27FC236}">
                  <a16:creationId xmlns:a16="http://schemas.microsoft.com/office/drawing/2014/main" id="{EF7B631F-D934-41A3-9710-B8BB0A2B38E5}"/>
                </a:ext>
              </a:extLst>
            </p:cNvPr>
            <p:cNvGrpSpPr/>
            <p:nvPr/>
          </p:nvGrpSpPr>
          <p:grpSpPr>
            <a:xfrm>
              <a:off x="3935760" y="3274834"/>
              <a:ext cx="792088" cy="792085"/>
              <a:chOff x="2406923" y="2845390"/>
              <a:chExt cx="571222" cy="571221"/>
            </a:xfrm>
          </p:grpSpPr>
          <p:sp>
            <p:nvSpPr>
              <p:cNvPr id="31" name="íṣḷíde">
                <a:extLst>
                  <a:ext uri="{FF2B5EF4-FFF2-40B4-BE49-F238E27FC236}">
                    <a16:creationId xmlns:a16="http://schemas.microsoft.com/office/drawing/2014/main" id="{A8F997C4-5BFA-4CC7-8B81-A79BCCA21FF4}"/>
                  </a:ext>
                </a:extLst>
              </p:cNvPr>
              <p:cNvSpPr/>
              <p:nvPr/>
            </p:nvSpPr>
            <p:spPr>
              <a:xfrm>
                <a:off x="2406923" y="2845390"/>
                <a:ext cx="571222" cy="57122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$ļïḓê" title="ry6MHxwOH8WsTKLSa514qPVJnvhhWFnRDjZGIbRZNsFBp">
                <a:extLst>
                  <a:ext uri="{FF2B5EF4-FFF2-40B4-BE49-F238E27FC236}">
                    <a16:creationId xmlns:a16="http://schemas.microsoft.com/office/drawing/2014/main" id="{B0EC49D6-4983-4442-B3B7-79C2E30AE79F}"/>
                  </a:ext>
                </a:extLst>
              </p:cNvPr>
              <p:cNvSpPr/>
              <p:nvPr/>
            </p:nvSpPr>
            <p:spPr bwMode="auto">
              <a:xfrm>
                <a:off x="2540113" y="3026988"/>
                <a:ext cx="304842" cy="208018"/>
              </a:xfrm>
              <a:custGeom>
                <a:avLst/>
                <a:gdLst>
                  <a:gd name="connsiteX0" fmla="*/ 20293 w 607639"/>
                  <a:gd name="connsiteY0" fmla="*/ 364062 h 414642"/>
                  <a:gd name="connsiteX1" fmla="*/ 20293 w 607639"/>
                  <a:gd name="connsiteY1" fmla="*/ 384241 h 414642"/>
                  <a:gd name="connsiteX2" fmla="*/ 30351 w 607639"/>
                  <a:gd name="connsiteY2" fmla="*/ 394374 h 414642"/>
                  <a:gd name="connsiteX3" fmla="*/ 577199 w 607639"/>
                  <a:gd name="connsiteY3" fmla="*/ 394374 h 414642"/>
                  <a:gd name="connsiteX4" fmla="*/ 587346 w 607639"/>
                  <a:gd name="connsiteY4" fmla="*/ 384241 h 414642"/>
                  <a:gd name="connsiteX5" fmla="*/ 587346 w 607639"/>
                  <a:gd name="connsiteY5" fmla="*/ 364062 h 414642"/>
                  <a:gd name="connsiteX6" fmla="*/ 394917 w 607639"/>
                  <a:gd name="connsiteY6" fmla="*/ 364062 h 414642"/>
                  <a:gd name="connsiteX7" fmla="*/ 394917 w 607639"/>
                  <a:gd name="connsiteY7" fmla="*/ 374196 h 414642"/>
                  <a:gd name="connsiteX8" fmla="*/ 384859 w 607639"/>
                  <a:gd name="connsiteY8" fmla="*/ 384241 h 414642"/>
                  <a:gd name="connsiteX9" fmla="*/ 222780 w 607639"/>
                  <a:gd name="connsiteY9" fmla="*/ 384241 h 414642"/>
                  <a:gd name="connsiteX10" fmla="*/ 212634 w 607639"/>
                  <a:gd name="connsiteY10" fmla="*/ 374196 h 414642"/>
                  <a:gd name="connsiteX11" fmla="*/ 212634 w 607639"/>
                  <a:gd name="connsiteY11" fmla="*/ 364062 h 414642"/>
                  <a:gd name="connsiteX12" fmla="*/ 10146 w 607639"/>
                  <a:gd name="connsiteY12" fmla="*/ 343794 h 414642"/>
                  <a:gd name="connsiteX13" fmla="*/ 40505 w 607639"/>
                  <a:gd name="connsiteY13" fmla="*/ 343794 h 414642"/>
                  <a:gd name="connsiteX14" fmla="*/ 40505 w 607639"/>
                  <a:gd name="connsiteY14" fmla="*/ 353920 h 414642"/>
                  <a:gd name="connsiteX15" fmla="*/ 50652 w 607639"/>
                  <a:gd name="connsiteY15" fmla="*/ 364052 h 414642"/>
                  <a:gd name="connsiteX16" fmla="*/ 212637 w 607639"/>
                  <a:gd name="connsiteY16" fmla="*/ 364052 h 414642"/>
                  <a:gd name="connsiteX17" fmla="*/ 212637 w 607639"/>
                  <a:gd name="connsiteY17" fmla="*/ 374185 h 414642"/>
                  <a:gd name="connsiteX18" fmla="*/ 222783 w 607639"/>
                  <a:gd name="connsiteY18" fmla="*/ 384228 h 414642"/>
                  <a:gd name="connsiteX19" fmla="*/ 384857 w 607639"/>
                  <a:gd name="connsiteY19" fmla="*/ 384228 h 414642"/>
                  <a:gd name="connsiteX20" fmla="*/ 394915 w 607639"/>
                  <a:gd name="connsiteY20" fmla="*/ 374185 h 414642"/>
                  <a:gd name="connsiteX21" fmla="*/ 394915 w 607639"/>
                  <a:gd name="connsiteY21" fmla="*/ 364052 h 414642"/>
                  <a:gd name="connsiteX22" fmla="*/ 556989 w 607639"/>
                  <a:gd name="connsiteY22" fmla="*/ 364052 h 414642"/>
                  <a:gd name="connsiteX23" fmla="*/ 567135 w 607639"/>
                  <a:gd name="connsiteY23" fmla="*/ 353920 h 414642"/>
                  <a:gd name="connsiteX24" fmla="*/ 567135 w 607639"/>
                  <a:gd name="connsiteY24" fmla="*/ 343794 h 414642"/>
                  <a:gd name="connsiteX25" fmla="*/ 597493 w 607639"/>
                  <a:gd name="connsiteY25" fmla="*/ 343794 h 414642"/>
                  <a:gd name="connsiteX26" fmla="*/ 607639 w 607639"/>
                  <a:gd name="connsiteY26" fmla="*/ 353928 h 414642"/>
                  <a:gd name="connsiteX27" fmla="*/ 607639 w 607639"/>
                  <a:gd name="connsiteY27" fmla="*/ 384241 h 414642"/>
                  <a:gd name="connsiteX28" fmla="*/ 577199 w 607639"/>
                  <a:gd name="connsiteY28" fmla="*/ 414642 h 414642"/>
                  <a:gd name="connsiteX29" fmla="*/ 30351 w 607639"/>
                  <a:gd name="connsiteY29" fmla="*/ 414642 h 414642"/>
                  <a:gd name="connsiteX30" fmla="*/ 0 w 607639"/>
                  <a:gd name="connsiteY30" fmla="*/ 384241 h 414642"/>
                  <a:gd name="connsiteX31" fmla="*/ 0 w 607639"/>
                  <a:gd name="connsiteY31" fmla="*/ 353928 h 414642"/>
                  <a:gd name="connsiteX32" fmla="*/ 10146 w 607639"/>
                  <a:gd name="connsiteY32" fmla="*/ 343794 h 414642"/>
                  <a:gd name="connsiteX33" fmla="*/ 354415 w 607639"/>
                  <a:gd name="connsiteY33" fmla="*/ 262926 h 414642"/>
                  <a:gd name="connsiteX34" fmla="*/ 364541 w 607639"/>
                  <a:gd name="connsiteY34" fmla="*/ 273063 h 414642"/>
                  <a:gd name="connsiteX35" fmla="*/ 364541 w 607639"/>
                  <a:gd name="connsiteY35" fmla="*/ 303384 h 414642"/>
                  <a:gd name="connsiteX36" fmla="*/ 354415 w 607639"/>
                  <a:gd name="connsiteY36" fmla="*/ 313521 h 414642"/>
                  <a:gd name="connsiteX37" fmla="*/ 344289 w 607639"/>
                  <a:gd name="connsiteY37" fmla="*/ 303384 h 414642"/>
                  <a:gd name="connsiteX38" fmla="*/ 344289 w 607639"/>
                  <a:gd name="connsiteY38" fmla="*/ 273063 h 414642"/>
                  <a:gd name="connsiteX39" fmla="*/ 354415 w 607639"/>
                  <a:gd name="connsiteY39" fmla="*/ 262926 h 414642"/>
                  <a:gd name="connsiteX40" fmla="*/ 274426 w 607639"/>
                  <a:gd name="connsiteY40" fmla="*/ 252429 h 414642"/>
                  <a:gd name="connsiteX41" fmla="*/ 274426 w 607639"/>
                  <a:gd name="connsiteY41" fmla="*/ 253836 h 414642"/>
                  <a:gd name="connsiteX42" fmla="*/ 268732 w 607639"/>
                  <a:gd name="connsiteY42" fmla="*/ 256281 h 414642"/>
                  <a:gd name="connsiteX43" fmla="*/ 435415 w 607639"/>
                  <a:gd name="connsiteY43" fmla="*/ 242745 h 414642"/>
                  <a:gd name="connsiteX44" fmla="*/ 445550 w 607639"/>
                  <a:gd name="connsiteY44" fmla="*/ 252793 h 414642"/>
                  <a:gd name="connsiteX45" fmla="*/ 445550 w 607639"/>
                  <a:gd name="connsiteY45" fmla="*/ 303386 h 414642"/>
                  <a:gd name="connsiteX46" fmla="*/ 435415 w 607639"/>
                  <a:gd name="connsiteY46" fmla="*/ 313522 h 414642"/>
                  <a:gd name="connsiteX47" fmla="*/ 425368 w 607639"/>
                  <a:gd name="connsiteY47" fmla="*/ 303386 h 414642"/>
                  <a:gd name="connsiteX48" fmla="*/ 425368 w 607639"/>
                  <a:gd name="connsiteY48" fmla="*/ 252793 h 414642"/>
                  <a:gd name="connsiteX49" fmla="*/ 435415 w 607639"/>
                  <a:gd name="connsiteY49" fmla="*/ 242745 h 414642"/>
                  <a:gd name="connsiteX50" fmla="*/ 394911 w 607639"/>
                  <a:gd name="connsiteY50" fmla="*/ 222493 h 414642"/>
                  <a:gd name="connsiteX51" fmla="*/ 405046 w 607639"/>
                  <a:gd name="connsiteY51" fmla="*/ 232627 h 414642"/>
                  <a:gd name="connsiteX52" fmla="*/ 405046 w 607639"/>
                  <a:gd name="connsiteY52" fmla="*/ 303388 h 414642"/>
                  <a:gd name="connsiteX53" fmla="*/ 394911 w 607639"/>
                  <a:gd name="connsiteY53" fmla="*/ 313522 h 414642"/>
                  <a:gd name="connsiteX54" fmla="*/ 384864 w 607639"/>
                  <a:gd name="connsiteY54" fmla="*/ 303388 h 414642"/>
                  <a:gd name="connsiteX55" fmla="*/ 384864 w 607639"/>
                  <a:gd name="connsiteY55" fmla="*/ 232627 h 414642"/>
                  <a:gd name="connsiteX56" fmla="*/ 394911 w 607639"/>
                  <a:gd name="connsiteY56" fmla="*/ 222493 h 414642"/>
                  <a:gd name="connsiteX57" fmla="*/ 516514 w 607639"/>
                  <a:gd name="connsiteY57" fmla="*/ 212331 h 414642"/>
                  <a:gd name="connsiteX58" fmla="*/ 526560 w 607639"/>
                  <a:gd name="connsiteY58" fmla="*/ 222468 h 414642"/>
                  <a:gd name="connsiteX59" fmla="*/ 526560 w 607639"/>
                  <a:gd name="connsiteY59" fmla="*/ 303385 h 414642"/>
                  <a:gd name="connsiteX60" fmla="*/ 516514 w 607639"/>
                  <a:gd name="connsiteY60" fmla="*/ 313522 h 414642"/>
                  <a:gd name="connsiteX61" fmla="*/ 506378 w 607639"/>
                  <a:gd name="connsiteY61" fmla="*/ 303385 h 414642"/>
                  <a:gd name="connsiteX62" fmla="*/ 506378 w 607639"/>
                  <a:gd name="connsiteY62" fmla="*/ 222468 h 414642"/>
                  <a:gd name="connsiteX63" fmla="*/ 516514 w 607639"/>
                  <a:gd name="connsiteY63" fmla="*/ 212331 h 414642"/>
                  <a:gd name="connsiteX64" fmla="*/ 311213 w 607639"/>
                  <a:gd name="connsiteY64" fmla="*/ 180188 h 414642"/>
                  <a:gd name="connsiteX65" fmla="*/ 304717 w 607639"/>
                  <a:gd name="connsiteY65" fmla="*/ 211903 h 414642"/>
                  <a:gd name="connsiteX66" fmla="*/ 279633 w 607639"/>
                  <a:gd name="connsiteY66" fmla="*/ 248906 h 414642"/>
                  <a:gd name="connsiteX67" fmla="*/ 274426 w 607639"/>
                  <a:gd name="connsiteY67" fmla="*/ 252429 h 414642"/>
                  <a:gd name="connsiteX68" fmla="*/ 274426 w 607639"/>
                  <a:gd name="connsiteY68" fmla="*/ 239622 h 414642"/>
                  <a:gd name="connsiteX69" fmla="*/ 266991 w 607639"/>
                  <a:gd name="connsiteY69" fmla="*/ 232204 h 414642"/>
                  <a:gd name="connsiteX70" fmla="*/ 286105 w 607639"/>
                  <a:gd name="connsiteY70" fmla="*/ 204050 h 414642"/>
                  <a:gd name="connsiteX71" fmla="*/ 290618 w 607639"/>
                  <a:gd name="connsiteY71" fmla="*/ 182059 h 414642"/>
                  <a:gd name="connsiteX72" fmla="*/ 303796 w 607639"/>
                  <a:gd name="connsiteY72" fmla="*/ 182059 h 414642"/>
                  <a:gd name="connsiteX73" fmla="*/ 185290 w 607639"/>
                  <a:gd name="connsiteY73" fmla="*/ 178985 h 414642"/>
                  <a:gd name="connsiteX74" fmla="*/ 192421 w 607639"/>
                  <a:gd name="connsiteY74" fmla="*/ 182059 h 414642"/>
                  <a:gd name="connsiteX75" fmla="*/ 216731 w 607639"/>
                  <a:gd name="connsiteY75" fmla="*/ 182059 h 414642"/>
                  <a:gd name="connsiteX76" fmla="*/ 266991 w 607639"/>
                  <a:gd name="connsiteY76" fmla="*/ 232204 h 414642"/>
                  <a:gd name="connsiteX77" fmla="*/ 265358 w 607639"/>
                  <a:gd name="connsiteY77" fmla="*/ 234609 h 414642"/>
                  <a:gd name="connsiteX78" fmla="*/ 250836 w 607639"/>
                  <a:gd name="connsiteY78" fmla="*/ 244426 h 414642"/>
                  <a:gd name="connsiteX79" fmla="*/ 185290 w 607639"/>
                  <a:gd name="connsiteY79" fmla="*/ 179031 h 414642"/>
                  <a:gd name="connsiteX80" fmla="*/ 476009 w 607639"/>
                  <a:gd name="connsiteY80" fmla="*/ 171897 h 414642"/>
                  <a:gd name="connsiteX81" fmla="*/ 486055 w 607639"/>
                  <a:gd name="connsiteY81" fmla="*/ 182032 h 414642"/>
                  <a:gd name="connsiteX82" fmla="*/ 486055 w 607639"/>
                  <a:gd name="connsiteY82" fmla="*/ 303387 h 414642"/>
                  <a:gd name="connsiteX83" fmla="*/ 476009 w 607639"/>
                  <a:gd name="connsiteY83" fmla="*/ 313522 h 414642"/>
                  <a:gd name="connsiteX84" fmla="*/ 465873 w 607639"/>
                  <a:gd name="connsiteY84" fmla="*/ 303387 h 414642"/>
                  <a:gd name="connsiteX85" fmla="*/ 465873 w 607639"/>
                  <a:gd name="connsiteY85" fmla="*/ 182032 h 414642"/>
                  <a:gd name="connsiteX86" fmla="*/ 476009 w 607639"/>
                  <a:gd name="connsiteY86" fmla="*/ 171897 h 414642"/>
                  <a:gd name="connsiteX87" fmla="*/ 313921 w 607639"/>
                  <a:gd name="connsiteY87" fmla="*/ 166965 h 414642"/>
                  <a:gd name="connsiteX88" fmla="*/ 314925 w 607639"/>
                  <a:gd name="connsiteY88" fmla="*/ 172904 h 414642"/>
                  <a:gd name="connsiteX89" fmla="*/ 311898 w 607639"/>
                  <a:gd name="connsiteY89" fmla="*/ 180015 h 414642"/>
                  <a:gd name="connsiteX90" fmla="*/ 311213 w 607639"/>
                  <a:gd name="connsiteY90" fmla="*/ 180188 h 414642"/>
                  <a:gd name="connsiteX91" fmla="*/ 313685 w 607639"/>
                  <a:gd name="connsiteY91" fmla="*/ 165567 h 414642"/>
                  <a:gd name="connsiteX92" fmla="*/ 313946 w 607639"/>
                  <a:gd name="connsiteY92" fmla="*/ 166842 h 414642"/>
                  <a:gd name="connsiteX93" fmla="*/ 313921 w 607639"/>
                  <a:gd name="connsiteY93" fmla="*/ 166965 h 414642"/>
                  <a:gd name="connsiteX94" fmla="*/ 286557 w 607639"/>
                  <a:gd name="connsiteY94" fmla="*/ 131875 h 414642"/>
                  <a:gd name="connsiteX95" fmla="*/ 293736 w 607639"/>
                  <a:gd name="connsiteY95" fmla="*/ 161794 h 414642"/>
                  <a:gd name="connsiteX96" fmla="*/ 292704 w 607639"/>
                  <a:gd name="connsiteY96" fmla="*/ 161794 h 414642"/>
                  <a:gd name="connsiteX97" fmla="*/ 285987 w 607639"/>
                  <a:gd name="connsiteY97" fmla="*/ 129499 h 414642"/>
                  <a:gd name="connsiteX98" fmla="*/ 286105 w 607639"/>
                  <a:gd name="connsiteY98" fmla="*/ 129672 h 414642"/>
                  <a:gd name="connsiteX99" fmla="*/ 286557 w 607639"/>
                  <a:gd name="connsiteY99" fmla="*/ 131875 h 414642"/>
                  <a:gd name="connsiteX100" fmla="*/ 304744 w 607639"/>
                  <a:gd name="connsiteY100" fmla="*/ 121927 h 414642"/>
                  <a:gd name="connsiteX101" fmla="*/ 306857 w 607639"/>
                  <a:gd name="connsiteY101" fmla="*/ 125153 h 414642"/>
                  <a:gd name="connsiteX102" fmla="*/ 313685 w 607639"/>
                  <a:gd name="connsiteY102" fmla="*/ 165567 h 414642"/>
                  <a:gd name="connsiteX103" fmla="*/ 303006 w 607639"/>
                  <a:gd name="connsiteY103" fmla="*/ 119273 h 414642"/>
                  <a:gd name="connsiteX104" fmla="*/ 304717 w 607639"/>
                  <a:gd name="connsiteY104" fmla="*/ 121796 h 414642"/>
                  <a:gd name="connsiteX105" fmla="*/ 304744 w 607639"/>
                  <a:gd name="connsiteY105" fmla="*/ 121927 h 414642"/>
                  <a:gd name="connsiteX106" fmla="*/ 266335 w 607639"/>
                  <a:gd name="connsiteY106" fmla="*/ 100547 h 414642"/>
                  <a:gd name="connsiteX107" fmla="*/ 285579 w 607639"/>
                  <a:gd name="connsiteY107" fmla="*/ 127797 h 414642"/>
                  <a:gd name="connsiteX108" fmla="*/ 285987 w 607639"/>
                  <a:gd name="connsiteY108" fmla="*/ 129499 h 414642"/>
                  <a:gd name="connsiteX109" fmla="*/ 263955 w 607639"/>
                  <a:gd name="connsiteY109" fmla="*/ 98160 h 414642"/>
                  <a:gd name="connsiteX110" fmla="*/ 265358 w 607639"/>
                  <a:gd name="connsiteY110" fmla="*/ 99109 h 414642"/>
                  <a:gd name="connsiteX111" fmla="*/ 266335 w 607639"/>
                  <a:gd name="connsiteY111" fmla="*/ 100547 h 414642"/>
                  <a:gd name="connsiteX112" fmla="*/ 265336 w 607639"/>
                  <a:gd name="connsiteY112" fmla="*/ 99133 h 414642"/>
                  <a:gd name="connsiteX113" fmla="*/ 518470 w 607639"/>
                  <a:gd name="connsiteY113" fmla="*/ 91029 h 414642"/>
                  <a:gd name="connsiteX114" fmla="*/ 520515 w 607639"/>
                  <a:gd name="connsiteY114" fmla="*/ 92007 h 414642"/>
                  <a:gd name="connsiteX115" fmla="*/ 522559 w 607639"/>
                  <a:gd name="connsiteY115" fmla="*/ 93074 h 414642"/>
                  <a:gd name="connsiteX116" fmla="*/ 524604 w 607639"/>
                  <a:gd name="connsiteY116" fmla="*/ 94052 h 414642"/>
                  <a:gd name="connsiteX117" fmla="*/ 526560 w 607639"/>
                  <a:gd name="connsiteY117" fmla="*/ 101165 h 414642"/>
                  <a:gd name="connsiteX118" fmla="*/ 523537 w 607639"/>
                  <a:gd name="connsiteY118" fmla="*/ 108188 h 414642"/>
                  <a:gd name="connsiteX119" fmla="*/ 521581 w 607639"/>
                  <a:gd name="connsiteY119" fmla="*/ 109255 h 414642"/>
                  <a:gd name="connsiteX120" fmla="*/ 519537 w 607639"/>
                  <a:gd name="connsiteY120" fmla="*/ 110233 h 414642"/>
                  <a:gd name="connsiteX121" fmla="*/ 517492 w 607639"/>
                  <a:gd name="connsiteY121" fmla="*/ 111211 h 414642"/>
                  <a:gd name="connsiteX122" fmla="*/ 516514 w 607639"/>
                  <a:gd name="connsiteY122" fmla="*/ 111211 h 414642"/>
                  <a:gd name="connsiteX123" fmla="*/ 509401 w 607639"/>
                  <a:gd name="connsiteY123" fmla="*/ 108188 h 414642"/>
                  <a:gd name="connsiteX124" fmla="*/ 507356 w 607639"/>
                  <a:gd name="connsiteY124" fmla="*/ 105165 h 414642"/>
                  <a:gd name="connsiteX125" fmla="*/ 506378 w 607639"/>
                  <a:gd name="connsiteY125" fmla="*/ 101165 h 414642"/>
                  <a:gd name="connsiteX126" fmla="*/ 509401 w 607639"/>
                  <a:gd name="connsiteY126" fmla="*/ 94052 h 414642"/>
                  <a:gd name="connsiteX127" fmla="*/ 518470 w 607639"/>
                  <a:gd name="connsiteY127" fmla="*/ 91029 h 414642"/>
                  <a:gd name="connsiteX128" fmla="*/ 384846 w 607639"/>
                  <a:gd name="connsiteY128" fmla="*/ 91029 h 414642"/>
                  <a:gd name="connsiteX129" fmla="*/ 465819 w 607639"/>
                  <a:gd name="connsiteY129" fmla="*/ 91029 h 414642"/>
                  <a:gd name="connsiteX130" fmla="*/ 475963 w 607639"/>
                  <a:gd name="connsiteY130" fmla="*/ 101165 h 414642"/>
                  <a:gd name="connsiteX131" fmla="*/ 465819 w 607639"/>
                  <a:gd name="connsiteY131" fmla="*/ 111211 h 414642"/>
                  <a:gd name="connsiteX132" fmla="*/ 384846 w 607639"/>
                  <a:gd name="connsiteY132" fmla="*/ 111211 h 414642"/>
                  <a:gd name="connsiteX133" fmla="*/ 374702 w 607639"/>
                  <a:gd name="connsiteY133" fmla="*/ 101165 h 414642"/>
                  <a:gd name="connsiteX134" fmla="*/ 384846 w 607639"/>
                  <a:gd name="connsiteY134" fmla="*/ 91029 h 414642"/>
                  <a:gd name="connsiteX135" fmla="*/ 234861 w 607639"/>
                  <a:gd name="connsiteY135" fmla="*/ 78470 h 414642"/>
                  <a:gd name="connsiteX136" fmla="*/ 236624 w 607639"/>
                  <a:gd name="connsiteY136" fmla="*/ 78890 h 414642"/>
                  <a:gd name="connsiteX137" fmla="*/ 263955 w 607639"/>
                  <a:gd name="connsiteY137" fmla="*/ 98160 h 414642"/>
                  <a:gd name="connsiteX138" fmla="*/ 233277 w 607639"/>
                  <a:gd name="connsiteY138" fmla="*/ 78093 h 414642"/>
                  <a:gd name="connsiteX139" fmla="*/ 234749 w 607639"/>
                  <a:gd name="connsiteY139" fmla="*/ 78395 h 414642"/>
                  <a:gd name="connsiteX140" fmla="*/ 234861 w 607639"/>
                  <a:gd name="connsiteY140" fmla="*/ 78470 h 414642"/>
                  <a:gd name="connsiteX141" fmla="*/ 264684 w 607639"/>
                  <a:gd name="connsiteY141" fmla="*/ 74721 h 414642"/>
                  <a:gd name="connsiteX142" fmla="*/ 280560 w 607639"/>
                  <a:gd name="connsiteY142" fmla="*/ 85001 h 414642"/>
                  <a:gd name="connsiteX143" fmla="*/ 303006 w 607639"/>
                  <a:gd name="connsiteY143" fmla="*/ 119273 h 414642"/>
                  <a:gd name="connsiteX144" fmla="*/ 279633 w 607639"/>
                  <a:gd name="connsiteY144" fmla="*/ 84823 h 414642"/>
                  <a:gd name="connsiteX145" fmla="*/ 202570 w 607639"/>
                  <a:gd name="connsiteY145" fmla="*/ 70780 h 414642"/>
                  <a:gd name="connsiteX146" fmla="*/ 233277 w 607639"/>
                  <a:gd name="connsiteY146" fmla="*/ 78093 h 414642"/>
                  <a:gd name="connsiteX147" fmla="*/ 202570 w 607639"/>
                  <a:gd name="connsiteY147" fmla="*/ 71804 h 414642"/>
                  <a:gd name="connsiteX148" fmla="*/ 197522 w 607639"/>
                  <a:gd name="connsiteY148" fmla="*/ 70770 h 414642"/>
                  <a:gd name="connsiteX149" fmla="*/ 202570 w 607639"/>
                  <a:gd name="connsiteY149" fmla="*/ 71804 h 414642"/>
                  <a:gd name="connsiteX150" fmla="*/ 202570 w 607639"/>
                  <a:gd name="connsiteY150" fmla="*/ 161794 h 414642"/>
                  <a:gd name="connsiteX151" fmla="*/ 292704 w 607639"/>
                  <a:gd name="connsiteY151" fmla="*/ 161794 h 414642"/>
                  <a:gd name="connsiteX152" fmla="*/ 293741 w 607639"/>
                  <a:gd name="connsiteY152" fmla="*/ 166842 h 414642"/>
                  <a:gd name="connsiteX153" fmla="*/ 290618 w 607639"/>
                  <a:gd name="connsiteY153" fmla="*/ 182059 h 414642"/>
                  <a:gd name="connsiteX154" fmla="*/ 216731 w 607639"/>
                  <a:gd name="connsiteY154" fmla="*/ 182059 h 414642"/>
                  <a:gd name="connsiteX155" fmla="*/ 199449 w 607639"/>
                  <a:gd name="connsiteY155" fmla="*/ 164816 h 414642"/>
                  <a:gd name="connsiteX156" fmla="*/ 185290 w 607639"/>
                  <a:gd name="connsiteY156" fmla="*/ 164816 h 414642"/>
                  <a:gd name="connsiteX157" fmla="*/ 185290 w 607639"/>
                  <a:gd name="connsiteY157" fmla="*/ 178985 h 414642"/>
                  <a:gd name="connsiteX158" fmla="*/ 185076 w 607639"/>
                  <a:gd name="connsiteY158" fmla="*/ 178893 h 414642"/>
                  <a:gd name="connsiteX159" fmla="*/ 182271 w 607639"/>
                  <a:gd name="connsiteY159" fmla="*/ 171927 h 414642"/>
                  <a:gd name="connsiteX160" fmla="*/ 182271 w 607639"/>
                  <a:gd name="connsiteY160" fmla="*/ 73890 h 414642"/>
                  <a:gd name="connsiteX161" fmla="*/ 241194 w 607639"/>
                  <a:gd name="connsiteY161" fmla="*/ 59511 h 414642"/>
                  <a:gd name="connsiteX162" fmla="*/ 242600 w 607639"/>
                  <a:gd name="connsiteY162" fmla="*/ 59798 h 414642"/>
                  <a:gd name="connsiteX163" fmla="*/ 264684 w 607639"/>
                  <a:gd name="connsiteY163" fmla="*/ 74721 h 414642"/>
                  <a:gd name="connsiteX164" fmla="*/ 223078 w 607639"/>
                  <a:gd name="connsiteY164" fmla="*/ 55812 h 414642"/>
                  <a:gd name="connsiteX165" fmla="*/ 239895 w 607639"/>
                  <a:gd name="connsiteY165" fmla="*/ 58670 h 414642"/>
                  <a:gd name="connsiteX166" fmla="*/ 241194 w 607639"/>
                  <a:gd name="connsiteY166" fmla="*/ 59511 h 414642"/>
                  <a:gd name="connsiteX167" fmla="*/ 187739 w 607639"/>
                  <a:gd name="connsiteY167" fmla="*/ 52590 h 414642"/>
                  <a:gd name="connsiteX168" fmla="*/ 185298 w 607639"/>
                  <a:gd name="connsiteY168" fmla="*/ 53626 h 414642"/>
                  <a:gd name="connsiteX169" fmla="*/ 182271 w 607639"/>
                  <a:gd name="connsiteY169" fmla="*/ 60736 h 414642"/>
                  <a:gd name="connsiteX170" fmla="*/ 182271 w 607639"/>
                  <a:gd name="connsiteY170" fmla="*/ 73890 h 414642"/>
                  <a:gd name="connsiteX171" fmla="*/ 160258 w 607639"/>
                  <a:gd name="connsiteY171" fmla="*/ 78395 h 414642"/>
                  <a:gd name="connsiteX172" fmla="*/ 101303 w 607639"/>
                  <a:gd name="connsiteY172" fmla="*/ 166842 h 414642"/>
                  <a:gd name="connsiteX173" fmla="*/ 197522 w 607639"/>
                  <a:gd name="connsiteY173" fmla="*/ 262915 h 414642"/>
                  <a:gd name="connsiteX174" fmla="*/ 234749 w 607639"/>
                  <a:gd name="connsiteY174" fmla="*/ 255302 h 414642"/>
                  <a:gd name="connsiteX175" fmla="*/ 250836 w 607639"/>
                  <a:gd name="connsiteY175" fmla="*/ 244426 h 414642"/>
                  <a:gd name="connsiteX176" fmla="*/ 260268 w 607639"/>
                  <a:gd name="connsiteY176" fmla="*/ 253836 h 414642"/>
                  <a:gd name="connsiteX177" fmla="*/ 267391 w 607639"/>
                  <a:gd name="connsiteY177" fmla="*/ 256857 h 414642"/>
                  <a:gd name="connsiteX178" fmla="*/ 268732 w 607639"/>
                  <a:gd name="connsiteY178" fmla="*/ 256281 h 414642"/>
                  <a:gd name="connsiteX179" fmla="*/ 242600 w 607639"/>
                  <a:gd name="connsiteY179" fmla="*/ 273962 h 414642"/>
                  <a:gd name="connsiteX180" fmla="*/ 197522 w 607639"/>
                  <a:gd name="connsiteY180" fmla="*/ 283178 h 414642"/>
                  <a:gd name="connsiteX181" fmla="*/ 81009 w 607639"/>
                  <a:gd name="connsiteY181" fmla="*/ 166842 h 414642"/>
                  <a:gd name="connsiteX182" fmla="*/ 152393 w 607639"/>
                  <a:gd name="connsiteY182" fmla="*/ 59798 h 414642"/>
                  <a:gd name="connsiteX183" fmla="*/ 192421 w 607639"/>
                  <a:gd name="connsiteY183" fmla="*/ 50604 h 414642"/>
                  <a:gd name="connsiteX184" fmla="*/ 195181 w 607639"/>
                  <a:gd name="connsiteY184" fmla="*/ 51073 h 414642"/>
                  <a:gd name="connsiteX185" fmla="*/ 187739 w 607639"/>
                  <a:gd name="connsiteY185" fmla="*/ 52590 h 414642"/>
                  <a:gd name="connsiteX186" fmla="*/ 197522 w 607639"/>
                  <a:gd name="connsiteY186" fmla="*/ 50595 h 414642"/>
                  <a:gd name="connsiteX187" fmla="*/ 223078 w 607639"/>
                  <a:gd name="connsiteY187" fmla="*/ 55812 h 414642"/>
                  <a:gd name="connsiteX188" fmla="*/ 195181 w 607639"/>
                  <a:gd name="connsiteY188" fmla="*/ 51073 h 414642"/>
                  <a:gd name="connsiteX189" fmla="*/ 449651 w 607639"/>
                  <a:gd name="connsiteY189" fmla="*/ 41472 h 414642"/>
                  <a:gd name="connsiteX190" fmla="*/ 452682 w 607639"/>
                  <a:gd name="connsiteY190" fmla="*/ 43516 h 414642"/>
                  <a:gd name="connsiteX191" fmla="*/ 455712 w 607639"/>
                  <a:gd name="connsiteY191" fmla="*/ 50626 h 414642"/>
                  <a:gd name="connsiteX192" fmla="*/ 452682 w 607639"/>
                  <a:gd name="connsiteY192" fmla="*/ 57647 h 414642"/>
                  <a:gd name="connsiteX193" fmla="*/ 445551 w 607639"/>
                  <a:gd name="connsiteY193" fmla="*/ 60757 h 414642"/>
                  <a:gd name="connsiteX194" fmla="*/ 438509 w 607639"/>
                  <a:gd name="connsiteY194" fmla="*/ 57647 h 414642"/>
                  <a:gd name="connsiteX195" fmla="*/ 435389 w 607639"/>
                  <a:gd name="connsiteY195" fmla="*/ 50626 h 414642"/>
                  <a:gd name="connsiteX196" fmla="*/ 438509 w 607639"/>
                  <a:gd name="connsiteY196" fmla="*/ 43516 h 414642"/>
                  <a:gd name="connsiteX197" fmla="*/ 449651 w 607639"/>
                  <a:gd name="connsiteY197" fmla="*/ 41472 h 414642"/>
                  <a:gd name="connsiteX198" fmla="*/ 486030 w 607639"/>
                  <a:gd name="connsiteY198" fmla="*/ 40505 h 414642"/>
                  <a:gd name="connsiteX199" fmla="*/ 516494 w 607639"/>
                  <a:gd name="connsiteY199" fmla="*/ 40505 h 414642"/>
                  <a:gd name="connsiteX200" fmla="*/ 526559 w 607639"/>
                  <a:gd name="connsiteY200" fmla="*/ 50631 h 414642"/>
                  <a:gd name="connsiteX201" fmla="*/ 516494 w 607639"/>
                  <a:gd name="connsiteY201" fmla="*/ 60757 h 414642"/>
                  <a:gd name="connsiteX202" fmla="*/ 486030 w 607639"/>
                  <a:gd name="connsiteY202" fmla="*/ 60757 h 414642"/>
                  <a:gd name="connsiteX203" fmla="*/ 475964 w 607639"/>
                  <a:gd name="connsiteY203" fmla="*/ 50631 h 414642"/>
                  <a:gd name="connsiteX204" fmla="*/ 486030 w 607639"/>
                  <a:gd name="connsiteY204" fmla="*/ 40505 h 414642"/>
                  <a:gd name="connsiteX205" fmla="*/ 384851 w 607639"/>
                  <a:gd name="connsiteY205" fmla="*/ 40505 h 414642"/>
                  <a:gd name="connsiteX206" fmla="*/ 405059 w 607639"/>
                  <a:gd name="connsiteY206" fmla="*/ 40505 h 414642"/>
                  <a:gd name="connsiteX207" fmla="*/ 415207 w 607639"/>
                  <a:gd name="connsiteY207" fmla="*/ 50631 h 414642"/>
                  <a:gd name="connsiteX208" fmla="*/ 405059 w 607639"/>
                  <a:gd name="connsiteY208" fmla="*/ 60757 h 414642"/>
                  <a:gd name="connsiteX209" fmla="*/ 384851 w 607639"/>
                  <a:gd name="connsiteY209" fmla="*/ 60757 h 414642"/>
                  <a:gd name="connsiteX210" fmla="*/ 374702 w 607639"/>
                  <a:gd name="connsiteY210" fmla="*/ 50631 h 414642"/>
                  <a:gd name="connsiteX211" fmla="*/ 384851 w 607639"/>
                  <a:gd name="connsiteY211" fmla="*/ 40505 h 414642"/>
                  <a:gd name="connsiteX212" fmla="*/ 70855 w 607639"/>
                  <a:gd name="connsiteY212" fmla="*/ 20176 h 414642"/>
                  <a:gd name="connsiteX213" fmla="*/ 60798 w 607639"/>
                  <a:gd name="connsiteY213" fmla="*/ 30308 h 414642"/>
                  <a:gd name="connsiteX214" fmla="*/ 60798 w 607639"/>
                  <a:gd name="connsiteY214" fmla="*/ 343788 h 414642"/>
                  <a:gd name="connsiteX215" fmla="*/ 222783 w 607639"/>
                  <a:gd name="connsiteY215" fmla="*/ 343788 h 414642"/>
                  <a:gd name="connsiteX216" fmla="*/ 232929 w 607639"/>
                  <a:gd name="connsiteY216" fmla="*/ 353920 h 414642"/>
                  <a:gd name="connsiteX217" fmla="*/ 232929 w 607639"/>
                  <a:gd name="connsiteY217" fmla="*/ 364052 h 414642"/>
                  <a:gd name="connsiteX218" fmla="*/ 374711 w 607639"/>
                  <a:gd name="connsiteY218" fmla="*/ 364052 h 414642"/>
                  <a:gd name="connsiteX219" fmla="*/ 374711 w 607639"/>
                  <a:gd name="connsiteY219" fmla="*/ 353920 h 414642"/>
                  <a:gd name="connsiteX220" fmla="*/ 384857 w 607639"/>
                  <a:gd name="connsiteY220" fmla="*/ 343788 h 414642"/>
                  <a:gd name="connsiteX221" fmla="*/ 546843 w 607639"/>
                  <a:gd name="connsiteY221" fmla="*/ 343788 h 414642"/>
                  <a:gd name="connsiteX222" fmla="*/ 546843 w 607639"/>
                  <a:gd name="connsiteY222" fmla="*/ 30308 h 414642"/>
                  <a:gd name="connsiteX223" fmla="*/ 536696 w 607639"/>
                  <a:gd name="connsiteY223" fmla="*/ 20176 h 414642"/>
                  <a:gd name="connsiteX224" fmla="*/ 70855 w 607639"/>
                  <a:gd name="connsiteY224" fmla="*/ 0 h 414642"/>
                  <a:gd name="connsiteX225" fmla="*/ 536696 w 607639"/>
                  <a:gd name="connsiteY225" fmla="*/ 0 h 414642"/>
                  <a:gd name="connsiteX226" fmla="*/ 567135 w 607639"/>
                  <a:gd name="connsiteY226" fmla="*/ 30308 h 414642"/>
                  <a:gd name="connsiteX227" fmla="*/ 567135 w 607639"/>
                  <a:gd name="connsiteY227" fmla="*/ 343794 h 414642"/>
                  <a:gd name="connsiteX228" fmla="*/ 384859 w 607639"/>
                  <a:gd name="connsiteY228" fmla="*/ 343794 h 414642"/>
                  <a:gd name="connsiteX229" fmla="*/ 374712 w 607639"/>
                  <a:gd name="connsiteY229" fmla="*/ 353928 h 414642"/>
                  <a:gd name="connsiteX230" fmla="*/ 374712 w 607639"/>
                  <a:gd name="connsiteY230" fmla="*/ 364062 h 414642"/>
                  <a:gd name="connsiteX231" fmla="*/ 232927 w 607639"/>
                  <a:gd name="connsiteY231" fmla="*/ 364062 h 414642"/>
                  <a:gd name="connsiteX232" fmla="*/ 232927 w 607639"/>
                  <a:gd name="connsiteY232" fmla="*/ 353928 h 414642"/>
                  <a:gd name="connsiteX233" fmla="*/ 222780 w 607639"/>
                  <a:gd name="connsiteY233" fmla="*/ 343794 h 414642"/>
                  <a:gd name="connsiteX234" fmla="*/ 40505 w 607639"/>
                  <a:gd name="connsiteY234" fmla="*/ 343794 h 414642"/>
                  <a:gd name="connsiteX235" fmla="*/ 40505 w 607639"/>
                  <a:gd name="connsiteY235" fmla="*/ 30308 h 414642"/>
                  <a:gd name="connsiteX236" fmla="*/ 70855 w 607639"/>
                  <a:gd name="connsiteY236" fmla="*/ 0 h 414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</a:cxnLst>
                <a:rect l="l" t="t" r="r" b="b"/>
                <a:pathLst>
                  <a:path w="607639" h="414642">
                    <a:moveTo>
                      <a:pt x="20293" y="364062"/>
                    </a:moveTo>
                    <a:lnTo>
                      <a:pt x="20293" y="384241"/>
                    </a:lnTo>
                    <a:cubicBezTo>
                      <a:pt x="20293" y="390374"/>
                      <a:pt x="24298" y="394374"/>
                      <a:pt x="30351" y="394374"/>
                    </a:cubicBezTo>
                    <a:lnTo>
                      <a:pt x="577199" y="394374"/>
                    </a:lnTo>
                    <a:cubicBezTo>
                      <a:pt x="583341" y="394374"/>
                      <a:pt x="587346" y="390374"/>
                      <a:pt x="587346" y="384241"/>
                    </a:cubicBezTo>
                    <a:lnTo>
                      <a:pt x="587346" y="364062"/>
                    </a:lnTo>
                    <a:lnTo>
                      <a:pt x="394917" y="364062"/>
                    </a:lnTo>
                    <a:lnTo>
                      <a:pt x="394917" y="374196"/>
                    </a:lnTo>
                    <a:cubicBezTo>
                      <a:pt x="394917" y="380240"/>
                      <a:pt x="390911" y="384241"/>
                      <a:pt x="384859" y="384241"/>
                    </a:cubicBezTo>
                    <a:lnTo>
                      <a:pt x="222780" y="384241"/>
                    </a:lnTo>
                    <a:cubicBezTo>
                      <a:pt x="216728" y="384241"/>
                      <a:pt x="212634" y="380240"/>
                      <a:pt x="212634" y="374196"/>
                    </a:cubicBezTo>
                    <a:lnTo>
                      <a:pt x="212634" y="364062"/>
                    </a:lnTo>
                    <a:close/>
                    <a:moveTo>
                      <a:pt x="10146" y="343794"/>
                    </a:moveTo>
                    <a:lnTo>
                      <a:pt x="40505" y="343794"/>
                    </a:lnTo>
                    <a:lnTo>
                      <a:pt x="40505" y="353920"/>
                    </a:lnTo>
                    <a:cubicBezTo>
                      <a:pt x="40505" y="359964"/>
                      <a:pt x="44599" y="364052"/>
                      <a:pt x="50652" y="364052"/>
                    </a:cubicBezTo>
                    <a:lnTo>
                      <a:pt x="212637" y="364052"/>
                    </a:lnTo>
                    <a:lnTo>
                      <a:pt x="212637" y="374185"/>
                    </a:lnTo>
                    <a:cubicBezTo>
                      <a:pt x="212637" y="380229"/>
                      <a:pt x="216731" y="384228"/>
                      <a:pt x="222783" y="384228"/>
                    </a:cubicBezTo>
                    <a:lnTo>
                      <a:pt x="384857" y="384228"/>
                    </a:lnTo>
                    <a:cubicBezTo>
                      <a:pt x="390910" y="384228"/>
                      <a:pt x="394915" y="380229"/>
                      <a:pt x="394915" y="374185"/>
                    </a:cubicBezTo>
                    <a:lnTo>
                      <a:pt x="394915" y="364052"/>
                    </a:lnTo>
                    <a:lnTo>
                      <a:pt x="556989" y="364052"/>
                    </a:lnTo>
                    <a:cubicBezTo>
                      <a:pt x="563041" y="364052"/>
                      <a:pt x="567135" y="359964"/>
                      <a:pt x="567135" y="353920"/>
                    </a:cubicBezTo>
                    <a:lnTo>
                      <a:pt x="567135" y="343794"/>
                    </a:lnTo>
                    <a:lnTo>
                      <a:pt x="597493" y="343794"/>
                    </a:lnTo>
                    <a:cubicBezTo>
                      <a:pt x="603545" y="343794"/>
                      <a:pt x="607639" y="347883"/>
                      <a:pt x="607639" y="353928"/>
                    </a:cubicBezTo>
                    <a:lnTo>
                      <a:pt x="607639" y="384241"/>
                    </a:lnTo>
                    <a:cubicBezTo>
                      <a:pt x="607639" y="401486"/>
                      <a:pt x="594466" y="414642"/>
                      <a:pt x="577199" y="414642"/>
                    </a:cubicBezTo>
                    <a:lnTo>
                      <a:pt x="30351" y="414642"/>
                    </a:lnTo>
                    <a:cubicBezTo>
                      <a:pt x="13173" y="414642"/>
                      <a:pt x="0" y="401486"/>
                      <a:pt x="0" y="384241"/>
                    </a:cubicBezTo>
                    <a:lnTo>
                      <a:pt x="0" y="353928"/>
                    </a:lnTo>
                    <a:cubicBezTo>
                      <a:pt x="0" y="347883"/>
                      <a:pt x="4094" y="343794"/>
                      <a:pt x="10146" y="343794"/>
                    </a:cubicBezTo>
                    <a:close/>
                    <a:moveTo>
                      <a:pt x="354415" y="262926"/>
                    </a:moveTo>
                    <a:cubicBezTo>
                      <a:pt x="360455" y="262926"/>
                      <a:pt x="364541" y="267016"/>
                      <a:pt x="364541" y="273063"/>
                    </a:cubicBezTo>
                    <a:lnTo>
                      <a:pt x="364541" y="303384"/>
                    </a:lnTo>
                    <a:cubicBezTo>
                      <a:pt x="364541" y="309431"/>
                      <a:pt x="360455" y="313521"/>
                      <a:pt x="354415" y="313521"/>
                    </a:cubicBezTo>
                    <a:cubicBezTo>
                      <a:pt x="348375" y="313521"/>
                      <a:pt x="344289" y="309431"/>
                      <a:pt x="344289" y="303384"/>
                    </a:cubicBezTo>
                    <a:lnTo>
                      <a:pt x="344289" y="273063"/>
                    </a:lnTo>
                    <a:cubicBezTo>
                      <a:pt x="344289" y="267016"/>
                      <a:pt x="348375" y="262926"/>
                      <a:pt x="354415" y="262926"/>
                    </a:cubicBezTo>
                    <a:close/>
                    <a:moveTo>
                      <a:pt x="274426" y="252429"/>
                    </a:moveTo>
                    <a:lnTo>
                      <a:pt x="274426" y="253836"/>
                    </a:lnTo>
                    <a:lnTo>
                      <a:pt x="268732" y="256281"/>
                    </a:lnTo>
                    <a:close/>
                    <a:moveTo>
                      <a:pt x="435415" y="242745"/>
                    </a:moveTo>
                    <a:cubicBezTo>
                      <a:pt x="441549" y="242745"/>
                      <a:pt x="445550" y="246746"/>
                      <a:pt x="445550" y="252793"/>
                    </a:cubicBezTo>
                    <a:lnTo>
                      <a:pt x="445550" y="303386"/>
                    </a:lnTo>
                    <a:cubicBezTo>
                      <a:pt x="445550" y="309432"/>
                      <a:pt x="441549" y="313522"/>
                      <a:pt x="435415" y="313522"/>
                    </a:cubicBezTo>
                    <a:cubicBezTo>
                      <a:pt x="429369" y="313522"/>
                      <a:pt x="425368" y="309432"/>
                      <a:pt x="425368" y="303386"/>
                    </a:cubicBezTo>
                    <a:lnTo>
                      <a:pt x="425368" y="252793"/>
                    </a:lnTo>
                    <a:cubicBezTo>
                      <a:pt x="425368" y="246746"/>
                      <a:pt x="429369" y="242745"/>
                      <a:pt x="435415" y="242745"/>
                    </a:cubicBezTo>
                    <a:close/>
                    <a:moveTo>
                      <a:pt x="394911" y="222493"/>
                    </a:moveTo>
                    <a:cubicBezTo>
                      <a:pt x="401045" y="222493"/>
                      <a:pt x="405046" y="226582"/>
                      <a:pt x="405046" y="232627"/>
                    </a:cubicBezTo>
                    <a:lnTo>
                      <a:pt x="405046" y="303388"/>
                    </a:lnTo>
                    <a:cubicBezTo>
                      <a:pt x="405046" y="309433"/>
                      <a:pt x="401045" y="313522"/>
                      <a:pt x="394911" y="313522"/>
                    </a:cubicBezTo>
                    <a:cubicBezTo>
                      <a:pt x="388865" y="313522"/>
                      <a:pt x="384864" y="309433"/>
                      <a:pt x="384864" y="303388"/>
                    </a:cubicBezTo>
                    <a:lnTo>
                      <a:pt x="384864" y="232627"/>
                    </a:lnTo>
                    <a:cubicBezTo>
                      <a:pt x="384864" y="226582"/>
                      <a:pt x="388865" y="222493"/>
                      <a:pt x="394911" y="222493"/>
                    </a:cubicBezTo>
                    <a:close/>
                    <a:moveTo>
                      <a:pt x="516514" y="212331"/>
                    </a:moveTo>
                    <a:cubicBezTo>
                      <a:pt x="522559" y="212331"/>
                      <a:pt x="526560" y="216421"/>
                      <a:pt x="526560" y="222468"/>
                    </a:cubicBezTo>
                    <a:lnTo>
                      <a:pt x="526560" y="303385"/>
                    </a:lnTo>
                    <a:cubicBezTo>
                      <a:pt x="526560" y="309432"/>
                      <a:pt x="522559" y="313522"/>
                      <a:pt x="516514" y="313522"/>
                    </a:cubicBezTo>
                    <a:cubicBezTo>
                      <a:pt x="510379" y="313522"/>
                      <a:pt x="506378" y="309432"/>
                      <a:pt x="506378" y="303385"/>
                    </a:cubicBezTo>
                    <a:lnTo>
                      <a:pt x="506378" y="222468"/>
                    </a:lnTo>
                    <a:cubicBezTo>
                      <a:pt x="506378" y="216421"/>
                      <a:pt x="510379" y="212331"/>
                      <a:pt x="516514" y="212331"/>
                    </a:cubicBezTo>
                    <a:close/>
                    <a:moveTo>
                      <a:pt x="311213" y="180188"/>
                    </a:moveTo>
                    <a:lnTo>
                      <a:pt x="304717" y="211903"/>
                    </a:lnTo>
                    <a:cubicBezTo>
                      <a:pt x="298781" y="225796"/>
                      <a:pt x="290203" y="238347"/>
                      <a:pt x="279633" y="248906"/>
                    </a:cubicBezTo>
                    <a:lnTo>
                      <a:pt x="274426" y="252429"/>
                    </a:lnTo>
                    <a:lnTo>
                      <a:pt x="274426" y="239622"/>
                    </a:lnTo>
                    <a:lnTo>
                      <a:pt x="266991" y="232204"/>
                    </a:lnTo>
                    <a:lnTo>
                      <a:pt x="286105" y="204050"/>
                    </a:lnTo>
                    <a:lnTo>
                      <a:pt x="290618" y="182059"/>
                    </a:lnTo>
                    <a:lnTo>
                      <a:pt x="303796" y="182059"/>
                    </a:lnTo>
                    <a:close/>
                    <a:moveTo>
                      <a:pt x="185290" y="178985"/>
                    </a:moveTo>
                    <a:lnTo>
                      <a:pt x="192421" y="182059"/>
                    </a:lnTo>
                    <a:lnTo>
                      <a:pt x="216731" y="182059"/>
                    </a:lnTo>
                    <a:lnTo>
                      <a:pt x="266991" y="232204"/>
                    </a:lnTo>
                    <a:lnTo>
                      <a:pt x="265358" y="234609"/>
                    </a:lnTo>
                    <a:lnTo>
                      <a:pt x="250836" y="244426"/>
                    </a:lnTo>
                    <a:lnTo>
                      <a:pt x="185290" y="179031"/>
                    </a:lnTo>
                    <a:close/>
                    <a:moveTo>
                      <a:pt x="476009" y="171897"/>
                    </a:moveTo>
                    <a:cubicBezTo>
                      <a:pt x="482054" y="171897"/>
                      <a:pt x="486055" y="175987"/>
                      <a:pt x="486055" y="182032"/>
                    </a:cubicBezTo>
                    <a:lnTo>
                      <a:pt x="486055" y="303387"/>
                    </a:lnTo>
                    <a:cubicBezTo>
                      <a:pt x="486055" y="309433"/>
                      <a:pt x="482054" y="313522"/>
                      <a:pt x="476009" y="313522"/>
                    </a:cubicBezTo>
                    <a:cubicBezTo>
                      <a:pt x="469874" y="313522"/>
                      <a:pt x="465873" y="309433"/>
                      <a:pt x="465873" y="303387"/>
                    </a:cubicBezTo>
                    <a:lnTo>
                      <a:pt x="465873" y="182032"/>
                    </a:lnTo>
                    <a:cubicBezTo>
                      <a:pt x="465873" y="175987"/>
                      <a:pt x="469874" y="171897"/>
                      <a:pt x="476009" y="171897"/>
                    </a:cubicBezTo>
                    <a:close/>
                    <a:moveTo>
                      <a:pt x="313921" y="166965"/>
                    </a:moveTo>
                    <a:lnTo>
                      <a:pt x="314925" y="172904"/>
                    </a:lnTo>
                    <a:cubicBezTo>
                      <a:pt x="314925" y="176015"/>
                      <a:pt x="313946" y="177971"/>
                      <a:pt x="311898" y="180015"/>
                    </a:cubicBezTo>
                    <a:lnTo>
                      <a:pt x="311213" y="180188"/>
                    </a:lnTo>
                    <a:close/>
                    <a:moveTo>
                      <a:pt x="313685" y="165567"/>
                    </a:moveTo>
                    <a:lnTo>
                      <a:pt x="313946" y="166842"/>
                    </a:lnTo>
                    <a:lnTo>
                      <a:pt x="313921" y="166965"/>
                    </a:lnTo>
                    <a:close/>
                    <a:moveTo>
                      <a:pt x="286557" y="131875"/>
                    </a:moveTo>
                    <a:lnTo>
                      <a:pt x="293736" y="161794"/>
                    </a:lnTo>
                    <a:lnTo>
                      <a:pt x="292704" y="161794"/>
                    </a:lnTo>
                    <a:close/>
                    <a:moveTo>
                      <a:pt x="285987" y="129499"/>
                    </a:moveTo>
                    <a:lnTo>
                      <a:pt x="286105" y="129672"/>
                    </a:lnTo>
                    <a:lnTo>
                      <a:pt x="286557" y="131875"/>
                    </a:lnTo>
                    <a:close/>
                    <a:moveTo>
                      <a:pt x="304744" y="121927"/>
                    </a:moveTo>
                    <a:lnTo>
                      <a:pt x="306857" y="125153"/>
                    </a:lnTo>
                    <a:lnTo>
                      <a:pt x="313685" y="165567"/>
                    </a:lnTo>
                    <a:close/>
                    <a:moveTo>
                      <a:pt x="303006" y="119273"/>
                    </a:moveTo>
                    <a:lnTo>
                      <a:pt x="304717" y="121796"/>
                    </a:lnTo>
                    <a:lnTo>
                      <a:pt x="304744" y="121927"/>
                    </a:lnTo>
                    <a:close/>
                    <a:moveTo>
                      <a:pt x="266335" y="100547"/>
                    </a:moveTo>
                    <a:lnTo>
                      <a:pt x="285579" y="127797"/>
                    </a:lnTo>
                    <a:lnTo>
                      <a:pt x="285987" y="129499"/>
                    </a:lnTo>
                    <a:close/>
                    <a:moveTo>
                      <a:pt x="263955" y="98160"/>
                    </a:moveTo>
                    <a:lnTo>
                      <a:pt x="265358" y="99109"/>
                    </a:lnTo>
                    <a:lnTo>
                      <a:pt x="266335" y="100547"/>
                    </a:lnTo>
                    <a:lnTo>
                      <a:pt x="265336" y="99133"/>
                    </a:lnTo>
                    <a:close/>
                    <a:moveTo>
                      <a:pt x="518470" y="91029"/>
                    </a:moveTo>
                    <a:cubicBezTo>
                      <a:pt x="519537" y="91029"/>
                      <a:pt x="519537" y="91029"/>
                      <a:pt x="520515" y="92007"/>
                    </a:cubicBezTo>
                    <a:cubicBezTo>
                      <a:pt x="521581" y="92007"/>
                      <a:pt x="521581" y="93074"/>
                      <a:pt x="522559" y="93074"/>
                    </a:cubicBezTo>
                    <a:cubicBezTo>
                      <a:pt x="523537" y="93074"/>
                      <a:pt x="523537" y="94052"/>
                      <a:pt x="524604" y="94052"/>
                    </a:cubicBezTo>
                    <a:cubicBezTo>
                      <a:pt x="525582" y="96097"/>
                      <a:pt x="526560" y="98142"/>
                      <a:pt x="526560" y="101165"/>
                    </a:cubicBezTo>
                    <a:cubicBezTo>
                      <a:pt x="526560" y="104187"/>
                      <a:pt x="525582" y="106232"/>
                      <a:pt x="523537" y="108188"/>
                    </a:cubicBezTo>
                    <a:cubicBezTo>
                      <a:pt x="523537" y="108188"/>
                      <a:pt x="522559" y="109255"/>
                      <a:pt x="521581" y="109255"/>
                    </a:cubicBezTo>
                    <a:cubicBezTo>
                      <a:pt x="521581" y="109255"/>
                      <a:pt x="520515" y="110233"/>
                      <a:pt x="519537" y="110233"/>
                    </a:cubicBezTo>
                    <a:cubicBezTo>
                      <a:pt x="518470" y="110233"/>
                      <a:pt x="518470" y="110233"/>
                      <a:pt x="517492" y="111211"/>
                    </a:cubicBezTo>
                    <a:lnTo>
                      <a:pt x="516514" y="111211"/>
                    </a:lnTo>
                    <a:cubicBezTo>
                      <a:pt x="513491" y="111211"/>
                      <a:pt x="511446" y="110233"/>
                      <a:pt x="509401" y="108188"/>
                    </a:cubicBezTo>
                    <a:cubicBezTo>
                      <a:pt x="508423" y="107210"/>
                      <a:pt x="507356" y="106232"/>
                      <a:pt x="507356" y="105165"/>
                    </a:cubicBezTo>
                    <a:cubicBezTo>
                      <a:pt x="507356" y="104187"/>
                      <a:pt x="506378" y="103121"/>
                      <a:pt x="506378" y="101165"/>
                    </a:cubicBezTo>
                    <a:cubicBezTo>
                      <a:pt x="506378" y="98142"/>
                      <a:pt x="507356" y="96097"/>
                      <a:pt x="509401" y="94052"/>
                    </a:cubicBezTo>
                    <a:cubicBezTo>
                      <a:pt x="511446" y="92007"/>
                      <a:pt x="515447" y="91029"/>
                      <a:pt x="518470" y="91029"/>
                    </a:cubicBezTo>
                    <a:close/>
                    <a:moveTo>
                      <a:pt x="384846" y="91029"/>
                    </a:moveTo>
                    <a:lnTo>
                      <a:pt x="465819" y="91029"/>
                    </a:lnTo>
                    <a:cubicBezTo>
                      <a:pt x="471870" y="91029"/>
                      <a:pt x="475963" y="95030"/>
                      <a:pt x="475963" y="101165"/>
                    </a:cubicBezTo>
                    <a:cubicBezTo>
                      <a:pt x="475963" y="107210"/>
                      <a:pt x="471870" y="111211"/>
                      <a:pt x="465819" y="111211"/>
                    </a:cubicBezTo>
                    <a:lnTo>
                      <a:pt x="384846" y="111211"/>
                    </a:lnTo>
                    <a:cubicBezTo>
                      <a:pt x="378706" y="111211"/>
                      <a:pt x="374702" y="107210"/>
                      <a:pt x="374702" y="101165"/>
                    </a:cubicBezTo>
                    <a:cubicBezTo>
                      <a:pt x="374702" y="95030"/>
                      <a:pt x="378706" y="91029"/>
                      <a:pt x="384846" y="91029"/>
                    </a:cubicBezTo>
                    <a:close/>
                    <a:moveTo>
                      <a:pt x="234861" y="78470"/>
                    </a:moveTo>
                    <a:lnTo>
                      <a:pt x="236624" y="78890"/>
                    </a:lnTo>
                    <a:lnTo>
                      <a:pt x="263955" y="98160"/>
                    </a:lnTo>
                    <a:close/>
                    <a:moveTo>
                      <a:pt x="233277" y="78093"/>
                    </a:moveTo>
                    <a:lnTo>
                      <a:pt x="234749" y="78395"/>
                    </a:lnTo>
                    <a:lnTo>
                      <a:pt x="234861" y="78470"/>
                    </a:lnTo>
                    <a:close/>
                    <a:moveTo>
                      <a:pt x="264684" y="74721"/>
                    </a:moveTo>
                    <a:lnTo>
                      <a:pt x="280560" y="85001"/>
                    </a:lnTo>
                    <a:lnTo>
                      <a:pt x="303006" y="119273"/>
                    </a:lnTo>
                    <a:lnTo>
                      <a:pt x="279633" y="84823"/>
                    </a:lnTo>
                    <a:close/>
                    <a:moveTo>
                      <a:pt x="202570" y="70780"/>
                    </a:moveTo>
                    <a:lnTo>
                      <a:pt x="233277" y="78093"/>
                    </a:lnTo>
                    <a:lnTo>
                      <a:pt x="202570" y="71804"/>
                    </a:lnTo>
                    <a:close/>
                    <a:moveTo>
                      <a:pt x="197522" y="70770"/>
                    </a:moveTo>
                    <a:lnTo>
                      <a:pt x="202570" y="71804"/>
                    </a:lnTo>
                    <a:lnTo>
                      <a:pt x="202570" y="161794"/>
                    </a:lnTo>
                    <a:lnTo>
                      <a:pt x="292704" y="161794"/>
                    </a:lnTo>
                    <a:lnTo>
                      <a:pt x="293741" y="166842"/>
                    </a:lnTo>
                    <a:lnTo>
                      <a:pt x="290618" y="182059"/>
                    </a:lnTo>
                    <a:lnTo>
                      <a:pt x="216731" y="182059"/>
                    </a:lnTo>
                    <a:lnTo>
                      <a:pt x="199449" y="164816"/>
                    </a:lnTo>
                    <a:cubicBezTo>
                      <a:pt x="195442" y="160818"/>
                      <a:pt x="189386" y="160818"/>
                      <a:pt x="185290" y="164816"/>
                    </a:cubicBezTo>
                    <a:lnTo>
                      <a:pt x="185290" y="178985"/>
                    </a:lnTo>
                    <a:lnTo>
                      <a:pt x="185076" y="178893"/>
                    </a:lnTo>
                    <a:cubicBezTo>
                      <a:pt x="183295" y="176993"/>
                      <a:pt x="182271" y="174460"/>
                      <a:pt x="182271" y="171927"/>
                    </a:cubicBezTo>
                    <a:lnTo>
                      <a:pt x="182271" y="73890"/>
                    </a:lnTo>
                    <a:close/>
                    <a:moveTo>
                      <a:pt x="241194" y="59511"/>
                    </a:moveTo>
                    <a:lnTo>
                      <a:pt x="242600" y="59798"/>
                    </a:lnTo>
                    <a:lnTo>
                      <a:pt x="264684" y="74721"/>
                    </a:lnTo>
                    <a:close/>
                    <a:moveTo>
                      <a:pt x="223078" y="55812"/>
                    </a:moveTo>
                    <a:lnTo>
                      <a:pt x="239895" y="58670"/>
                    </a:lnTo>
                    <a:lnTo>
                      <a:pt x="241194" y="59511"/>
                    </a:lnTo>
                    <a:close/>
                    <a:moveTo>
                      <a:pt x="187739" y="52590"/>
                    </a:moveTo>
                    <a:lnTo>
                      <a:pt x="185298" y="53626"/>
                    </a:lnTo>
                    <a:cubicBezTo>
                      <a:pt x="183251" y="55670"/>
                      <a:pt x="182271" y="57625"/>
                      <a:pt x="182271" y="60736"/>
                    </a:cubicBezTo>
                    <a:lnTo>
                      <a:pt x="182271" y="73890"/>
                    </a:lnTo>
                    <a:lnTo>
                      <a:pt x="160258" y="78395"/>
                    </a:lnTo>
                    <a:cubicBezTo>
                      <a:pt x="125786" y="93105"/>
                      <a:pt x="101303" y="127449"/>
                      <a:pt x="101303" y="166842"/>
                    </a:cubicBezTo>
                    <a:cubicBezTo>
                      <a:pt x="101303" y="219456"/>
                      <a:pt x="144829" y="262915"/>
                      <a:pt x="197522" y="262915"/>
                    </a:cubicBezTo>
                    <a:cubicBezTo>
                      <a:pt x="210673" y="262915"/>
                      <a:pt x="223263" y="260199"/>
                      <a:pt x="234749" y="255302"/>
                    </a:cubicBezTo>
                    <a:lnTo>
                      <a:pt x="250836" y="244426"/>
                    </a:lnTo>
                    <a:lnTo>
                      <a:pt x="260268" y="253836"/>
                    </a:lnTo>
                    <a:cubicBezTo>
                      <a:pt x="262316" y="255791"/>
                      <a:pt x="264364" y="256857"/>
                      <a:pt x="267391" y="256857"/>
                    </a:cubicBezTo>
                    <a:lnTo>
                      <a:pt x="268732" y="256281"/>
                    </a:lnTo>
                    <a:lnTo>
                      <a:pt x="242600" y="273962"/>
                    </a:lnTo>
                    <a:cubicBezTo>
                      <a:pt x="228698" y="279890"/>
                      <a:pt x="213455" y="283178"/>
                      <a:pt x="197522" y="283178"/>
                    </a:cubicBezTo>
                    <a:cubicBezTo>
                      <a:pt x="133703" y="283178"/>
                      <a:pt x="81009" y="230565"/>
                      <a:pt x="81009" y="166842"/>
                    </a:cubicBezTo>
                    <a:cubicBezTo>
                      <a:pt x="81009" y="119050"/>
                      <a:pt x="110649" y="77557"/>
                      <a:pt x="152393" y="59798"/>
                    </a:cubicBezTo>
                    <a:close/>
                    <a:moveTo>
                      <a:pt x="192421" y="50604"/>
                    </a:moveTo>
                    <a:lnTo>
                      <a:pt x="195181" y="51073"/>
                    </a:lnTo>
                    <a:lnTo>
                      <a:pt x="187739" y="52590"/>
                    </a:lnTo>
                    <a:close/>
                    <a:moveTo>
                      <a:pt x="197522" y="50595"/>
                    </a:moveTo>
                    <a:lnTo>
                      <a:pt x="223078" y="55812"/>
                    </a:lnTo>
                    <a:lnTo>
                      <a:pt x="195181" y="51073"/>
                    </a:lnTo>
                    <a:close/>
                    <a:moveTo>
                      <a:pt x="449651" y="41472"/>
                    </a:moveTo>
                    <a:cubicBezTo>
                      <a:pt x="450631" y="42539"/>
                      <a:pt x="451612" y="42539"/>
                      <a:pt x="452682" y="43516"/>
                    </a:cubicBezTo>
                    <a:cubicBezTo>
                      <a:pt x="454732" y="45560"/>
                      <a:pt x="455712" y="47604"/>
                      <a:pt x="455712" y="50626"/>
                    </a:cubicBezTo>
                    <a:cubicBezTo>
                      <a:pt x="455712" y="53648"/>
                      <a:pt x="454732" y="55692"/>
                      <a:pt x="452682" y="57647"/>
                    </a:cubicBezTo>
                    <a:cubicBezTo>
                      <a:pt x="450631" y="59691"/>
                      <a:pt x="448581" y="60757"/>
                      <a:pt x="445551" y="60757"/>
                    </a:cubicBezTo>
                    <a:cubicBezTo>
                      <a:pt x="442520" y="60757"/>
                      <a:pt x="440470" y="59691"/>
                      <a:pt x="438509" y="57647"/>
                    </a:cubicBezTo>
                    <a:cubicBezTo>
                      <a:pt x="436459" y="55692"/>
                      <a:pt x="435389" y="53648"/>
                      <a:pt x="435389" y="50626"/>
                    </a:cubicBezTo>
                    <a:cubicBezTo>
                      <a:pt x="435389" y="47604"/>
                      <a:pt x="436459" y="45560"/>
                      <a:pt x="438509" y="43516"/>
                    </a:cubicBezTo>
                    <a:cubicBezTo>
                      <a:pt x="441540" y="40495"/>
                      <a:pt x="445551" y="39517"/>
                      <a:pt x="449651" y="41472"/>
                    </a:cubicBezTo>
                    <a:close/>
                    <a:moveTo>
                      <a:pt x="486030" y="40505"/>
                    </a:moveTo>
                    <a:lnTo>
                      <a:pt x="516494" y="40505"/>
                    </a:lnTo>
                    <a:cubicBezTo>
                      <a:pt x="522551" y="40505"/>
                      <a:pt x="526559" y="44591"/>
                      <a:pt x="526559" y="50631"/>
                    </a:cubicBezTo>
                    <a:cubicBezTo>
                      <a:pt x="526559" y="56671"/>
                      <a:pt x="522551" y="60757"/>
                      <a:pt x="516494" y="60757"/>
                    </a:cubicBezTo>
                    <a:lnTo>
                      <a:pt x="486030" y="60757"/>
                    </a:lnTo>
                    <a:cubicBezTo>
                      <a:pt x="479973" y="60757"/>
                      <a:pt x="475964" y="56671"/>
                      <a:pt x="475964" y="50631"/>
                    </a:cubicBezTo>
                    <a:cubicBezTo>
                      <a:pt x="475964" y="44591"/>
                      <a:pt x="479973" y="40505"/>
                      <a:pt x="486030" y="40505"/>
                    </a:cubicBezTo>
                    <a:close/>
                    <a:moveTo>
                      <a:pt x="384851" y="40505"/>
                    </a:moveTo>
                    <a:lnTo>
                      <a:pt x="405059" y="40505"/>
                    </a:lnTo>
                    <a:cubicBezTo>
                      <a:pt x="411112" y="40505"/>
                      <a:pt x="415207" y="44591"/>
                      <a:pt x="415207" y="50631"/>
                    </a:cubicBezTo>
                    <a:cubicBezTo>
                      <a:pt x="415207" y="56671"/>
                      <a:pt x="411112" y="60757"/>
                      <a:pt x="405059" y="60757"/>
                    </a:cubicBezTo>
                    <a:lnTo>
                      <a:pt x="384851" y="60757"/>
                    </a:lnTo>
                    <a:cubicBezTo>
                      <a:pt x="378708" y="60757"/>
                      <a:pt x="374702" y="56671"/>
                      <a:pt x="374702" y="50631"/>
                    </a:cubicBezTo>
                    <a:cubicBezTo>
                      <a:pt x="374702" y="44591"/>
                      <a:pt x="378708" y="40505"/>
                      <a:pt x="384851" y="40505"/>
                    </a:cubicBezTo>
                    <a:close/>
                    <a:moveTo>
                      <a:pt x="70855" y="20176"/>
                    </a:moveTo>
                    <a:cubicBezTo>
                      <a:pt x="64803" y="20176"/>
                      <a:pt x="60798" y="24264"/>
                      <a:pt x="60798" y="30308"/>
                    </a:cubicBezTo>
                    <a:lnTo>
                      <a:pt x="60798" y="343788"/>
                    </a:lnTo>
                    <a:lnTo>
                      <a:pt x="222783" y="343788"/>
                    </a:lnTo>
                    <a:cubicBezTo>
                      <a:pt x="228835" y="343788"/>
                      <a:pt x="232929" y="347876"/>
                      <a:pt x="232929" y="353920"/>
                    </a:cubicBezTo>
                    <a:lnTo>
                      <a:pt x="232929" y="364052"/>
                    </a:lnTo>
                    <a:lnTo>
                      <a:pt x="374711" y="364052"/>
                    </a:lnTo>
                    <a:lnTo>
                      <a:pt x="374711" y="353920"/>
                    </a:lnTo>
                    <a:cubicBezTo>
                      <a:pt x="374711" y="347876"/>
                      <a:pt x="378716" y="343788"/>
                      <a:pt x="384857" y="343788"/>
                    </a:cubicBezTo>
                    <a:lnTo>
                      <a:pt x="546843" y="343788"/>
                    </a:lnTo>
                    <a:lnTo>
                      <a:pt x="546843" y="30308"/>
                    </a:lnTo>
                    <a:cubicBezTo>
                      <a:pt x="546843" y="24264"/>
                      <a:pt x="542748" y="20176"/>
                      <a:pt x="536696" y="20176"/>
                    </a:cubicBezTo>
                    <a:close/>
                    <a:moveTo>
                      <a:pt x="70855" y="0"/>
                    </a:moveTo>
                    <a:lnTo>
                      <a:pt x="536696" y="0"/>
                    </a:lnTo>
                    <a:cubicBezTo>
                      <a:pt x="553963" y="0"/>
                      <a:pt x="567135" y="13154"/>
                      <a:pt x="567135" y="30308"/>
                    </a:cubicBezTo>
                    <a:lnTo>
                      <a:pt x="567135" y="343794"/>
                    </a:lnTo>
                    <a:lnTo>
                      <a:pt x="384859" y="343794"/>
                    </a:lnTo>
                    <a:cubicBezTo>
                      <a:pt x="378718" y="343794"/>
                      <a:pt x="374712" y="347883"/>
                      <a:pt x="374712" y="353928"/>
                    </a:cubicBezTo>
                    <a:lnTo>
                      <a:pt x="374712" y="364062"/>
                    </a:lnTo>
                    <a:lnTo>
                      <a:pt x="232927" y="364062"/>
                    </a:lnTo>
                    <a:lnTo>
                      <a:pt x="232927" y="353928"/>
                    </a:lnTo>
                    <a:cubicBezTo>
                      <a:pt x="232927" y="347883"/>
                      <a:pt x="228833" y="343794"/>
                      <a:pt x="222780" y="343794"/>
                    </a:cubicBezTo>
                    <a:lnTo>
                      <a:pt x="40505" y="343794"/>
                    </a:lnTo>
                    <a:lnTo>
                      <a:pt x="40505" y="30308"/>
                    </a:lnTo>
                    <a:cubicBezTo>
                      <a:pt x="40505" y="13154"/>
                      <a:pt x="53678" y="0"/>
                      <a:pt x="7085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îṧḷiḍê">
              <a:extLst>
                <a:ext uri="{FF2B5EF4-FFF2-40B4-BE49-F238E27FC236}">
                  <a16:creationId xmlns:a16="http://schemas.microsoft.com/office/drawing/2014/main" id="{750FEF04-5FC4-4210-A171-EA0D55285DEE}"/>
                </a:ext>
              </a:extLst>
            </p:cNvPr>
            <p:cNvGrpSpPr/>
            <p:nvPr/>
          </p:nvGrpSpPr>
          <p:grpSpPr>
            <a:xfrm>
              <a:off x="3277772" y="4221088"/>
              <a:ext cx="2108063" cy="970279"/>
              <a:chOff x="1486986" y="1378373"/>
              <a:chExt cx="2108063" cy="970279"/>
            </a:xfrm>
          </p:grpSpPr>
          <p:sp>
            <p:nvSpPr>
              <p:cNvPr id="29" name="iSļiḋé">
                <a:extLst>
                  <a:ext uri="{FF2B5EF4-FFF2-40B4-BE49-F238E27FC236}">
                    <a16:creationId xmlns:a16="http://schemas.microsoft.com/office/drawing/2014/main" id="{B450BB9B-E418-4491-8E59-F231E2430744}"/>
                  </a:ext>
                </a:extLst>
              </p:cNvPr>
              <p:cNvSpPr/>
              <p:nvPr/>
            </p:nvSpPr>
            <p:spPr bwMode="auto">
              <a:xfrm>
                <a:off x="1486986" y="179125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  <p:sp>
            <p:nvSpPr>
              <p:cNvPr id="30" name="i$ḻiďê">
                <a:extLst>
                  <a:ext uri="{FF2B5EF4-FFF2-40B4-BE49-F238E27FC236}">
                    <a16:creationId xmlns:a16="http://schemas.microsoft.com/office/drawing/2014/main" id="{72AD009A-44EB-4409-A659-82B01C9DDBFB}"/>
                  </a:ext>
                </a:extLst>
              </p:cNvPr>
              <p:cNvSpPr txBox="1"/>
              <p:nvPr/>
            </p:nvSpPr>
            <p:spPr bwMode="auto">
              <a:xfrm>
                <a:off x="1486986" y="1378373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chemeClr val="accent1"/>
                    </a:solidFill>
                  </a:rPr>
                  <a:t>Text here</a:t>
                </a:r>
                <a:endParaRPr lang="zh-CN" altLang="en-US" sz="18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2" name="îšḻíḑê" title="RRWCujOtcqiJLIlMJ8JxobmQhO5YsZmEcy6DZVp0AZTfE39zvT5PAyas4bMl">
              <a:extLst>
                <a:ext uri="{FF2B5EF4-FFF2-40B4-BE49-F238E27FC236}">
                  <a16:creationId xmlns:a16="http://schemas.microsoft.com/office/drawing/2014/main" id="{081CE9D0-ACEE-4E9B-9C11-3EBF5A92C04A}"/>
                </a:ext>
              </a:extLst>
            </p:cNvPr>
            <p:cNvGrpSpPr/>
            <p:nvPr/>
          </p:nvGrpSpPr>
          <p:grpSpPr>
            <a:xfrm>
              <a:off x="7391935" y="2628450"/>
              <a:ext cx="792088" cy="792085"/>
              <a:chOff x="2406923" y="2845390"/>
              <a:chExt cx="571222" cy="571221"/>
            </a:xfrm>
          </p:grpSpPr>
          <p:sp>
            <p:nvSpPr>
              <p:cNvPr id="27" name="î$1íde">
                <a:extLst>
                  <a:ext uri="{FF2B5EF4-FFF2-40B4-BE49-F238E27FC236}">
                    <a16:creationId xmlns:a16="http://schemas.microsoft.com/office/drawing/2014/main" id="{565B800D-9D31-4C41-BE7C-1EC14FC72C63}"/>
                  </a:ext>
                </a:extLst>
              </p:cNvPr>
              <p:cNvSpPr/>
              <p:nvPr/>
            </p:nvSpPr>
            <p:spPr>
              <a:xfrm>
                <a:off x="2406923" y="2845390"/>
                <a:ext cx="571222" cy="571221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îŝ1ïḓe" title="tENvehlOdiZm1Hmry6MHxwOH8WsTKLSa514qPVJnvhhWFnRDjZGIbRZNsFBp">
                <a:extLst>
                  <a:ext uri="{FF2B5EF4-FFF2-40B4-BE49-F238E27FC236}">
                    <a16:creationId xmlns:a16="http://schemas.microsoft.com/office/drawing/2014/main" id="{8F280703-E9C6-4F28-A487-8D10BC075FF9}"/>
                  </a:ext>
                </a:extLst>
              </p:cNvPr>
              <p:cNvSpPr/>
              <p:nvPr/>
            </p:nvSpPr>
            <p:spPr bwMode="auto">
              <a:xfrm>
                <a:off x="2540113" y="2978777"/>
                <a:ext cx="304843" cy="304442"/>
              </a:xfrm>
              <a:custGeom>
                <a:avLst/>
                <a:gdLst>
                  <a:gd name="connsiteX0" fmla="*/ 86413 w 591547"/>
                  <a:gd name="connsiteY0" fmla="*/ 515758 h 590770"/>
                  <a:gd name="connsiteX1" fmla="*/ 171919 w 591547"/>
                  <a:gd name="connsiteY1" fmla="*/ 515758 h 590770"/>
                  <a:gd name="connsiteX2" fmla="*/ 171919 w 591547"/>
                  <a:gd name="connsiteY2" fmla="*/ 537523 h 590770"/>
                  <a:gd name="connsiteX3" fmla="*/ 86413 w 591547"/>
                  <a:gd name="connsiteY3" fmla="*/ 537523 h 590770"/>
                  <a:gd name="connsiteX4" fmla="*/ 86413 w 591547"/>
                  <a:gd name="connsiteY4" fmla="*/ 461733 h 590770"/>
                  <a:gd name="connsiteX5" fmla="*/ 171919 w 591547"/>
                  <a:gd name="connsiteY5" fmla="*/ 461733 h 590770"/>
                  <a:gd name="connsiteX6" fmla="*/ 171919 w 591547"/>
                  <a:gd name="connsiteY6" fmla="*/ 483498 h 590770"/>
                  <a:gd name="connsiteX7" fmla="*/ 86413 w 591547"/>
                  <a:gd name="connsiteY7" fmla="*/ 483498 h 590770"/>
                  <a:gd name="connsiteX8" fmla="*/ 86413 w 591547"/>
                  <a:gd name="connsiteY8" fmla="*/ 408616 h 590770"/>
                  <a:gd name="connsiteX9" fmla="*/ 171919 w 591547"/>
                  <a:gd name="connsiteY9" fmla="*/ 408616 h 590770"/>
                  <a:gd name="connsiteX10" fmla="*/ 171919 w 591547"/>
                  <a:gd name="connsiteY10" fmla="*/ 429474 h 590770"/>
                  <a:gd name="connsiteX11" fmla="*/ 86413 w 591547"/>
                  <a:gd name="connsiteY11" fmla="*/ 429474 h 590770"/>
                  <a:gd name="connsiteX12" fmla="*/ 204177 w 591547"/>
                  <a:gd name="connsiteY12" fmla="*/ 357041 h 590770"/>
                  <a:gd name="connsiteX13" fmla="*/ 204177 w 591547"/>
                  <a:gd name="connsiteY13" fmla="*/ 569815 h 590770"/>
                  <a:gd name="connsiteX14" fmla="*/ 333300 w 591547"/>
                  <a:gd name="connsiteY14" fmla="*/ 569815 h 590770"/>
                  <a:gd name="connsiteX15" fmla="*/ 333300 w 591547"/>
                  <a:gd name="connsiteY15" fmla="*/ 382026 h 590770"/>
                  <a:gd name="connsiteX16" fmla="*/ 183194 w 591547"/>
                  <a:gd name="connsiteY16" fmla="*/ 357041 h 590770"/>
                  <a:gd name="connsiteX17" fmla="*/ 75053 w 591547"/>
                  <a:gd name="connsiteY17" fmla="*/ 382026 h 590770"/>
                  <a:gd name="connsiteX18" fmla="*/ 75053 w 591547"/>
                  <a:gd name="connsiteY18" fmla="*/ 569815 h 590770"/>
                  <a:gd name="connsiteX19" fmla="*/ 183194 w 591547"/>
                  <a:gd name="connsiteY19" fmla="*/ 569815 h 590770"/>
                  <a:gd name="connsiteX20" fmla="*/ 247709 w 591547"/>
                  <a:gd name="connsiteY20" fmla="*/ 311838 h 590770"/>
                  <a:gd name="connsiteX21" fmla="*/ 322851 w 591547"/>
                  <a:gd name="connsiteY21" fmla="*/ 311838 h 590770"/>
                  <a:gd name="connsiteX22" fmla="*/ 322851 w 591547"/>
                  <a:gd name="connsiteY22" fmla="*/ 332826 h 590770"/>
                  <a:gd name="connsiteX23" fmla="*/ 247709 w 591547"/>
                  <a:gd name="connsiteY23" fmla="*/ 332826 h 590770"/>
                  <a:gd name="connsiteX24" fmla="*/ 247709 w 591547"/>
                  <a:gd name="connsiteY24" fmla="*/ 257944 h 590770"/>
                  <a:gd name="connsiteX25" fmla="*/ 322851 w 591547"/>
                  <a:gd name="connsiteY25" fmla="*/ 257944 h 590770"/>
                  <a:gd name="connsiteX26" fmla="*/ 322851 w 591547"/>
                  <a:gd name="connsiteY26" fmla="*/ 279580 h 590770"/>
                  <a:gd name="connsiteX27" fmla="*/ 247709 w 591547"/>
                  <a:gd name="connsiteY27" fmla="*/ 279580 h 590770"/>
                  <a:gd name="connsiteX28" fmla="*/ 247709 w 591547"/>
                  <a:gd name="connsiteY28" fmla="*/ 203919 h 590770"/>
                  <a:gd name="connsiteX29" fmla="*/ 322851 w 591547"/>
                  <a:gd name="connsiteY29" fmla="*/ 203919 h 590770"/>
                  <a:gd name="connsiteX30" fmla="*/ 322851 w 591547"/>
                  <a:gd name="connsiteY30" fmla="*/ 225684 h 590770"/>
                  <a:gd name="connsiteX31" fmla="*/ 247709 w 591547"/>
                  <a:gd name="connsiteY31" fmla="*/ 225684 h 590770"/>
                  <a:gd name="connsiteX32" fmla="*/ 247709 w 591547"/>
                  <a:gd name="connsiteY32" fmla="*/ 150672 h 590770"/>
                  <a:gd name="connsiteX33" fmla="*/ 322851 w 591547"/>
                  <a:gd name="connsiteY33" fmla="*/ 150672 h 590770"/>
                  <a:gd name="connsiteX34" fmla="*/ 322851 w 591547"/>
                  <a:gd name="connsiteY34" fmla="*/ 171660 h 590770"/>
                  <a:gd name="connsiteX35" fmla="*/ 247709 w 591547"/>
                  <a:gd name="connsiteY35" fmla="*/ 171660 h 590770"/>
                  <a:gd name="connsiteX36" fmla="*/ 355090 w 591547"/>
                  <a:gd name="connsiteY36" fmla="*/ 102357 h 590770"/>
                  <a:gd name="connsiteX37" fmla="*/ 355090 w 591547"/>
                  <a:gd name="connsiteY37" fmla="*/ 373160 h 590770"/>
                  <a:gd name="connsiteX38" fmla="*/ 355090 w 591547"/>
                  <a:gd name="connsiteY38" fmla="*/ 376384 h 590770"/>
                  <a:gd name="connsiteX39" fmla="*/ 355090 w 591547"/>
                  <a:gd name="connsiteY39" fmla="*/ 569815 h 590770"/>
                  <a:gd name="connsiteX40" fmla="*/ 484213 w 591547"/>
                  <a:gd name="connsiteY40" fmla="*/ 569815 h 590770"/>
                  <a:gd name="connsiteX41" fmla="*/ 484213 w 591547"/>
                  <a:gd name="connsiteY41" fmla="*/ 154744 h 590770"/>
                  <a:gd name="connsiteX42" fmla="*/ 333300 w 591547"/>
                  <a:gd name="connsiteY42" fmla="*/ 99939 h 590770"/>
                  <a:gd name="connsiteX43" fmla="*/ 236458 w 591547"/>
                  <a:gd name="connsiteY43" fmla="*/ 125730 h 590770"/>
                  <a:gd name="connsiteX44" fmla="*/ 236458 w 591547"/>
                  <a:gd name="connsiteY44" fmla="*/ 341728 h 590770"/>
                  <a:gd name="connsiteX45" fmla="*/ 333300 w 591547"/>
                  <a:gd name="connsiteY45" fmla="*/ 360265 h 590770"/>
                  <a:gd name="connsiteX46" fmla="*/ 397862 w 591547"/>
                  <a:gd name="connsiteY46" fmla="*/ 21761 h 590770"/>
                  <a:gd name="connsiteX47" fmla="*/ 387371 w 591547"/>
                  <a:gd name="connsiteY47" fmla="*/ 32238 h 590770"/>
                  <a:gd name="connsiteX48" fmla="*/ 397862 w 591547"/>
                  <a:gd name="connsiteY48" fmla="*/ 42716 h 590770"/>
                  <a:gd name="connsiteX49" fmla="*/ 409160 w 591547"/>
                  <a:gd name="connsiteY49" fmla="*/ 32238 h 590770"/>
                  <a:gd name="connsiteX50" fmla="*/ 397862 w 591547"/>
                  <a:gd name="connsiteY50" fmla="*/ 21761 h 590770"/>
                  <a:gd name="connsiteX51" fmla="*/ 397862 w 591547"/>
                  <a:gd name="connsiteY51" fmla="*/ 0 h 590770"/>
                  <a:gd name="connsiteX52" fmla="*/ 430143 w 591547"/>
                  <a:gd name="connsiteY52" fmla="*/ 32238 h 590770"/>
                  <a:gd name="connsiteX53" fmla="*/ 409160 w 591547"/>
                  <a:gd name="connsiteY53" fmla="*/ 62865 h 590770"/>
                  <a:gd name="connsiteX54" fmla="*/ 409160 w 591547"/>
                  <a:gd name="connsiteY54" fmla="*/ 100745 h 590770"/>
                  <a:gd name="connsiteX55" fmla="*/ 498740 w 591547"/>
                  <a:gd name="connsiteY55" fmla="*/ 137819 h 590770"/>
                  <a:gd name="connsiteX56" fmla="*/ 506003 w 591547"/>
                  <a:gd name="connsiteY56" fmla="*/ 147491 h 590770"/>
                  <a:gd name="connsiteX57" fmla="*/ 506003 w 591547"/>
                  <a:gd name="connsiteY57" fmla="*/ 569815 h 590770"/>
                  <a:gd name="connsiteX58" fmla="*/ 591547 w 591547"/>
                  <a:gd name="connsiteY58" fmla="*/ 569815 h 590770"/>
                  <a:gd name="connsiteX59" fmla="*/ 591547 w 591547"/>
                  <a:gd name="connsiteY59" fmla="*/ 590770 h 590770"/>
                  <a:gd name="connsiteX60" fmla="*/ 494705 w 591547"/>
                  <a:gd name="connsiteY60" fmla="*/ 590770 h 590770"/>
                  <a:gd name="connsiteX61" fmla="*/ 344598 w 591547"/>
                  <a:gd name="connsiteY61" fmla="*/ 590770 h 590770"/>
                  <a:gd name="connsiteX62" fmla="*/ 193685 w 591547"/>
                  <a:gd name="connsiteY62" fmla="*/ 590770 h 590770"/>
                  <a:gd name="connsiteX63" fmla="*/ 64562 w 591547"/>
                  <a:gd name="connsiteY63" fmla="*/ 590770 h 590770"/>
                  <a:gd name="connsiteX64" fmla="*/ 0 w 591547"/>
                  <a:gd name="connsiteY64" fmla="*/ 590770 h 590770"/>
                  <a:gd name="connsiteX65" fmla="*/ 0 w 591547"/>
                  <a:gd name="connsiteY65" fmla="*/ 569815 h 590770"/>
                  <a:gd name="connsiteX66" fmla="*/ 54070 w 591547"/>
                  <a:gd name="connsiteY66" fmla="*/ 569815 h 590770"/>
                  <a:gd name="connsiteX67" fmla="*/ 54070 w 591547"/>
                  <a:gd name="connsiteY67" fmla="*/ 373160 h 590770"/>
                  <a:gd name="connsiteX68" fmla="*/ 62141 w 591547"/>
                  <a:gd name="connsiteY68" fmla="*/ 362683 h 590770"/>
                  <a:gd name="connsiteX69" fmla="*/ 191264 w 591547"/>
                  <a:gd name="connsiteY69" fmla="*/ 333668 h 590770"/>
                  <a:gd name="connsiteX70" fmla="*/ 195299 w 591547"/>
                  <a:gd name="connsiteY70" fmla="*/ 333668 h 590770"/>
                  <a:gd name="connsiteX71" fmla="*/ 196106 w 591547"/>
                  <a:gd name="connsiteY71" fmla="*/ 333668 h 590770"/>
                  <a:gd name="connsiteX72" fmla="*/ 215475 w 591547"/>
                  <a:gd name="connsiteY72" fmla="*/ 336892 h 590770"/>
                  <a:gd name="connsiteX73" fmla="*/ 215475 w 591547"/>
                  <a:gd name="connsiteY73" fmla="*/ 116864 h 590770"/>
                  <a:gd name="connsiteX74" fmla="*/ 223545 w 591547"/>
                  <a:gd name="connsiteY74" fmla="*/ 106387 h 590770"/>
                  <a:gd name="connsiteX75" fmla="*/ 341370 w 591547"/>
                  <a:gd name="connsiteY75" fmla="*/ 75760 h 590770"/>
                  <a:gd name="connsiteX76" fmla="*/ 342984 w 591547"/>
                  <a:gd name="connsiteY76" fmla="*/ 75760 h 590770"/>
                  <a:gd name="connsiteX77" fmla="*/ 345405 w 591547"/>
                  <a:gd name="connsiteY77" fmla="*/ 75760 h 590770"/>
                  <a:gd name="connsiteX78" fmla="*/ 347020 w 591547"/>
                  <a:gd name="connsiteY78" fmla="*/ 75760 h 590770"/>
                  <a:gd name="connsiteX79" fmla="*/ 348634 w 591547"/>
                  <a:gd name="connsiteY79" fmla="*/ 75760 h 590770"/>
                  <a:gd name="connsiteX80" fmla="*/ 387371 w 591547"/>
                  <a:gd name="connsiteY80" fmla="*/ 91879 h 590770"/>
                  <a:gd name="connsiteX81" fmla="*/ 387371 w 591547"/>
                  <a:gd name="connsiteY81" fmla="*/ 62865 h 590770"/>
                  <a:gd name="connsiteX82" fmla="*/ 365581 w 591547"/>
                  <a:gd name="connsiteY82" fmla="*/ 32238 h 590770"/>
                  <a:gd name="connsiteX83" fmla="*/ 397862 w 591547"/>
                  <a:gd name="connsiteY83" fmla="*/ 0 h 590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591547" h="590770">
                    <a:moveTo>
                      <a:pt x="86413" y="515758"/>
                    </a:moveTo>
                    <a:lnTo>
                      <a:pt x="171919" y="515758"/>
                    </a:lnTo>
                    <a:lnTo>
                      <a:pt x="171919" y="537523"/>
                    </a:lnTo>
                    <a:lnTo>
                      <a:pt x="86413" y="537523"/>
                    </a:lnTo>
                    <a:close/>
                    <a:moveTo>
                      <a:pt x="86413" y="461733"/>
                    </a:moveTo>
                    <a:lnTo>
                      <a:pt x="171919" y="461733"/>
                    </a:lnTo>
                    <a:lnTo>
                      <a:pt x="171919" y="483498"/>
                    </a:lnTo>
                    <a:lnTo>
                      <a:pt x="86413" y="483498"/>
                    </a:lnTo>
                    <a:close/>
                    <a:moveTo>
                      <a:pt x="86413" y="408616"/>
                    </a:moveTo>
                    <a:lnTo>
                      <a:pt x="171919" y="408616"/>
                    </a:lnTo>
                    <a:lnTo>
                      <a:pt x="171919" y="429474"/>
                    </a:lnTo>
                    <a:lnTo>
                      <a:pt x="86413" y="429474"/>
                    </a:lnTo>
                    <a:close/>
                    <a:moveTo>
                      <a:pt x="204177" y="357041"/>
                    </a:moveTo>
                    <a:lnTo>
                      <a:pt x="204177" y="569815"/>
                    </a:lnTo>
                    <a:lnTo>
                      <a:pt x="333300" y="569815"/>
                    </a:lnTo>
                    <a:lnTo>
                      <a:pt x="333300" y="382026"/>
                    </a:lnTo>
                    <a:close/>
                    <a:moveTo>
                      <a:pt x="183194" y="357041"/>
                    </a:moveTo>
                    <a:lnTo>
                      <a:pt x="75053" y="382026"/>
                    </a:lnTo>
                    <a:lnTo>
                      <a:pt x="75053" y="569815"/>
                    </a:lnTo>
                    <a:lnTo>
                      <a:pt x="183194" y="569815"/>
                    </a:lnTo>
                    <a:close/>
                    <a:moveTo>
                      <a:pt x="247709" y="311838"/>
                    </a:moveTo>
                    <a:lnTo>
                      <a:pt x="322851" y="311838"/>
                    </a:lnTo>
                    <a:lnTo>
                      <a:pt x="322851" y="332826"/>
                    </a:lnTo>
                    <a:lnTo>
                      <a:pt x="247709" y="332826"/>
                    </a:lnTo>
                    <a:close/>
                    <a:moveTo>
                      <a:pt x="247709" y="257944"/>
                    </a:moveTo>
                    <a:lnTo>
                      <a:pt x="322851" y="257944"/>
                    </a:lnTo>
                    <a:lnTo>
                      <a:pt x="322851" y="279580"/>
                    </a:lnTo>
                    <a:lnTo>
                      <a:pt x="247709" y="279580"/>
                    </a:lnTo>
                    <a:close/>
                    <a:moveTo>
                      <a:pt x="247709" y="203919"/>
                    </a:moveTo>
                    <a:lnTo>
                      <a:pt x="322851" y="203919"/>
                    </a:lnTo>
                    <a:lnTo>
                      <a:pt x="322851" y="225684"/>
                    </a:lnTo>
                    <a:lnTo>
                      <a:pt x="247709" y="225684"/>
                    </a:lnTo>
                    <a:close/>
                    <a:moveTo>
                      <a:pt x="247709" y="150672"/>
                    </a:moveTo>
                    <a:lnTo>
                      <a:pt x="322851" y="150672"/>
                    </a:lnTo>
                    <a:lnTo>
                      <a:pt x="322851" y="171660"/>
                    </a:lnTo>
                    <a:lnTo>
                      <a:pt x="247709" y="171660"/>
                    </a:lnTo>
                    <a:close/>
                    <a:moveTo>
                      <a:pt x="355090" y="102357"/>
                    </a:moveTo>
                    <a:lnTo>
                      <a:pt x="355090" y="373160"/>
                    </a:lnTo>
                    <a:lnTo>
                      <a:pt x="355090" y="376384"/>
                    </a:lnTo>
                    <a:lnTo>
                      <a:pt x="355090" y="569815"/>
                    </a:lnTo>
                    <a:lnTo>
                      <a:pt x="484213" y="569815"/>
                    </a:lnTo>
                    <a:lnTo>
                      <a:pt x="484213" y="154744"/>
                    </a:lnTo>
                    <a:close/>
                    <a:moveTo>
                      <a:pt x="333300" y="99939"/>
                    </a:moveTo>
                    <a:lnTo>
                      <a:pt x="236458" y="125730"/>
                    </a:lnTo>
                    <a:lnTo>
                      <a:pt x="236458" y="341728"/>
                    </a:lnTo>
                    <a:lnTo>
                      <a:pt x="333300" y="360265"/>
                    </a:lnTo>
                    <a:close/>
                    <a:moveTo>
                      <a:pt x="397862" y="21761"/>
                    </a:moveTo>
                    <a:cubicBezTo>
                      <a:pt x="392213" y="21761"/>
                      <a:pt x="387371" y="26596"/>
                      <a:pt x="387371" y="32238"/>
                    </a:cubicBezTo>
                    <a:cubicBezTo>
                      <a:pt x="387371" y="37880"/>
                      <a:pt x="392213" y="42716"/>
                      <a:pt x="397862" y="42716"/>
                    </a:cubicBezTo>
                    <a:cubicBezTo>
                      <a:pt x="404318" y="42716"/>
                      <a:pt x="409160" y="37880"/>
                      <a:pt x="409160" y="32238"/>
                    </a:cubicBezTo>
                    <a:cubicBezTo>
                      <a:pt x="409160" y="26596"/>
                      <a:pt x="404318" y="21761"/>
                      <a:pt x="397862" y="21761"/>
                    </a:cubicBezTo>
                    <a:close/>
                    <a:moveTo>
                      <a:pt x="397862" y="0"/>
                    </a:moveTo>
                    <a:cubicBezTo>
                      <a:pt x="415616" y="0"/>
                      <a:pt x="430143" y="14507"/>
                      <a:pt x="430143" y="32238"/>
                    </a:cubicBezTo>
                    <a:cubicBezTo>
                      <a:pt x="430143" y="45940"/>
                      <a:pt x="421266" y="58029"/>
                      <a:pt x="409160" y="62865"/>
                    </a:cubicBezTo>
                    <a:lnTo>
                      <a:pt x="409160" y="100745"/>
                    </a:lnTo>
                    <a:lnTo>
                      <a:pt x="498740" y="137819"/>
                    </a:lnTo>
                    <a:cubicBezTo>
                      <a:pt x="502775" y="139431"/>
                      <a:pt x="506003" y="143461"/>
                      <a:pt x="506003" y="147491"/>
                    </a:cubicBezTo>
                    <a:lnTo>
                      <a:pt x="506003" y="569815"/>
                    </a:lnTo>
                    <a:lnTo>
                      <a:pt x="591547" y="569815"/>
                    </a:lnTo>
                    <a:lnTo>
                      <a:pt x="591547" y="590770"/>
                    </a:lnTo>
                    <a:lnTo>
                      <a:pt x="494705" y="590770"/>
                    </a:lnTo>
                    <a:lnTo>
                      <a:pt x="344598" y="590770"/>
                    </a:lnTo>
                    <a:lnTo>
                      <a:pt x="193685" y="590770"/>
                    </a:lnTo>
                    <a:lnTo>
                      <a:pt x="64562" y="590770"/>
                    </a:lnTo>
                    <a:lnTo>
                      <a:pt x="0" y="590770"/>
                    </a:lnTo>
                    <a:lnTo>
                      <a:pt x="0" y="569815"/>
                    </a:lnTo>
                    <a:lnTo>
                      <a:pt x="54070" y="569815"/>
                    </a:lnTo>
                    <a:lnTo>
                      <a:pt x="54070" y="373160"/>
                    </a:lnTo>
                    <a:cubicBezTo>
                      <a:pt x="54070" y="368324"/>
                      <a:pt x="57298" y="364294"/>
                      <a:pt x="62141" y="362683"/>
                    </a:cubicBezTo>
                    <a:lnTo>
                      <a:pt x="191264" y="333668"/>
                    </a:lnTo>
                    <a:cubicBezTo>
                      <a:pt x="192878" y="332862"/>
                      <a:pt x="194492" y="332862"/>
                      <a:pt x="195299" y="333668"/>
                    </a:cubicBezTo>
                    <a:cubicBezTo>
                      <a:pt x="196106" y="333668"/>
                      <a:pt x="196106" y="333668"/>
                      <a:pt x="196106" y="333668"/>
                    </a:cubicBezTo>
                    <a:lnTo>
                      <a:pt x="215475" y="336892"/>
                    </a:lnTo>
                    <a:lnTo>
                      <a:pt x="215475" y="116864"/>
                    </a:lnTo>
                    <a:cubicBezTo>
                      <a:pt x="215475" y="112028"/>
                      <a:pt x="218703" y="107999"/>
                      <a:pt x="223545" y="106387"/>
                    </a:cubicBezTo>
                    <a:lnTo>
                      <a:pt x="341370" y="75760"/>
                    </a:lnTo>
                    <a:cubicBezTo>
                      <a:pt x="342177" y="75760"/>
                      <a:pt x="342177" y="75760"/>
                      <a:pt x="342984" y="75760"/>
                    </a:cubicBezTo>
                    <a:cubicBezTo>
                      <a:pt x="343791" y="75760"/>
                      <a:pt x="344598" y="74954"/>
                      <a:pt x="345405" y="75760"/>
                    </a:cubicBezTo>
                    <a:cubicBezTo>
                      <a:pt x="346213" y="75760"/>
                      <a:pt x="347020" y="75760"/>
                      <a:pt x="347020" y="75760"/>
                    </a:cubicBezTo>
                    <a:cubicBezTo>
                      <a:pt x="347827" y="75760"/>
                      <a:pt x="347827" y="75760"/>
                      <a:pt x="348634" y="75760"/>
                    </a:cubicBezTo>
                    <a:lnTo>
                      <a:pt x="387371" y="91879"/>
                    </a:lnTo>
                    <a:lnTo>
                      <a:pt x="387371" y="62865"/>
                    </a:lnTo>
                    <a:cubicBezTo>
                      <a:pt x="375265" y="58029"/>
                      <a:pt x="365581" y="45940"/>
                      <a:pt x="365581" y="32238"/>
                    </a:cubicBezTo>
                    <a:cubicBezTo>
                      <a:pt x="365581" y="14507"/>
                      <a:pt x="380107" y="0"/>
                      <a:pt x="3978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3" name="î$lïde">
              <a:extLst>
                <a:ext uri="{FF2B5EF4-FFF2-40B4-BE49-F238E27FC236}">
                  <a16:creationId xmlns:a16="http://schemas.microsoft.com/office/drawing/2014/main" id="{5966D9CD-D72A-49E5-BC1E-517D1D40CC39}"/>
                </a:ext>
              </a:extLst>
            </p:cNvPr>
            <p:cNvGrpSpPr/>
            <p:nvPr/>
          </p:nvGrpSpPr>
          <p:grpSpPr>
            <a:xfrm>
              <a:off x="6733947" y="3556165"/>
              <a:ext cx="2108063" cy="970279"/>
              <a:chOff x="1486986" y="1378373"/>
              <a:chExt cx="2108063" cy="970279"/>
            </a:xfrm>
          </p:grpSpPr>
          <p:sp>
            <p:nvSpPr>
              <p:cNvPr id="25" name="iSḷîḋê">
                <a:extLst>
                  <a:ext uri="{FF2B5EF4-FFF2-40B4-BE49-F238E27FC236}">
                    <a16:creationId xmlns:a16="http://schemas.microsoft.com/office/drawing/2014/main" id="{BFE20E4C-D9B3-4E8F-BE7C-0B09B9D992DF}"/>
                  </a:ext>
                </a:extLst>
              </p:cNvPr>
              <p:cNvSpPr/>
              <p:nvPr/>
            </p:nvSpPr>
            <p:spPr bwMode="auto">
              <a:xfrm>
                <a:off x="1486986" y="179125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  <p:sp>
            <p:nvSpPr>
              <p:cNvPr id="26" name="í$lîďê">
                <a:extLst>
                  <a:ext uri="{FF2B5EF4-FFF2-40B4-BE49-F238E27FC236}">
                    <a16:creationId xmlns:a16="http://schemas.microsoft.com/office/drawing/2014/main" id="{B67C5C5D-E366-48CA-95FA-CE41714217F6}"/>
                  </a:ext>
                </a:extLst>
              </p:cNvPr>
              <p:cNvSpPr txBox="1"/>
              <p:nvPr/>
            </p:nvSpPr>
            <p:spPr bwMode="auto">
              <a:xfrm>
                <a:off x="1486986" y="1378373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chemeClr val="accent2"/>
                    </a:solidFill>
                  </a:rPr>
                  <a:t>Text here</a:t>
                </a:r>
                <a:endParaRPr lang="zh-CN" altLang="en-US" sz="18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4" name="ïs1îḍè" title="MJ8JxobmQhO5YsZmEcy6DZVp0AZTfE39zvT5PAyas4bMl">
              <a:extLst>
                <a:ext uri="{FF2B5EF4-FFF2-40B4-BE49-F238E27FC236}">
                  <a16:creationId xmlns:a16="http://schemas.microsoft.com/office/drawing/2014/main" id="{C3924EBC-6FB4-479C-A0E6-ECE52A2DA713}"/>
                </a:ext>
              </a:extLst>
            </p:cNvPr>
            <p:cNvGrpSpPr/>
            <p:nvPr/>
          </p:nvGrpSpPr>
          <p:grpSpPr>
            <a:xfrm>
              <a:off x="9777181" y="2143311"/>
              <a:ext cx="792088" cy="792085"/>
              <a:chOff x="2406923" y="2845390"/>
              <a:chExt cx="571222" cy="571221"/>
            </a:xfrm>
          </p:grpSpPr>
          <p:sp>
            <p:nvSpPr>
              <p:cNvPr id="23" name="i$ľiḋè">
                <a:extLst>
                  <a:ext uri="{FF2B5EF4-FFF2-40B4-BE49-F238E27FC236}">
                    <a16:creationId xmlns:a16="http://schemas.microsoft.com/office/drawing/2014/main" id="{AA47AC20-B393-4D2E-8BA9-67FFC9C97E9B}"/>
                  </a:ext>
                </a:extLst>
              </p:cNvPr>
              <p:cNvSpPr/>
              <p:nvPr/>
            </p:nvSpPr>
            <p:spPr>
              <a:xfrm>
                <a:off x="2406923" y="2845390"/>
                <a:ext cx="571222" cy="571221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ṡḷïḑê" title="ry6MHxwOH8WsTKLSa514qPVJnvhhWFnRDjZGIbRZNsFBp">
                <a:extLst>
                  <a:ext uri="{FF2B5EF4-FFF2-40B4-BE49-F238E27FC236}">
                    <a16:creationId xmlns:a16="http://schemas.microsoft.com/office/drawing/2014/main" id="{E690180A-224C-4B83-A48F-BA021D203C50}"/>
                  </a:ext>
                </a:extLst>
              </p:cNvPr>
              <p:cNvSpPr/>
              <p:nvPr/>
            </p:nvSpPr>
            <p:spPr bwMode="auto">
              <a:xfrm>
                <a:off x="2540113" y="2998523"/>
                <a:ext cx="304843" cy="264949"/>
              </a:xfrm>
              <a:custGeom>
                <a:avLst/>
                <a:gdLst>
                  <a:gd name="connsiteX0" fmla="*/ 427885 w 601094"/>
                  <a:gd name="connsiteY0" fmla="*/ 274980 h 522431"/>
                  <a:gd name="connsiteX1" fmla="*/ 432269 w 601094"/>
                  <a:gd name="connsiteY1" fmla="*/ 321660 h 522431"/>
                  <a:gd name="connsiteX2" fmla="*/ 431295 w 601094"/>
                  <a:gd name="connsiteY2" fmla="*/ 429121 h 522431"/>
                  <a:gd name="connsiteX3" fmla="*/ 453455 w 601094"/>
                  <a:gd name="connsiteY3" fmla="*/ 417208 h 522431"/>
                  <a:gd name="connsiteX4" fmla="*/ 448585 w 601094"/>
                  <a:gd name="connsiteY4" fmla="*/ 349619 h 522431"/>
                  <a:gd name="connsiteX5" fmla="*/ 448585 w 601094"/>
                  <a:gd name="connsiteY5" fmla="*/ 301238 h 522431"/>
                  <a:gd name="connsiteX6" fmla="*/ 427885 w 601094"/>
                  <a:gd name="connsiteY6" fmla="*/ 274980 h 522431"/>
                  <a:gd name="connsiteX7" fmla="*/ 352921 w 601094"/>
                  <a:gd name="connsiteY7" fmla="*/ 272822 h 522431"/>
                  <a:gd name="connsiteX8" fmla="*/ 354868 w 601094"/>
                  <a:gd name="connsiteY8" fmla="*/ 371774 h 522431"/>
                  <a:gd name="connsiteX9" fmla="*/ 351947 w 601094"/>
                  <a:gd name="connsiteY9" fmla="*/ 423317 h 522431"/>
                  <a:gd name="connsiteX10" fmla="*/ 378481 w 601094"/>
                  <a:gd name="connsiteY10" fmla="*/ 441065 h 522431"/>
                  <a:gd name="connsiteX11" fmla="*/ 386514 w 601094"/>
                  <a:gd name="connsiteY11" fmla="*/ 411647 h 522431"/>
                  <a:gd name="connsiteX12" fmla="*/ 385297 w 601094"/>
                  <a:gd name="connsiteY12" fmla="*/ 362535 h 522431"/>
                  <a:gd name="connsiteX13" fmla="*/ 388461 w 601094"/>
                  <a:gd name="connsiteY13" fmla="*/ 301511 h 522431"/>
                  <a:gd name="connsiteX14" fmla="*/ 356816 w 601094"/>
                  <a:gd name="connsiteY14" fmla="*/ 273795 h 522431"/>
                  <a:gd name="connsiteX15" fmla="*/ 352921 w 601094"/>
                  <a:gd name="connsiteY15" fmla="*/ 272822 h 522431"/>
                  <a:gd name="connsiteX16" fmla="*/ 276425 w 601094"/>
                  <a:gd name="connsiteY16" fmla="*/ 271096 h 522431"/>
                  <a:gd name="connsiteX17" fmla="*/ 279350 w 601094"/>
                  <a:gd name="connsiteY17" fmla="*/ 382676 h 522431"/>
                  <a:gd name="connsiteX18" fmla="*/ 278131 w 601094"/>
                  <a:gd name="connsiteY18" fmla="*/ 427892 h 522431"/>
                  <a:gd name="connsiteX19" fmla="*/ 302017 w 601094"/>
                  <a:gd name="connsiteY19" fmla="*/ 447096 h 522431"/>
                  <a:gd name="connsiteX20" fmla="*/ 308841 w 601094"/>
                  <a:gd name="connsiteY20" fmla="*/ 393859 h 522431"/>
                  <a:gd name="connsiteX21" fmla="*/ 309816 w 601094"/>
                  <a:gd name="connsiteY21" fmla="*/ 321660 h 522431"/>
                  <a:gd name="connsiteX22" fmla="*/ 313472 w 601094"/>
                  <a:gd name="connsiteY22" fmla="*/ 278875 h 522431"/>
                  <a:gd name="connsiteX23" fmla="*/ 281787 w 601094"/>
                  <a:gd name="connsiteY23" fmla="*/ 273041 h 522431"/>
                  <a:gd name="connsiteX24" fmla="*/ 276425 w 601094"/>
                  <a:gd name="connsiteY24" fmla="*/ 271096 h 522431"/>
                  <a:gd name="connsiteX25" fmla="*/ 207982 w 601094"/>
                  <a:gd name="connsiteY25" fmla="*/ 270139 h 522431"/>
                  <a:gd name="connsiteX26" fmla="*/ 212122 w 601094"/>
                  <a:gd name="connsiteY26" fmla="*/ 371024 h 522431"/>
                  <a:gd name="connsiteX27" fmla="*/ 213826 w 601094"/>
                  <a:gd name="connsiteY27" fmla="*/ 428880 h 522431"/>
                  <a:gd name="connsiteX28" fmla="*/ 219427 w 601094"/>
                  <a:gd name="connsiteY28" fmla="*/ 447842 h 522431"/>
                  <a:gd name="connsiteX29" fmla="*/ 237689 w 601094"/>
                  <a:gd name="connsiteY29" fmla="*/ 443709 h 522431"/>
                  <a:gd name="connsiteX30" fmla="*/ 236472 w 601094"/>
                  <a:gd name="connsiteY30" fmla="*/ 345013 h 522431"/>
                  <a:gd name="connsiteX31" fmla="*/ 237446 w 601094"/>
                  <a:gd name="connsiteY31" fmla="*/ 302228 h 522431"/>
                  <a:gd name="connsiteX32" fmla="*/ 213339 w 601094"/>
                  <a:gd name="connsiteY32" fmla="*/ 272570 h 522431"/>
                  <a:gd name="connsiteX33" fmla="*/ 207982 w 601094"/>
                  <a:gd name="connsiteY33" fmla="*/ 270139 h 522431"/>
                  <a:gd name="connsiteX34" fmla="*/ 167332 w 601094"/>
                  <a:gd name="connsiteY34" fmla="*/ 268198 h 522431"/>
                  <a:gd name="connsiteX35" fmla="*/ 141519 w 601094"/>
                  <a:gd name="connsiteY35" fmla="*/ 270872 h 522431"/>
                  <a:gd name="connsiteX36" fmla="*/ 136893 w 601094"/>
                  <a:gd name="connsiteY36" fmla="*/ 269657 h 522431"/>
                  <a:gd name="connsiteX37" fmla="*/ 141032 w 601094"/>
                  <a:gd name="connsiteY37" fmla="*/ 391464 h 522431"/>
                  <a:gd name="connsiteX38" fmla="*/ 138354 w 601094"/>
                  <a:gd name="connsiteY38" fmla="*/ 445924 h 522431"/>
                  <a:gd name="connsiteX39" fmla="*/ 167332 w 601094"/>
                  <a:gd name="connsiteY39" fmla="*/ 431823 h 522431"/>
                  <a:gd name="connsiteX40" fmla="*/ 168793 w 601094"/>
                  <a:gd name="connsiteY40" fmla="*/ 322172 h 522431"/>
                  <a:gd name="connsiteX41" fmla="*/ 167332 w 601094"/>
                  <a:gd name="connsiteY41" fmla="*/ 268198 h 522431"/>
                  <a:gd name="connsiteX42" fmla="*/ 424963 w 601094"/>
                  <a:gd name="connsiteY42" fmla="*/ 258205 h 522431"/>
                  <a:gd name="connsiteX43" fmla="*/ 470015 w 601094"/>
                  <a:gd name="connsiteY43" fmla="*/ 309504 h 522431"/>
                  <a:gd name="connsiteX44" fmla="*/ 468797 w 601094"/>
                  <a:gd name="connsiteY44" fmla="*/ 403836 h 522431"/>
                  <a:gd name="connsiteX45" fmla="*/ 467336 w 601094"/>
                  <a:gd name="connsiteY45" fmla="*/ 447112 h 522431"/>
                  <a:gd name="connsiteX46" fmla="*/ 417658 w 601094"/>
                  <a:gd name="connsiteY46" fmla="*/ 434469 h 522431"/>
                  <a:gd name="connsiteX47" fmla="*/ 418632 w 601094"/>
                  <a:gd name="connsiteY47" fmla="*/ 335761 h 522431"/>
                  <a:gd name="connsiteX48" fmla="*/ 415222 w 601094"/>
                  <a:gd name="connsiteY48" fmla="*/ 267687 h 522431"/>
                  <a:gd name="connsiteX49" fmla="*/ 419362 w 601094"/>
                  <a:gd name="connsiteY49" fmla="*/ 262824 h 522431"/>
                  <a:gd name="connsiteX50" fmla="*/ 424963 w 601094"/>
                  <a:gd name="connsiteY50" fmla="*/ 258205 h 522431"/>
                  <a:gd name="connsiteX51" fmla="*/ 356816 w 601094"/>
                  <a:gd name="connsiteY51" fmla="*/ 257749 h 522431"/>
                  <a:gd name="connsiteX52" fmla="*/ 392356 w 601094"/>
                  <a:gd name="connsiteY52" fmla="*/ 258478 h 522431"/>
                  <a:gd name="connsiteX53" fmla="*/ 398685 w 601094"/>
                  <a:gd name="connsiteY53" fmla="*/ 263340 h 522431"/>
                  <a:gd name="connsiteX54" fmla="*/ 400876 w 601094"/>
                  <a:gd name="connsiteY54" fmla="*/ 423803 h 522431"/>
                  <a:gd name="connsiteX55" fmla="*/ 366066 w 601094"/>
                  <a:gd name="connsiteY55" fmla="*/ 455652 h 522431"/>
                  <a:gd name="connsiteX56" fmla="*/ 340019 w 601094"/>
                  <a:gd name="connsiteY56" fmla="*/ 412133 h 522431"/>
                  <a:gd name="connsiteX57" fmla="*/ 344401 w 601094"/>
                  <a:gd name="connsiteY57" fmla="*/ 260909 h 522431"/>
                  <a:gd name="connsiteX58" fmla="*/ 352434 w 601094"/>
                  <a:gd name="connsiteY58" fmla="*/ 258964 h 522431"/>
                  <a:gd name="connsiteX59" fmla="*/ 356816 w 601094"/>
                  <a:gd name="connsiteY59" fmla="*/ 257749 h 522431"/>
                  <a:gd name="connsiteX60" fmla="*/ 213339 w 601094"/>
                  <a:gd name="connsiteY60" fmla="*/ 256040 h 522431"/>
                  <a:gd name="connsiteX61" fmla="*/ 252787 w 601094"/>
                  <a:gd name="connsiteY61" fmla="*/ 302228 h 522431"/>
                  <a:gd name="connsiteX62" fmla="*/ 250595 w 601094"/>
                  <a:gd name="connsiteY62" fmla="*/ 454405 h 522431"/>
                  <a:gd name="connsiteX63" fmla="*/ 243290 w 601094"/>
                  <a:gd name="connsiteY63" fmla="*/ 461455 h 522431"/>
                  <a:gd name="connsiteX64" fmla="*/ 207738 w 601094"/>
                  <a:gd name="connsiteY64" fmla="*/ 461455 h 522431"/>
                  <a:gd name="connsiteX65" fmla="*/ 201164 w 601094"/>
                  <a:gd name="connsiteY65" fmla="*/ 454891 h 522431"/>
                  <a:gd name="connsiteX66" fmla="*/ 199459 w 601094"/>
                  <a:gd name="connsiteY66" fmla="*/ 342825 h 522431"/>
                  <a:gd name="connsiteX67" fmla="*/ 198972 w 601094"/>
                  <a:gd name="connsiteY67" fmla="*/ 265277 h 522431"/>
                  <a:gd name="connsiteX68" fmla="*/ 205790 w 601094"/>
                  <a:gd name="connsiteY68" fmla="*/ 262360 h 522431"/>
                  <a:gd name="connsiteX69" fmla="*/ 213339 w 601094"/>
                  <a:gd name="connsiteY69" fmla="*/ 256040 h 522431"/>
                  <a:gd name="connsiteX70" fmla="*/ 281787 w 601094"/>
                  <a:gd name="connsiteY70" fmla="*/ 255781 h 522431"/>
                  <a:gd name="connsiteX71" fmla="*/ 327608 w 601094"/>
                  <a:gd name="connsiteY71" fmla="*/ 286897 h 522431"/>
                  <a:gd name="connsiteX72" fmla="*/ 323708 w 601094"/>
                  <a:gd name="connsiteY72" fmla="*/ 451472 h 522431"/>
                  <a:gd name="connsiteX73" fmla="*/ 316884 w 601094"/>
                  <a:gd name="connsiteY73" fmla="*/ 458279 h 522431"/>
                  <a:gd name="connsiteX74" fmla="*/ 262533 w 601094"/>
                  <a:gd name="connsiteY74" fmla="*/ 435914 h 522431"/>
                  <a:gd name="connsiteX75" fmla="*/ 267895 w 601094"/>
                  <a:gd name="connsiteY75" fmla="*/ 264289 h 522431"/>
                  <a:gd name="connsiteX76" fmla="*/ 273744 w 601094"/>
                  <a:gd name="connsiteY76" fmla="*/ 262831 h 522431"/>
                  <a:gd name="connsiteX77" fmla="*/ 281787 w 601094"/>
                  <a:gd name="connsiteY77" fmla="*/ 255781 h 522431"/>
                  <a:gd name="connsiteX78" fmla="*/ 163192 w 601094"/>
                  <a:gd name="connsiteY78" fmla="*/ 253367 h 522431"/>
                  <a:gd name="connsiteX79" fmla="*/ 179751 w 601094"/>
                  <a:gd name="connsiteY79" fmla="*/ 264794 h 522431"/>
                  <a:gd name="connsiteX80" fmla="*/ 176829 w 601094"/>
                  <a:gd name="connsiteY80" fmla="*/ 354508 h 522431"/>
                  <a:gd name="connsiteX81" fmla="*/ 177073 w 601094"/>
                  <a:gd name="connsiteY81" fmla="*/ 422341 h 522431"/>
                  <a:gd name="connsiteX82" fmla="*/ 176099 w 601094"/>
                  <a:gd name="connsiteY82" fmla="*/ 457108 h 522431"/>
                  <a:gd name="connsiteX83" fmla="*/ 132996 w 601094"/>
                  <a:gd name="connsiteY83" fmla="*/ 460755 h 522431"/>
                  <a:gd name="connsiteX84" fmla="*/ 130074 w 601094"/>
                  <a:gd name="connsiteY84" fmla="*/ 457838 h 522431"/>
                  <a:gd name="connsiteX85" fmla="*/ 132266 w 601094"/>
                  <a:gd name="connsiteY85" fmla="*/ 255312 h 522431"/>
                  <a:gd name="connsiteX86" fmla="*/ 136406 w 601094"/>
                  <a:gd name="connsiteY86" fmla="*/ 255798 h 522431"/>
                  <a:gd name="connsiteX87" fmla="*/ 141519 w 601094"/>
                  <a:gd name="connsiteY87" fmla="*/ 253610 h 522431"/>
                  <a:gd name="connsiteX88" fmla="*/ 163192 w 601094"/>
                  <a:gd name="connsiteY88" fmla="*/ 253367 h 522431"/>
                  <a:gd name="connsiteX89" fmla="*/ 15157 w 601094"/>
                  <a:gd name="connsiteY89" fmla="*/ 218612 h 522431"/>
                  <a:gd name="connsiteX90" fmla="*/ 20027 w 601094"/>
                  <a:gd name="connsiteY90" fmla="*/ 391686 h 522431"/>
                  <a:gd name="connsiteX91" fmla="*/ 17592 w 601094"/>
                  <a:gd name="connsiteY91" fmla="*/ 493293 h 522431"/>
                  <a:gd name="connsiteX92" fmla="*/ 79445 w 601094"/>
                  <a:gd name="connsiteY92" fmla="*/ 475791 h 522431"/>
                  <a:gd name="connsiteX93" fmla="*/ 83585 w 601094"/>
                  <a:gd name="connsiteY93" fmla="*/ 475548 h 522431"/>
                  <a:gd name="connsiteX94" fmla="*/ 373855 w 601094"/>
                  <a:gd name="connsiteY94" fmla="*/ 479438 h 522431"/>
                  <a:gd name="connsiteX95" fmla="*/ 582061 w 601094"/>
                  <a:gd name="connsiteY95" fmla="*/ 507149 h 522431"/>
                  <a:gd name="connsiteX96" fmla="*/ 588879 w 601094"/>
                  <a:gd name="connsiteY96" fmla="*/ 508607 h 522431"/>
                  <a:gd name="connsiteX97" fmla="*/ 582791 w 601094"/>
                  <a:gd name="connsiteY97" fmla="*/ 365433 h 522431"/>
                  <a:gd name="connsiteX98" fmla="*/ 581817 w 601094"/>
                  <a:gd name="connsiteY98" fmla="*/ 243893 h 522431"/>
                  <a:gd name="connsiteX99" fmla="*/ 479541 w 601094"/>
                  <a:gd name="connsiteY99" fmla="*/ 244622 h 522431"/>
                  <a:gd name="connsiteX100" fmla="*/ 471505 w 601094"/>
                  <a:gd name="connsiteY100" fmla="*/ 233683 h 522431"/>
                  <a:gd name="connsiteX101" fmla="*/ 471992 w 601094"/>
                  <a:gd name="connsiteY101" fmla="*/ 232711 h 522431"/>
                  <a:gd name="connsiteX102" fmla="*/ 265734 w 601094"/>
                  <a:gd name="connsiteY102" fmla="*/ 227849 h 522431"/>
                  <a:gd name="connsiteX103" fmla="*/ 119138 w 601094"/>
                  <a:gd name="connsiteY103" fmla="*/ 222988 h 522431"/>
                  <a:gd name="connsiteX104" fmla="*/ 126200 w 601094"/>
                  <a:gd name="connsiteY104" fmla="*/ 240003 h 522431"/>
                  <a:gd name="connsiteX105" fmla="*/ 126687 w 601094"/>
                  <a:gd name="connsiteY105" fmla="*/ 242920 h 522431"/>
                  <a:gd name="connsiteX106" fmla="*/ 126200 w 601094"/>
                  <a:gd name="connsiteY106" fmla="*/ 248268 h 522431"/>
                  <a:gd name="connsiteX107" fmla="*/ 69461 w 601094"/>
                  <a:gd name="connsiteY107" fmla="*/ 258721 h 522431"/>
                  <a:gd name="connsiteX108" fmla="*/ 15157 w 601094"/>
                  <a:gd name="connsiteY108" fmla="*/ 218612 h 522431"/>
                  <a:gd name="connsiteX109" fmla="*/ 300922 w 601094"/>
                  <a:gd name="connsiteY109" fmla="*/ 127898 h 522431"/>
                  <a:gd name="connsiteX110" fmla="*/ 259890 w 601094"/>
                  <a:gd name="connsiteY110" fmla="*/ 137666 h 522431"/>
                  <a:gd name="connsiteX111" fmla="*/ 169546 w 601094"/>
                  <a:gd name="connsiteY111" fmla="*/ 180449 h 522431"/>
                  <a:gd name="connsiteX112" fmla="*/ 119138 w 601094"/>
                  <a:gd name="connsiteY112" fmla="*/ 208160 h 522431"/>
                  <a:gd name="connsiteX113" fmla="*/ 288868 w 601094"/>
                  <a:gd name="connsiteY113" fmla="*/ 212292 h 522431"/>
                  <a:gd name="connsiteX114" fmla="*/ 479541 w 601094"/>
                  <a:gd name="connsiteY114" fmla="*/ 214966 h 522431"/>
                  <a:gd name="connsiteX115" fmla="*/ 420367 w 601094"/>
                  <a:gd name="connsiteY115" fmla="*/ 166593 h 522431"/>
                  <a:gd name="connsiteX116" fmla="*/ 300922 w 601094"/>
                  <a:gd name="connsiteY116" fmla="*/ 127898 h 522431"/>
                  <a:gd name="connsiteX117" fmla="*/ 304940 w 601094"/>
                  <a:gd name="connsiteY117" fmla="*/ 19043 h 522431"/>
                  <a:gd name="connsiteX118" fmla="*/ 305671 w 601094"/>
                  <a:gd name="connsiteY118" fmla="*/ 25606 h 522431"/>
                  <a:gd name="connsiteX119" fmla="*/ 320282 w 601094"/>
                  <a:gd name="connsiteY119" fmla="*/ 28766 h 522431"/>
                  <a:gd name="connsiteX120" fmla="*/ 311271 w 601094"/>
                  <a:gd name="connsiteY120" fmla="*/ 22932 h 522431"/>
                  <a:gd name="connsiteX121" fmla="*/ 304940 w 601094"/>
                  <a:gd name="connsiteY121" fmla="*/ 19043 h 522431"/>
                  <a:gd name="connsiteX122" fmla="*/ 296417 w 601094"/>
                  <a:gd name="connsiteY122" fmla="*/ 113 h 522431"/>
                  <a:gd name="connsiteX123" fmla="*/ 302992 w 601094"/>
                  <a:gd name="connsiteY123" fmla="*/ 4458 h 522431"/>
                  <a:gd name="connsiteX124" fmla="*/ 302992 w 601094"/>
                  <a:gd name="connsiteY124" fmla="*/ 4701 h 522431"/>
                  <a:gd name="connsiteX125" fmla="*/ 323691 w 601094"/>
                  <a:gd name="connsiteY125" fmla="*/ 12723 h 522431"/>
                  <a:gd name="connsiteX126" fmla="*/ 355835 w 601094"/>
                  <a:gd name="connsiteY126" fmla="*/ 31197 h 522431"/>
                  <a:gd name="connsiteX127" fmla="*/ 351451 w 601094"/>
                  <a:gd name="connsiteY127" fmla="*/ 47727 h 522431"/>
                  <a:gd name="connsiteX128" fmla="*/ 306888 w 601094"/>
                  <a:gd name="connsiteY128" fmla="*/ 47970 h 522431"/>
                  <a:gd name="connsiteX129" fmla="*/ 302018 w 601094"/>
                  <a:gd name="connsiteY129" fmla="*/ 104851 h 522431"/>
                  <a:gd name="connsiteX130" fmla="*/ 388222 w 601094"/>
                  <a:gd name="connsiteY130" fmla="*/ 131832 h 522431"/>
                  <a:gd name="connsiteX131" fmla="*/ 491960 w 601094"/>
                  <a:gd name="connsiteY131" fmla="*/ 235385 h 522431"/>
                  <a:gd name="connsiteX132" fmla="*/ 583035 w 601094"/>
                  <a:gd name="connsiteY132" fmla="*/ 217640 h 522431"/>
                  <a:gd name="connsiteX133" fmla="*/ 596185 w 601094"/>
                  <a:gd name="connsiteY133" fmla="*/ 224203 h 522431"/>
                  <a:gd name="connsiteX134" fmla="*/ 598376 w 601094"/>
                  <a:gd name="connsiteY134" fmla="*/ 229551 h 522431"/>
                  <a:gd name="connsiteX135" fmla="*/ 599107 w 601094"/>
                  <a:gd name="connsiteY135" fmla="*/ 403840 h 522431"/>
                  <a:gd name="connsiteX136" fmla="*/ 591558 w 601094"/>
                  <a:gd name="connsiteY136" fmla="*/ 516629 h 522431"/>
                  <a:gd name="connsiteX137" fmla="*/ 585470 w 601094"/>
                  <a:gd name="connsiteY137" fmla="*/ 519546 h 522431"/>
                  <a:gd name="connsiteX138" fmla="*/ 577677 w 601094"/>
                  <a:gd name="connsiteY138" fmla="*/ 522220 h 522431"/>
                  <a:gd name="connsiteX139" fmla="*/ 449101 w 601094"/>
                  <a:gd name="connsiteY139" fmla="*/ 489890 h 522431"/>
                  <a:gd name="connsiteX140" fmla="*/ 323934 w 601094"/>
                  <a:gd name="connsiteY140" fmla="*/ 501558 h 522431"/>
                  <a:gd name="connsiteX141" fmla="*/ 89429 w 601094"/>
                  <a:gd name="connsiteY141" fmla="*/ 487459 h 522431"/>
                  <a:gd name="connsiteX142" fmla="*/ 84072 w 601094"/>
                  <a:gd name="connsiteY142" fmla="*/ 492564 h 522431"/>
                  <a:gd name="connsiteX143" fmla="*/ 12966 w 601094"/>
                  <a:gd name="connsiteY143" fmla="*/ 518817 h 522431"/>
                  <a:gd name="connsiteX144" fmla="*/ 4686 w 601094"/>
                  <a:gd name="connsiteY144" fmla="*/ 512497 h 522431"/>
                  <a:gd name="connsiteX145" fmla="*/ 7121 w 601094"/>
                  <a:gd name="connsiteY145" fmla="*/ 310497 h 522431"/>
                  <a:gd name="connsiteX146" fmla="*/ 6878 w 601094"/>
                  <a:gd name="connsiteY146" fmla="*/ 210834 h 522431"/>
                  <a:gd name="connsiteX147" fmla="*/ 15888 w 601094"/>
                  <a:gd name="connsiteY147" fmla="*/ 212535 h 522431"/>
                  <a:gd name="connsiteX148" fmla="*/ 66782 w 601094"/>
                  <a:gd name="connsiteY148" fmla="*/ 247296 h 522431"/>
                  <a:gd name="connsiteX149" fmla="*/ 115485 w 601094"/>
                  <a:gd name="connsiteY149" fmla="*/ 242434 h 522431"/>
                  <a:gd name="connsiteX150" fmla="*/ 85046 w 601094"/>
                  <a:gd name="connsiteY150" fmla="*/ 211806 h 522431"/>
                  <a:gd name="connsiteX151" fmla="*/ 88212 w 601094"/>
                  <a:gd name="connsiteY151" fmla="*/ 200138 h 522431"/>
                  <a:gd name="connsiteX152" fmla="*/ 274014 w 601094"/>
                  <a:gd name="connsiteY152" fmla="*/ 111171 h 522431"/>
                  <a:gd name="connsiteX153" fmla="*/ 292521 w 601094"/>
                  <a:gd name="connsiteY153" fmla="*/ 105580 h 522431"/>
                  <a:gd name="connsiteX154" fmla="*/ 290329 w 601094"/>
                  <a:gd name="connsiteY154" fmla="*/ 40434 h 522431"/>
                  <a:gd name="connsiteX155" fmla="*/ 290086 w 601094"/>
                  <a:gd name="connsiteY155" fmla="*/ 29009 h 522431"/>
                  <a:gd name="connsiteX156" fmla="*/ 290573 w 601094"/>
                  <a:gd name="connsiteY156" fmla="*/ 6160 h 522431"/>
                  <a:gd name="connsiteX157" fmla="*/ 296417 w 601094"/>
                  <a:gd name="connsiteY157" fmla="*/ 113 h 522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01094" h="522431">
                    <a:moveTo>
                      <a:pt x="427885" y="274980"/>
                    </a:moveTo>
                    <a:cubicBezTo>
                      <a:pt x="432025" y="289568"/>
                      <a:pt x="431782" y="309261"/>
                      <a:pt x="432269" y="321660"/>
                    </a:cubicBezTo>
                    <a:cubicBezTo>
                      <a:pt x="433730" y="357156"/>
                      <a:pt x="437139" y="394111"/>
                      <a:pt x="431295" y="429121"/>
                    </a:cubicBezTo>
                    <a:cubicBezTo>
                      <a:pt x="427885" y="449300"/>
                      <a:pt x="455403" y="436171"/>
                      <a:pt x="453455" y="417208"/>
                    </a:cubicBezTo>
                    <a:cubicBezTo>
                      <a:pt x="451020" y="394840"/>
                      <a:pt x="449802" y="372230"/>
                      <a:pt x="448585" y="349619"/>
                    </a:cubicBezTo>
                    <a:cubicBezTo>
                      <a:pt x="447611" y="333330"/>
                      <a:pt x="446637" y="317527"/>
                      <a:pt x="448585" y="301238"/>
                    </a:cubicBezTo>
                    <a:cubicBezTo>
                      <a:pt x="450533" y="282760"/>
                      <a:pt x="446880" y="275224"/>
                      <a:pt x="427885" y="274980"/>
                    </a:cubicBezTo>
                    <a:close/>
                    <a:moveTo>
                      <a:pt x="352921" y="272822"/>
                    </a:moveTo>
                    <a:cubicBezTo>
                      <a:pt x="351217" y="305158"/>
                      <a:pt x="355112" y="339439"/>
                      <a:pt x="354868" y="371774"/>
                    </a:cubicBezTo>
                    <a:cubicBezTo>
                      <a:pt x="354868" y="389279"/>
                      <a:pt x="353651" y="405812"/>
                      <a:pt x="351947" y="423317"/>
                    </a:cubicBezTo>
                    <a:cubicBezTo>
                      <a:pt x="350000" y="446170"/>
                      <a:pt x="359980" y="444468"/>
                      <a:pt x="378481" y="441065"/>
                    </a:cubicBezTo>
                    <a:cubicBezTo>
                      <a:pt x="393817" y="438390"/>
                      <a:pt x="387488" y="426477"/>
                      <a:pt x="386514" y="411647"/>
                    </a:cubicBezTo>
                    <a:cubicBezTo>
                      <a:pt x="385540" y="395357"/>
                      <a:pt x="384323" y="378825"/>
                      <a:pt x="385297" y="362535"/>
                    </a:cubicBezTo>
                    <a:cubicBezTo>
                      <a:pt x="386514" y="342356"/>
                      <a:pt x="388948" y="321690"/>
                      <a:pt x="388461" y="301511"/>
                    </a:cubicBezTo>
                    <a:cubicBezTo>
                      <a:pt x="387974" y="273552"/>
                      <a:pt x="380428" y="274038"/>
                      <a:pt x="356816" y="273795"/>
                    </a:cubicBezTo>
                    <a:cubicBezTo>
                      <a:pt x="355112" y="273795"/>
                      <a:pt x="353895" y="273309"/>
                      <a:pt x="352921" y="272822"/>
                    </a:cubicBezTo>
                    <a:close/>
                    <a:moveTo>
                      <a:pt x="276425" y="271096"/>
                    </a:moveTo>
                    <a:cubicBezTo>
                      <a:pt x="286174" y="306831"/>
                      <a:pt x="280325" y="345969"/>
                      <a:pt x="279350" y="382676"/>
                    </a:cubicBezTo>
                    <a:cubicBezTo>
                      <a:pt x="278862" y="397748"/>
                      <a:pt x="278131" y="413063"/>
                      <a:pt x="278131" y="427892"/>
                    </a:cubicBezTo>
                    <a:cubicBezTo>
                      <a:pt x="278131" y="449041"/>
                      <a:pt x="279350" y="450986"/>
                      <a:pt x="302017" y="447096"/>
                    </a:cubicBezTo>
                    <a:cubicBezTo>
                      <a:pt x="317128" y="444422"/>
                      <a:pt x="309085" y="407715"/>
                      <a:pt x="308841" y="393859"/>
                    </a:cubicBezTo>
                    <a:cubicBezTo>
                      <a:pt x="308841" y="369792"/>
                      <a:pt x="308353" y="345483"/>
                      <a:pt x="309816" y="321660"/>
                    </a:cubicBezTo>
                    <a:cubicBezTo>
                      <a:pt x="310547" y="308289"/>
                      <a:pt x="314690" y="291759"/>
                      <a:pt x="313472" y="278875"/>
                    </a:cubicBezTo>
                    <a:cubicBezTo>
                      <a:pt x="312497" y="266477"/>
                      <a:pt x="288855" y="273041"/>
                      <a:pt x="281787" y="273041"/>
                    </a:cubicBezTo>
                    <a:cubicBezTo>
                      <a:pt x="279594" y="273041"/>
                      <a:pt x="277888" y="272068"/>
                      <a:pt x="276425" y="271096"/>
                    </a:cubicBezTo>
                    <a:close/>
                    <a:moveTo>
                      <a:pt x="207982" y="270139"/>
                    </a:moveTo>
                    <a:cubicBezTo>
                      <a:pt x="205060" y="301985"/>
                      <a:pt x="210174" y="339421"/>
                      <a:pt x="212122" y="371024"/>
                    </a:cubicBezTo>
                    <a:cubicBezTo>
                      <a:pt x="213339" y="390471"/>
                      <a:pt x="214800" y="409433"/>
                      <a:pt x="213826" y="428880"/>
                    </a:cubicBezTo>
                    <a:cubicBezTo>
                      <a:pt x="209687" y="437632"/>
                      <a:pt x="211635" y="443952"/>
                      <a:pt x="219427" y="447842"/>
                    </a:cubicBezTo>
                    <a:cubicBezTo>
                      <a:pt x="226732" y="450030"/>
                      <a:pt x="232576" y="448571"/>
                      <a:pt x="237689" y="443709"/>
                    </a:cubicBezTo>
                    <a:cubicBezTo>
                      <a:pt x="237933" y="410891"/>
                      <a:pt x="236472" y="377830"/>
                      <a:pt x="236472" y="345013"/>
                    </a:cubicBezTo>
                    <a:cubicBezTo>
                      <a:pt x="236228" y="330670"/>
                      <a:pt x="236715" y="316570"/>
                      <a:pt x="237446" y="302228"/>
                    </a:cubicBezTo>
                    <a:cubicBezTo>
                      <a:pt x="238663" y="279620"/>
                      <a:pt x="232819" y="274515"/>
                      <a:pt x="213339" y="272570"/>
                    </a:cubicBezTo>
                    <a:cubicBezTo>
                      <a:pt x="211148" y="272327"/>
                      <a:pt x="209200" y="271355"/>
                      <a:pt x="207982" y="270139"/>
                    </a:cubicBezTo>
                    <a:close/>
                    <a:moveTo>
                      <a:pt x="167332" y="268198"/>
                    </a:moveTo>
                    <a:cubicBezTo>
                      <a:pt x="169037" y="272817"/>
                      <a:pt x="147120" y="270629"/>
                      <a:pt x="141519" y="270872"/>
                    </a:cubicBezTo>
                    <a:cubicBezTo>
                      <a:pt x="139571" y="270872"/>
                      <a:pt x="138110" y="270386"/>
                      <a:pt x="136893" y="269657"/>
                    </a:cubicBezTo>
                    <a:cubicBezTo>
                      <a:pt x="138354" y="310259"/>
                      <a:pt x="141276" y="350861"/>
                      <a:pt x="141032" y="391464"/>
                    </a:cubicBezTo>
                    <a:cubicBezTo>
                      <a:pt x="141032" y="409698"/>
                      <a:pt x="141763" y="428176"/>
                      <a:pt x="138354" y="445924"/>
                    </a:cubicBezTo>
                    <a:cubicBezTo>
                      <a:pt x="134701" y="464645"/>
                      <a:pt x="170011" y="452002"/>
                      <a:pt x="167332" y="431823"/>
                    </a:cubicBezTo>
                    <a:cubicBezTo>
                      <a:pt x="162705" y="395354"/>
                      <a:pt x="165384" y="358641"/>
                      <a:pt x="168793" y="322172"/>
                    </a:cubicBezTo>
                    <a:cubicBezTo>
                      <a:pt x="170498" y="304910"/>
                      <a:pt x="173907" y="284974"/>
                      <a:pt x="167332" y="268198"/>
                    </a:cubicBezTo>
                    <a:close/>
                    <a:moveTo>
                      <a:pt x="424963" y="258205"/>
                    </a:moveTo>
                    <a:cubicBezTo>
                      <a:pt x="464414" y="252613"/>
                      <a:pt x="474155" y="272063"/>
                      <a:pt x="470015" y="309504"/>
                    </a:cubicBezTo>
                    <a:cubicBezTo>
                      <a:pt x="466362" y="340137"/>
                      <a:pt x="467336" y="372959"/>
                      <a:pt x="468797" y="403836"/>
                    </a:cubicBezTo>
                    <a:cubicBezTo>
                      <a:pt x="469284" y="414047"/>
                      <a:pt x="476346" y="438116"/>
                      <a:pt x="467336" y="447112"/>
                    </a:cubicBezTo>
                    <a:cubicBezTo>
                      <a:pt x="455160" y="459511"/>
                      <a:pt x="414248" y="458782"/>
                      <a:pt x="417658" y="434469"/>
                    </a:cubicBezTo>
                    <a:cubicBezTo>
                      <a:pt x="422528" y="402377"/>
                      <a:pt x="418875" y="368097"/>
                      <a:pt x="418632" y="335761"/>
                    </a:cubicBezTo>
                    <a:cubicBezTo>
                      <a:pt x="418632" y="314123"/>
                      <a:pt x="420823" y="288838"/>
                      <a:pt x="415222" y="267687"/>
                    </a:cubicBezTo>
                    <a:cubicBezTo>
                      <a:pt x="414492" y="264526"/>
                      <a:pt x="416927" y="262581"/>
                      <a:pt x="419362" y="262824"/>
                    </a:cubicBezTo>
                    <a:cubicBezTo>
                      <a:pt x="420336" y="260393"/>
                      <a:pt x="422041" y="258691"/>
                      <a:pt x="424963" y="258205"/>
                    </a:cubicBezTo>
                    <a:close/>
                    <a:moveTo>
                      <a:pt x="356816" y="257749"/>
                    </a:moveTo>
                    <a:cubicBezTo>
                      <a:pt x="368500" y="258235"/>
                      <a:pt x="380428" y="258478"/>
                      <a:pt x="392356" y="258478"/>
                    </a:cubicBezTo>
                    <a:cubicBezTo>
                      <a:pt x="395034" y="258478"/>
                      <a:pt x="398198" y="260423"/>
                      <a:pt x="398685" y="263340"/>
                    </a:cubicBezTo>
                    <a:cubicBezTo>
                      <a:pt x="408179" y="315126"/>
                      <a:pt x="399415" y="371045"/>
                      <a:pt x="400876" y="423803"/>
                    </a:cubicBezTo>
                    <a:cubicBezTo>
                      <a:pt x="401606" y="455652"/>
                      <a:pt x="396738" y="452248"/>
                      <a:pt x="366066" y="455652"/>
                    </a:cubicBezTo>
                    <a:cubicBezTo>
                      <a:pt x="335638" y="459299"/>
                      <a:pt x="336611" y="437418"/>
                      <a:pt x="340019" y="412133"/>
                    </a:cubicBezTo>
                    <a:cubicBezTo>
                      <a:pt x="346835" y="362292"/>
                      <a:pt x="337585" y="310507"/>
                      <a:pt x="344401" y="260909"/>
                    </a:cubicBezTo>
                    <a:cubicBezTo>
                      <a:pt x="344888" y="257019"/>
                      <a:pt x="350000" y="256776"/>
                      <a:pt x="352434" y="258964"/>
                    </a:cubicBezTo>
                    <a:cubicBezTo>
                      <a:pt x="353651" y="258235"/>
                      <a:pt x="354868" y="257749"/>
                      <a:pt x="356816" y="257749"/>
                    </a:cubicBezTo>
                    <a:close/>
                    <a:moveTo>
                      <a:pt x="213339" y="256040"/>
                    </a:moveTo>
                    <a:cubicBezTo>
                      <a:pt x="251569" y="254095"/>
                      <a:pt x="255709" y="265277"/>
                      <a:pt x="252787" y="302228"/>
                    </a:cubicBezTo>
                    <a:cubicBezTo>
                      <a:pt x="248891" y="352548"/>
                      <a:pt x="257170" y="404571"/>
                      <a:pt x="250595" y="454405"/>
                    </a:cubicBezTo>
                    <a:cubicBezTo>
                      <a:pt x="249865" y="458052"/>
                      <a:pt x="247673" y="461212"/>
                      <a:pt x="243290" y="461455"/>
                    </a:cubicBezTo>
                    <a:cubicBezTo>
                      <a:pt x="231602" y="461455"/>
                      <a:pt x="219670" y="461455"/>
                      <a:pt x="207738" y="461455"/>
                    </a:cubicBezTo>
                    <a:cubicBezTo>
                      <a:pt x="203842" y="461698"/>
                      <a:pt x="201407" y="458538"/>
                      <a:pt x="201164" y="454891"/>
                    </a:cubicBezTo>
                    <a:cubicBezTo>
                      <a:pt x="197755" y="418184"/>
                      <a:pt x="199216" y="379775"/>
                      <a:pt x="199459" y="342825"/>
                    </a:cubicBezTo>
                    <a:cubicBezTo>
                      <a:pt x="199459" y="318758"/>
                      <a:pt x="192885" y="288371"/>
                      <a:pt x="198972" y="265277"/>
                    </a:cubicBezTo>
                    <a:cubicBezTo>
                      <a:pt x="199703" y="262117"/>
                      <a:pt x="203355" y="261388"/>
                      <a:pt x="205790" y="262360"/>
                    </a:cubicBezTo>
                    <a:cubicBezTo>
                      <a:pt x="206521" y="259200"/>
                      <a:pt x="208956" y="256283"/>
                      <a:pt x="213339" y="256040"/>
                    </a:cubicBezTo>
                    <a:close/>
                    <a:moveTo>
                      <a:pt x="281787" y="255781"/>
                    </a:moveTo>
                    <a:cubicBezTo>
                      <a:pt x="310303" y="255052"/>
                      <a:pt x="331264" y="253107"/>
                      <a:pt x="327608" y="286897"/>
                    </a:cubicBezTo>
                    <a:cubicBezTo>
                      <a:pt x="322002" y="341350"/>
                      <a:pt x="323464" y="396533"/>
                      <a:pt x="323708" y="451472"/>
                    </a:cubicBezTo>
                    <a:cubicBezTo>
                      <a:pt x="323708" y="455605"/>
                      <a:pt x="320540" y="457793"/>
                      <a:pt x="316884" y="458279"/>
                    </a:cubicBezTo>
                    <a:cubicBezTo>
                      <a:pt x="292755" y="461196"/>
                      <a:pt x="262533" y="469461"/>
                      <a:pt x="262533" y="435914"/>
                    </a:cubicBezTo>
                    <a:cubicBezTo>
                      <a:pt x="262533" y="379030"/>
                      <a:pt x="264726" y="321173"/>
                      <a:pt x="267895" y="264289"/>
                    </a:cubicBezTo>
                    <a:cubicBezTo>
                      <a:pt x="268138" y="260886"/>
                      <a:pt x="272038" y="260157"/>
                      <a:pt x="273744" y="262831"/>
                    </a:cubicBezTo>
                    <a:cubicBezTo>
                      <a:pt x="274475" y="259184"/>
                      <a:pt x="277156" y="255781"/>
                      <a:pt x="281787" y="255781"/>
                    </a:cubicBezTo>
                    <a:close/>
                    <a:moveTo>
                      <a:pt x="163192" y="253367"/>
                    </a:moveTo>
                    <a:cubicBezTo>
                      <a:pt x="171289" y="254339"/>
                      <a:pt x="178534" y="257257"/>
                      <a:pt x="179751" y="264794"/>
                    </a:cubicBezTo>
                    <a:cubicBezTo>
                      <a:pt x="184135" y="295428"/>
                      <a:pt x="177560" y="323631"/>
                      <a:pt x="176829" y="354508"/>
                    </a:cubicBezTo>
                    <a:cubicBezTo>
                      <a:pt x="176342" y="377119"/>
                      <a:pt x="174151" y="399730"/>
                      <a:pt x="177073" y="422341"/>
                    </a:cubicBezTo>
                    <a:cubicBezTo>
                      <a:pt x="178534" y="434254"/>
                      <a:pt x="180482" y="445438"/>
                      <a:pt x="176099" y="457108"/>
                    </a:cubicBezTo>
                    <a:cubicBezTo>
                      <a:pt x="171472" y="470237"/>
                      <a:pt x="141276" y="461484"/>
                      <a:pt x="132996" y="460755"/>
                    </a:cubicBezTo>
                    <a:cubicBezTo>
                      <a:pt x="131535" y="460755"/>
                      <a:pt x="130074" y="459539"/>
                      <a:pt x="130074" y="457838"/>
                    </a:cubicBezTo>
                    <a:cubicBezTo>
                      <a:pt x="132266" y="392193"/>
                      <a:pt x="117168" y="319255"/>
                      <a:pt x="132266" y="255312"/>
                    </a:cubicBezTo>
                    <a:cubicBezTo>
                      <a:pt x="132996" y="253124"/>
                      <a:pt x="136162" y="253610"/>
                      <a:pt x="136406" y="255798"/>
                    </a:cubicBezTo>
                    <a:cubicBezTo>
                      <a:pt x="137623" y="254583"/>
                      <a:pt x="139328" y="253853"/>
                      <a:pt x="141519" y="253610"/>
                    </a:cubicBezTo>
                    <a:cubicBezTo>
                      <a:pt x="146146" y="253367"/>
                      <a:pt x="155096" y="252394"/>
                      <a:pt x="163192" y="253367"/>
                    </a:cubicBezTo>
                    <a:close/>
                    <a:moveTo>
                      <a:pt x="15157" y="218612"/>
                    </a:moveTo>
                    <a:cubicBezTo>
                      <a:pt x="5904" y="271847"/>
                      <a:pt x="21002" y="337722"/>
                      <a:pt x="20027" y="391686"/>
                    </a:cubicBezTo>
                    <a:cubicBezTo>
                      <a:pt x="19297" y="425474"/>
                      <a:pt x="17592" y="459505"/>
                      <a:pt x="17592" y="493293"/>
                    </a:cubicBezTo>
                    <a:cubicBezTo>
                      <a:pt x="17592" y="505933"/>
                      <a:pt x="71653" y="478222"/>
                      <a:pt x="79445" y="475791"/>
                    </a:cubicBezTo>
                    <a:cubicBezTo>
                      <a:pt x="80906" y="475305"/>
                      <a:pt x="82367" y="475305"/>
                      <a:pt x="83585" y="475548"/>
                    </a:cubicBezTo>
                    <a:cubicBezTo>
                      <a:pt x="180991" y="476278"/>
                      <a:pt x="276205" y="489890"/>
                      <a:pt x="373855" y="479438"/>
                    </a:cubicBezTo>
                    <a:cubicBezTo>
                      <a:pt x="455920" y="470687"/>
                      <a:pt x="510954" y="465825"/>
                      <a:pt x="582061" y="507149"/>
                    </a:cubicBezTo>
                    <a:cubicBezTo>
                      <a:pt x="584252" y="505933"/>
                      <a:pt x="586931" y="506177"/>
                      <a:pt x="588879" y="508607"/>
                    </a:cubicBezTo>
                    <a:cubicBezTo>
                      <a:pt x="566232" y="478708"/>
                      <a:pt x="581817" y="399707"/>
                      <a:pt x="582791" y="365433"/>
                    </a:cubicBezTo>
                    <a:cubicBezTo>
                      <a:pt x="584009" y="324839"/>
                      <a:pt x="584009" y="284487"/>
                      <a:pt x="581817" y="243893"/>
                    </a:cubicBezTo>
                    <a:cubicBezTo>
                      <a:pt x="554300" y="264068"/>
                      <a:pt x="507302" y="259936"/>
                      <a:pt x="479541" y="244622"/>
                    </a:cubicBezTo>
                    <a:cubicBezTo>
                      <a:pt x="473940" y="246080"/>
                      <a:pt x="467365" y="238788"/>
                      <a:pt x="471505" y="233683"/>
                    </a:cubicBezTo>
                    <a:cubicBezTo>
                      <a:pt x="471748" y="233197"/>
                      <a:pt x="471748" y="232954"/>
                      <a:pt x="471992" y="232711"/>
                    </a:cubicBezTo>
                    <a:cubicBezTo>
                      <a:pt x="405512" y="223717"/>
                      <a:pt x="332944" y="230766"/>
                      <a:pt x="265734" y="227849"/>
                    </a:cubicBezTo>
                    <a:cubicBezTo>
                      <a:pt x="217762" y="225662"/>
                      <a:pt x="167598" y="221043"/>
                      <a:pt x="119138" y="222988"/>
                    </a:cubicBezTo>
                    <a:cubicBezTo>
                      <a:pt x="120599" y="227849"/>
                      <a:pt x="122791" y="233440"/>
                      <a:pt x="126200" y="240003"/>
                    </a:cubicBezTo>
                    <a:cubicBezTo>
                      <a:pt x="126687" y="240976"/>
                      <a:pt x="126687" y="241948"/>
                      <a:pt x="126687" y="242920"/>
                    </a:cubicBezTo>
                    <a:cubicBezTo>
                      <a:pt x="127661" y="244379"/>
                      <a:pt x="127905" y="246566"/>
                      <a:pt x="126200" y="248268"/>
                    </a:cubicBezTo>
                    <a:cubicBezTo>
                      <a:pt x="112563" y="261151"/>
                      <a:pt x="86994" y="262610"/>
                      <a:pt x="69461" y="258721"/>
                    </a:cubicBezTo>
                    <a:cubicBezTo>
                      <a:pt x="45110" y="253616"/>
                      <a:pt x="31473" y="235871"/>
                      <a:pt x="15157" y="218612"/>
                    </a:cubicBezTo>
                    <a:close/>
                    <a:moveTo>
                      <a:pt x="300922" y="127898"/>
                    </a:moveTo>
                    <a:cubicBezTo>
                      <a:pt x="287057" y="128201"/>
                      <a:pt x="273283" y="131103"/>
                      <a:pt x="259890" y="137666"/>
                    </a:cubicBezTo>
                    <a:cubicBezTo>
                      <a:pt x="230181" y="152251"/>
                      <a:pt x="200229" y="167808"/>
                      <a:pt x="169546" y="180449"/>
                    </a:cubicBezTo>
                    <a:cubicBezTo>
                      <a:pt x="143490" y="191144"/>
                      <a:pt x="124008" y="195276"/>
                      <a:pt x="119138" y="208160"/>
                    </a:cubicBezTo>
                    <a:cubicBezTo>
                      <a:pt x="173198" y="199409"/>
                      <a:pt x="235782" y="209618"/>
                      <a:pt x="288868" y="212292"/>
                    </a:cubicBezTo>
                    <a:cubicBezTo>
                      <a:pt x="351451" y="215209"/>
                      <a:pt x="417932" y="207431"/>
                      <a:pt x="479541" y="214966"/>
                    </a:cubicBezTo>
                    <a:cubicBezTo>
                      <a:pt x="481732" y="190415"/>
                      <a:pt x="443501" y="177532"/>
                      <a:pt x="420367" y="166593"/>
                    </a:cubicBezTo>
                    <a:cubicBezTo>
                      <a:pt x="384935" y="149456"/>
                      <a:pt x="342518" y="126986"/>
                      <a:pt x="300922" y="127898"/>
                    </a:cubicBezTo>
                    <a:close/>
                    <a:moveTo>
                      <a:pt x="304940" y="19043"/>
                    </a:moveTo>
                    <a:cubicBezTo>
                      <a:pt x="305184" y="21231"/>
                      <a:pt x="305427" y="23419"/>
                      <a:pt x="305671" y="25606"/>
                    </a:cubicBezTo>
                    <a:cubicBezTo>
                      <a:pt x="310541" y="27308"/>
                      <a:pt x="315411" y="28280"/>
                      <a:pt x="320282" y="28766"/>
                    </a:cubicBezTo>
                    <a:cubicBezTo>
                      <a:pt x="317359" y="26822"/>
                      <a:pt x="314194" y="24877"/>
                      <a:pt x="311271" y="22932"/>
                    </a:cubicBezTo>
                    <a:cubicBezTo>
                      <a:pt x="309567" y="21717"/>
                      <a:pt x="307132" y="20502"/>
                      <a:pt x="304940" y="19043"/>
                    </a:cubicBezTo>
                    <a:close/>
                    <a:moveTo>
                      <a:pt x="296417" y="113"/>
                    </a:moveTo>
                    <a:cubicBezTo>
                      <a:pt x="299339" y="-403"/>
                      <a:pt x="302383" y="812"/>
                      <a:pt x="302992" y="4458"/>
                    </a:cubicBezTo>
                    <a:cubicBezTo>
                      <a:pt x="302992" y="4701"/>
                      <a:pt x="302992" y="4701"/>
                      <a:pt x="302992" y="4701"/>
                    </a:cubicBezTo>
                    <a:cubicBezTo>
                      <a:pt x="310054" y="5431"/>
                      <a:pt x="318090" y="10535"/>
                      <a:pt x="323691" y="12723"/>
                    </a:cubicBezTo>
                    <a:cubicBezTo>
                      <a:pt x="335136" y="17585"/>
                      <a:pt x="346338" y="23176"/>
                      <a:pt x="355835" y="31197"/>
                    </a:cubicBezTo>
                    <a:cubicBezTo>
                      <a:pt x="361192" y="35816"/>
                      <a:pt x="358757" y="46511"/>
                      <a:pt x="351451" y="47727"/>
                    </a:cubicBezTo>
                    <a:cubicBezTo>
                      <a:pt x="338302" y="49914"/>
                      <a:pt x="321499" y="51130"/>
                      <a:pt x="306888" y="47970"/>
                    </a:cubicBezTo>
                    <a:cubicBezTo>
                      <a:pt x="307375" y="67173"/>
                      <a:pt x="306158" y="86863"/>
                      <a:pt x="302018" y="104851"/>
                    </a:cubicBezTo>
                    <a:cubicBezTo>
                      <a:pt x="331727" y="105337"/>
                      <a:pt x="365819" y="122109"/>
                      <a:pt x="388222" y="131832"/>
                    </a:cubicBezTo>
                    <a:cubicBezTo>
                      <a:pt x="429620" y="149577"/>
                      <a:pt x="547238" y="184095"/>
                      <a:pt x="491960" y="235385"/>
                    </a:cubicBezTo>
                    <a:cubicBezTo>
                      <a:pt x="524348" y="245108"/>
                      <a:pt x="554300" y="233926"/>
                      <a:pt x="583035" y="217640"/>
                    </a:cubicBezTo>
                    <a:cubicBezTo>
                      <a:pt x="588879" y="214480"/>
                      <a:pt x="595454" y="218855"/>
                      <a:pt x="596185" y="224203"/>
                    </a:cubicBezTo>
                    <a:cubicBezTo>
                      <a:pt x="597402" y="225662"/>
                      <a:pt x="598376" y="227363"/>
                      <a:pt x="598376" y="229551"/>
                    </a:cubicBezTo>
                    <a:cubicBezTo>
                      <a:pt x="600811" y="287404"/>
                      <a:pt x="600081" y="345987"/>
                      <a:pt x="599107" y="403840"/>
                    </a:cubicBezTo>
                    <a:cubicBezTo>
                      <a:pt x="598620" y="440302"/>
                      <a:pt x="607386" y="482841"/>
                      <a:pt x="591558" y="516629"/>
                    </a:cubicBezTo>
                    <a:cubicBezTo>
                      <a:pt x="590584" y="518817"/>
                      <a:pt x="587905" y="519789"/>
                      <a:pt x="585470" y="519546"/>
                    </a:cubicBezTo>
                    <a:cubicBezTo>
                      <a:pt x="583765" y="521734"/>
                      <a:pt x="581087" y="522949"/>
                      <a:pt x="577677" y="522220"/>
                    </a:cubicBezTo>
                    <a:cubicBezTo>
                      <a:pt x="532871" y="510795"/>
                      <a:pt x="499996" y="485515"/>
                      <a:pt x="449101" y="489890"/>
                    </a:cubicBezTo>
                    <a:cubicBezTo>
                      <a:pt x="407460" y="493293"/>
                      <a:pt x="365819" y="499856"/>
                      <a:pt x="323934" y="501558"/>
                    </a:cubicBezTo>
                    <a:cubicBezTo>
                      <a:pt x="248445" y="504718"/>
                      <a:pt x="163458" y="506177"/>
                      <a:pt x="89429" y="487459"/>
                    </a:cubicBezTo>
                    <a:cubicBezTo>
                      <a:pt x="88455" y="489647"/>
                      <a:pt x="86751" y="491592"/>
                      <a:pt x="84072" y="492564"/>
                    </a:cubicBezTo>
                    <a:cubicBezTo>
                      <a:pt x="58990" y="501072"/>
                      <a:pt x="39265" y="515171"/>
                      <a:pt x="12966" y="518817"/>
                    </a:cubicBezTo>
                    <a:cubicBezTo>
                      <a:pt x="8582" y="519303"/>
                      <a:pt x="5173" y="517115"/>
                      <a:pt x="4686" y="512497"/>
                    </a:cubicBezTo>
                    <a:cubicBezTo>
                      <a:pt x="-915" y="445406"/>
                      <a:pt x="12235" y="377830"/>
                      <a:pt x="7121" y="310497"/>
                    </a:cubicBezTo>
                    <a:cubicBezTo>
                      <a:pt x="5173" y="283758"/>
                      <a:pt x="-7733" y="235628"/>
                      <a:pt x="6878" y="210834"/>
                    </a:cubicBezTo>
                    <a:cubicBezTo>
                      <a:pt x="9556" y="206458"/>
                      <a:pt x="15157" y="208403"/>
                      <a:pt x="15888" y="212535"/>
                    </a:cubicBezTo>
                    <a:cubicBezTo>
                      <a:pt x="32203" y="223960"/>
                      <a:pt x="46571" y="243406"/>
                      <a:pt x="66782" y="247296"/>
                    </a:cubicBezTo>
                    <a:cubicBezTo>
                      <a:pt x="84559" y="250699"/>
                      <a:pt x="99170" y="246323"/>
                      <a:pt x="115485" y="242434"/>
                    </a:cubicBezTo>
                    <a:cubicBezTo>
                      <a:pt x="103797" y="232711"/>
                      <a:pt x="94300" y="224446"/>
                      <a:pt x="85046" y="211806"/>
                    </a:cubicBezTo>
                    <a:cubicBezTo>
                      <a:pt x="82367" y="208160"/>
                      <a:pt x="84315" y="202326"/>
                      <a:pt x="88212" y="200138"/>
                    </a:cubicBezTo>
                    <a:cubicBezTo>
                      <a:pt x="148116" y="166836"/>
                      <a:pt x="213622" y="144473"/>
                      <a:pt x="274014" y="111171"/>
                    </a:cubicBezTo>
                    <a:cubicBezTo>
                      <a:pt x="279858" y="108011"/>
                      <a:pt x="285946" y="106309"/>
                      <a:pt x="292521" y="105580"/>
                    </a:cubicBezTo>
                    <a:cubicBezTo>
                      <a:pt x="292521" y="83946"/>
                      <a:pt x="290816" y="62068"/>
                      <a:pt x="290329" y="40434"/>
                    </a:cubicBezTo>
                    <a:cubicBezTo>
                      <a:pt x="287894" y="37031"/>
                      <a:pt x="288138" y="32656"/>
                      <a:pt x="290086" y="29009"/>
                    </a:cubicBezTo>
                    <a:cubicBezTo>
                      <a:pt x="289842" y="21474"/>
                      <a:pt x="290086" y="13695"/>
                      <a:pt x="290573" y="6160"/>
                    </a:cubicBezTo>
                    <a:cubicBezTo>
                      <a:pt x="290695" y="2878"/>
                      <a:pt x="293495" y="630"/>
                      <a:pt x="296417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" name="ïśḻîḓè">
              <a:extLst>
                <a:ext uri="{FF2B5EF4-FFF2-40B4-BE49-F238E27FC236}">
                  <a16:creationId xmlns:a16="http://schemas.microsoft.com/office/drawing/2014/main" id="{6399C82C-94A5-43AF-8AA1-C4924010EA3A}"/>
                </a:ext>
              </a:extLst>
            </p:cNvPr>
            <p:cNvGrpSpPr/>
            <p:nvPr/>
          </p:nvGrpSpPr>
          <p:grpSpPr>
            <a:xfrm>
              <a:off x="9119193" y="3071026"/>
              <a:ext cx="2108063" cy="970279"/>
              <a:chOff x="1486986" y="1378373"/>
              <a:chExt cx="2108063" cy="970279"/>
            </a:xfrm>
          </p:grpSpPr>
          <p:sp>
            <p:nvSpPr>
              <p:cNvPr id="21" name="iS1íḍê">
                <a:extLst>
                  <a:ext uri="{FF2B5EF4-FFF2-40B4-BE49-F238E27FC236}">
                    <a16:creationId xmlns:a16="http://schemas.microsoft.com/office/drawing/2014/main" id="{99DDB755-BB7C-43D5-9146-EDA09B35032F}"/>
                  </a:ext>
                </a:extLst>
              </p:cNvPr>
              <p:cNvSpPr/>
              <p:nvPr/>
            </p:nvSpPr>
            <p:spPr bwMode="auto">
              <a:xfrm>
                <a:off x="1486986" y="179125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  <p:sp>
            <p:nvSpPr>
              <p:cNvPr id="22" name="ï$líḋe">
                <a:extLst>
                  <a:ext uri="{FF2B5EF4-FFF2-40B4-BE49-F238E27FC236}">
                    <a16:creationId xmlns:a16="http://schemas.microsoft.com/office/drawing/2014/main" id="{F78CE397-96A9-40BF-B13E-3DB32F1FFA99}"/>
                  </a:ext>
                </a:extLst>
              </p:cNvPr>
              <p:cNvSpPr txBox="1"/>
              <p:nvPr/>
            </p:nvSpPr>
            <p:spPr bwMode="auto">
              <a:xfrm>
                <a:off x="1486986" y="1378373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chemeClr val="accent2"/>
                    </a:solidFill>
                  </a:rPr>
                  <a:t>Text here</a:t>
                </a:r>
                <a:endParaRPr lang="zh-CN" altLang="en-US" sz="1800" b="1" dirty="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A848B9F-5EC1-4AC8-B312-F726AF5E34C1}"/>
                </a:ext>
              </a:extLst>
            </p:cNvPr>
            <p:cNvCxnSpPr/>
            <p:nvPr/>
          </p:nvCxnSpPr>
          <p:spPr>
            <a:xfrm>
              <a:off x="2999656" y="4221088"/>
              <a:ext cx="0" cy="970279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A2A7C48-B444-445E-B30E-8B984E107182}"/>
                </a:ext>
              </a:extLst>
            </p:cNvPr>
            <p:cNvCxnSpPr/>
            <p:nvPr/>
          </p:nvCxnSpPr>
          <p:spPr>
            <a:xfrm>
              <a:off x="8946066" y="3624188"/>
              <a:ext cx="0" cy="970279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ïṩḻiḑé">
              <a:extLst>
                <a:ext uri="{FF2B5EF4-FFF2-40B4-BE49-F238E27FC236}">
                  <a16:creationId xmlns:a16="http://schemas.microsoft.com/office/drawing/2014/main" id="{FE15CEA6-490D-48BE-A39A-05972B4B23A7}"/>
                </a:ext>
              </a:extLst>
            </p:cNvPr>
            <p:cNvSpPr/>
            <p:nvPr/>
          </p:nvSpPr>
          <p:spPr>
            <a:xfrm>
              <a:off x="2405593" y="5513128"/>
              <a:ext cx="1188126" cy="37526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pPr algn="ctr"/>
              <a:r>
                <a:rPr lang="en-US" altLang="zh-CN" sz="1200" b="1" dirty="0"/>
                <a:t>Key words</a:t>
              </a:r>
              <a:endParaRPr lang="zh-CN" altLang="en-US" sz="1200" b="1" dirty="0"/>
            </a:p>
          </p:txBody>
        </p:sp>
        <p:sp>
          <p:nvSpPr>
            <p:cNvPr id="19" name="îšlidê">
              <a:extLst>
                <a:ext uri="{FF2B5EF4-FFF2-40B4-BE49-F238E27FC236}">
                  <a16:creationId xmlns:a16="http://schemas.microsoft.com/office/drawing/2014/main" id="{C1A135D4-5A79-4CC7-BC71-BAD02A5471CE}"/>
                </a:ext>
              </a:extLst>
            </p:cNvPr>
            <p:cNvSpPr/>
            <p:nvPr/>
          </p:nvSpPr>
          <p:spPr>
            <a:xfrm>
              <a:off x="8352003" y="4774131"/>
              <a:ext cx="1188126" cy="37526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/>
              <a:r>
                <a:rPr lang="en-US" altLang="zh-CN" sz="1200" b="1" dirty="0"/>
                <a:t>Key words</a:t>
              </a:r>
              <a:endParaRPr lang="zh-CN" altLang="en-US" sz="1200" b="1" dirty="0"/>
            </a:p>
          </p:txBody>
        </p:sp>
        <p:sp>
          <p:nvSpPr>
            <p:cNvPr id="20" name="ïṥľîďè">
              <a:extLst>
                <a:ext uri="{FF2B5EF4-FFF2-40B4-BE49-F238E27FC236}">
                  <a16:creationId xmlns:a16="http://schemas.microsoft.com/office/drawing/2014/main" id="{891E0D15-1AE4-4938-AFCA-25AB2EA2CC73}"/>
                </a:ext>
              </a:extLst>
            </p:cNvPr>
            <p:cNvSpPr txBox="1"/>
            <p:nvPr/>
          </p:nvSpPr>
          <p:spPr>
            <a:xfrm>
              <a:off x="808162" y="1363412"/>
              <a:ext cx="6808862" cy="1293155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</a:rPr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700" b="1" dirty="0">
                  <a:solidFill>
                    <a:schemeClr val="bg1"/>
                  </a:solidFill>
                </a:rPr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</a:rPr>
                <a:t>Adjust the spacing to adapt to Chinese typesetting, use the reference line in PPT.</a:t>
              </a:r>
              <a:endParaRPr lang="en-US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9953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br>
              <a:rPr lang="en-US" altLang="zh-CN" dirty="0"/>
            </a:br>
            <a:r>
              <a:rPr lang="en-US" altLang="zh-CN" dirty="0"/>
              <a:t>And Your Slogan Here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grpSp>
        <p:nvGrpSpPr>
          <p:cNvPr id="9" name="组合 8"/>
          <p:cNvGrpSpPr/>
          <p:nvPr/>
        </p:nvGrpSpPr>
        <p:grpSpPr>
          <a:xfrm>
            <a:off x="4940186" y="2297434"/>
            <a:ext cx="2604181" cy="1131566"/>
            <a:chOff x="2855913" y="-477838"/>
            <a:chExt cx="5757862" cy="2501900"/>
          </a:xfrm>
          <a:solidFill>
            <a:srgbClr val="273849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4135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375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901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75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8019E78-A12E-4BA3-9E2F-71D2A05D79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4B4A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58EAC10-0104-492E-8E43-178CE94D3EFA}"/>
              </a:ext>
            </a:extLst>
          </p:cNvPr>
          <p:cNvGrpSpPr/>
          <p:nvPr/>
        </p:nvGrpSpPr>
        <p:grpSpPr>
          <a:xfrm>
            <a:off x="5757434" y="4158912"/>
            <a:ext cx="1067686" cy="955554"/>
            <a:chOff x="5465642" y="1881487"/>
            <a:chExt cx="1687482" cy="1510256"/>
          </a:xfrm>
        </p:grpSpPr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A82DF509-02BC-41DD-A9BC-5327653F09FA}"/>
                </a:ext>
              </a:extLst>
            </p:cNvPr>
            <p:cNvSpPr/>
            <p:nvPr/>
          </p:nvSpPr>
          <p:spPr>
            <a:xfrm rot="18000000">
              <a:off x="5971193" y="2209811"/>
              <a:ext cx="1216578" cy="1147285"/>
            </a:xfrm>
            <a:prstGeom prst="rect">
              <a:avLst/>
            </a:prstGeom>
            <a:gradFill>
              <a:gsLst>
                <a:gs pos="23000">
                  <a:srgbClr val="A42E2E"/>
                </a:gs>
                <a:gs pos="100000">
                  <a:srgbClr val="CC4B4A">
                    <a:alpha val="0"/>
                    <a:lumMod val="0"/>
                    <a:lumOff val="100000"/>
                  </a:srgbClr>
                </a:gs>
                <a:gs pos="74000">
                  <a:srgbClr val="CC4B4A">
                    <a:alpha val="0"/>
                  </a:srgbClr>
                </a:gs>
              </a:gsLst>
              <a:lin ang="6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0C6B732-DA4C-4838-9271-7A4CE0A2E36A}"/>
                </a:ext>
              </a:extLst>
            </p:cNvPr>
            <p:cNvGrpSpPr/>
            <p:nvPr userDrawn="1"/>
          </p:nvGrpSpPr>
          <p:grpSpPr>
            <a:xfrm>
              <a:off x="5465642" y="1881487"/>
              <a:ext cx="1217540" cy="1217544"/>
              <a:chOff x="5465642" y="1894187"/>
              <a:chExt cx="1217540" cy="1217544"/>
            </a:xfrm>
            <a:effectLst/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38027B4-30B6-41D9-8DB4-8BA9D4DC2C04}"/>
                  </a:ext>
                </a:extLst>
              </p:cNvPr>
              <p:cNvSpPr/>
              <p:nvPr/>
            </p:nvSpPr>
            <p:spPr>
              <a:xfrm>
                <a:off x="5466012" y="1894559"/>
                <a:ext cx="1216800" cy="1216800"/>
              </a:xfrm>
              <a:prstGeom prst="ellipse">
                <a:avLst/>
              </a:prstGeom>
              <a:solidFill>
                <a:srgbClr val="D74B4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7D12D279-4DF4-4632-AA06-0FE63552B94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465642" y="1894187"/>
                <a:ext cx="1217540" cy="1217544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21" name="标题 8">
            <a:extLst>
              <a:ext uri="{FF2B5EF4-FFF2-40B4-BE49-F238E27FC236}">
                <a16:creationId xmlns:a16="http://schemas.microsoft.com/office/drawing/2014/main" id="{733732A8-00EB-4977-8CDD-434D9AE5CC92}"/>
              </a:ext>
            </a:extLst>
          </p:cNvPr>
          <p:cNvSpPr txBox="1">
            <a:spLocks/>
          </p:cNvSpPr>
          <p:nvPr/>
        </p:nvSpPr>
        <p:spPr>
          <a:xfrm>
            <a:off x="3256230" y="2028830"/>
            <a:ext cx="5679540" cy="117810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Autofit/>
          </a:bodyPr>
          <a:lstStyle>
            <a:lvl1pPr algn="ctr" defTabSz="914354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zh-CN" altLang="en-US" sz="2000" b="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iSlide PPT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插件</a:t>
            </a:r>
            <a:b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为您节省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9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PPT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设计时间</a:t>
            </a:r>
            <a:b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iSlide add-in saves you 90% time in making PowerPoint slides.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副标题 9">
            <a:extLst>
              <a:ext uri="{FF2B5EF4-FFF2-40B4-BE49-F238E27FC236}">
                <a16:creationId xmlns:a16="http://schemas.microsoft.com/office/drawing/2014/main" id="{3B488FCE-2B18-46FF-9521-112BCCFC4FDA}"/>
              </a:ext>
            </a:extLst>
          </p:cNvPr>
          <p:cNvSpPr txBox="1">
            <a:spLocks/>
          </p:cNvSpPr>
          <p:nvPr/>
        </p:nvSpPr>
        <p:spPr>
          <a:xfrm>
            <a:off x="2669382" y="5352752"/>
            <a:ext cx="6853237" cy="628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354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www.islide.cc</a:t>
            </a:r>
          </a:p>
        </p:txBody>
      </p:sp>
    </p:spTree>
    <p:extLst>
      <p:ext uri="{BB962C8B-B14F-4D97-AF65-F5344CB8AC3E}">
        <p14:creationId xmlns:p14="http://schemas.microsoft.com/office/powerpoint/2010/main" val="2036426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02C7BDCF-6A42-4EE9-912B-C8B925F44750}"/>
              </a:ext>
            </a:extLst>
          </p:cNvPr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5486114-FC9B-40A3-9061-F98147F95CBC}"/>
                </a:ext>
              </a:extLst>
            </p:cNvPr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iSlide Add-in belongs to its owner or the assignee of this ownership. You only acquired the usage of the resources supplied in iSlide Add-in, as well as respected the following restrain terms: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distribute or release it in any way.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iSlide Add-in to any website, platform, application in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5F3D130-F90D-4A87-9E3D-AC01D526B87B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05E32D3-F97D-4444-85C3-800AAD5285EE}"/>
              </a:ext>
            </a:extLst>
          </p:cNvPr>
          <p:cNvGrpSpPr/>
          <p:nvPr/>
        </p:nvGrpSpPr>
        <p:grpSpPr>
          <a:xfrm>
            <a:off x="3351892" y="1132701"/>
            <a:ext cx="3551553" cy="1643957"/>
            <a:chOff x="3351892" y="1132701"/>
            <a:chExt cx="3551553" cy="1643957"/>
          </a:xfrm>
        </p:grpSpPr>
        <p:sp>
          <p:nvSpPr>
            <p:cNvPr id="32" name="矩形 189">
              <a:extLst>
                <a:ext uri="{FF2B5EF4-FFF2-40B4-BE49-F238E27FC236}">
                  <a16:creationId xmlns:a16="http://schemas.microsoft.com/office/drawing/2014/main" id="{FEBC6BBC-BB54-4927-B452-5451B28DDDA5}"/>
                </a:ext>
              </a:extLst>
            </p:cNvPr>
            <p:cNvSpPr/>
            <p:nvPr/>
          </p:nvSpPr>
          <p:spPr>
            <a:xfrm>
              <a:off x="3351892" y="2453493"/>
              <a:ext cx="333647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defTabSz="914354">
                <a:lnSpc>
                  <a:spcPct val="15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  <a:hlinkClick r:id="rId4"/>
                </a:rPr>
                <a:t>www.islide.cc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 190">
              <a:extLst>
                <a:ext uri="{FF2B5EF4-FFF2-40B4-BE49-F238E27FC236}">
                  <a16:creationId xmlns:a16="http://schemas.microsoft.com/office/drawing/2014/main" id="{387C4D2F-DDE4-4325-9289-797FA395D4BE}"/>
                </a:ext>
              </a:extLst>
            </p:cNvPr>
            <p:cNvSpPr/>
            <p:nvPr/>
          </p:nvSpPr>
          <p:spPr>
            <a:xfrm>
              <a:off x="3351892" y="1132701"/>
              <a:ext cx="3551553" cy="12618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“一键”美化神器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专业</a:t>
              </a: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素材资源下载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让</a:t>
              </a:r>
              <a:r>
                <a: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设计简单起来！</a:t>
              </a: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All-in-One PowerPoint Optimization Add-in 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 Professional PowerPoint Resources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Make Presentation Design Easy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BF86C5A-46C1-4DD7-84CF-BB20DBAF36B2}"/>
              </a:ext>
            </a:extLst>
          </p:cNvPr>
          <p:cNvGrpSpPr/>
          <p:nvPr/>
        </p:nvGrpSpPr>
        <p:grpSpPr>
          <a:xfrm>
            <a:off x="7381329" y="1128666"/>
            <a:ext cx="1980029" cy="1757843"/>
            <a:chOff x="7381329" y="1128666"/>
            <a:chExt cx="1980029" cy="1757843"/>
          </a:xfrm>
        </p:grpSpPr>
        <p:sp>
          <p:nvSpPr>
            <p:cNvPr id="34" name="矩形 211">
              <a:extLst>
                <a:ext uri="{FF2B5EF4-FFF2-40B4-BE49-F238E27FC236}">
                  <a16:creationId xmlns:a16="http://schemas.microsoft.com/office/drawing/2014/main" id="{7D7628F9-10BB-4B1A-9FD7-13B5C4904AEE}"/>
                </a:ext>
              </a:extLst>
            </p:cNvPr>
            <p:cNvSpPr/>
            <p:nvPr/>
          </p:nvSpPr>
          <p:spPr>
            <a:xfrm>
              <a:off x="7381329" y="2486399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关注官方微信公众号</a:t>
              </a:r>
              <a:b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Contact us at support@islide.cc</a:t>
              </a:r>
            </a:p>
          </p:txBody>
        </p:sp>
        <p:grpSp>
          <p:nvGrpSpPr>
            <p:cNvPr id="35" name="组合 212">
              <a:extLst>
                <a:ext uri="{FF2B5EF4-FFF2-40B4-BE49-F238E27FC236}">
                  <a16:creationId xmlns:a16="http://schemas.microsoft.com/office/drawing/2014/main" id="{9D4A6AFC-4EDB-4329-A490-B7F93AD11431}"/>
                </a:ext>
              </a:extLst>
            </p:cNvPr>
            <p:cNvGrpSpPr/>
            <p:nvPr/>
          </p:nvGrpSpPr>
          <p:grpSpPr>
            <a:xfrm>
              <a:off x="7692468" y="1128666"/>
              <a:ext cx="1357733" cy="1357734"/>
              <a:chOff x="4693653" y="1484781"/>
              <a:chExt cx="2329760" cy="2329758"/>
            </a:xfrm>
          </p:grpSpPr>
          <p:pic>
            <p:nvPicPr>
              <p:cNvPr id="36" name="图片 213">
                <a:extLst>
                  <a:ext uri="{FF2B5EF4-FFF2-40B4-BE49-F238E27FC236}">
                    <a16:creationId xmlns:a16="http://schemas.microsoft.com/office/drawing/2014/main" id="{942EAD01-3CC1-4412-880E-B86F17132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37" name="组合 214">
                <a:extLst>
                  <a:ext uri="{FF2B5EF4-FFF2-40B4-BE49-F238E27FC236}">
                    <a16:creationId xmlns:a16="http://schemas.microsoft.com/office/drawing/2014/main" id="{D01E47ED-C402-438D-9A79-BC1163AB6CE1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38" name="圆角矩形 215">
                  <a:extLst>
                    <a:ext uri="{FF2B5EF4-FFF2-40B4-BE49-F238E27FC236}">
                      <a16:creationId xmlns:a16="http://schemas.microsoft.com/office/drawing/2014/main" id="{CEE1B0A4-0F49-4D05-B77A-DAF004479898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圆角矩形 216">
                  <a:extLst>
                    <a:ext uri="{FF2B5EF4-FFF2-40B4-BE49-F238E27FC236}">
                      <a16:creationId xmlns:a16="http://schemas.microsoft.com/office/drawing/2014/main" id="{9AFDF6F6-5203-42D6-8C4C-E3737A97AB7C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3A85DFC-ADF1-474C-BF81-0F72CD8A2D8A}"/>
              </a:ext>
            </a:extLst>
          </p:cNvPr>
          <p:cNvCxnSpPr/>
          <p:nvPr/>
        </p:nvCxnSpPr>
        <p:spPr>
          <a:xfrm>
            <a:off x="3007696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EA76247-2E45-497B-9699-23C3E298E518}"/>
              </a:ext>
            </a:extLst>
          </p:cNvPr>
          <p:cNvCxnSpPr/>
          <p:nvPr/>
        </p:nvCxnSpPr>
        <p:spPr>
          <a:xfrm>
            <a:off x="7247640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E55B609-DF7B-4808-8F5D-EA3B33D46549}"/>
              </a:ext>
            </a:extLst>
          </p:cNvPr>
          <p:cNvGrpSpPr/>
          <p:nvPr/>
        </p:nvGrpSpPr>
        <p:grpSpPr>
          <a:xfrm>
            <a:off x="669926" y="1204895"/>
            <a:ext cx="1263649" cy="331470"/>
            <a:chOff x="669926" y="1204895"/>
            <a:chExt cx="1699443" cy="445784"/>
          </a:xfrm>
        </p:grpSpPr>
        <p:sp>
          <p:nvSpPr>
            <p:cNvPr id="40" name="AutoShape 15">
              <a:extLst>
                <a:ext uri="{FF2B5EF4-FFF2-40B4-BE49-F238E27FC236}">
                  <a16:creationId xmlns:a16="http://schemas.microsoft.com/office/drawing/2014/main" id="{F7A235F1-D186-4F8C-9E3D-0DB3AD5C3DA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9926" y="1204895"/>
              <a:ext cx="1699443" cy="445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941C3095-FFD0-4B57-883A-2C237609F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73" y="1204895"/>
              <a:ext cx="444415" cy="445784"/>
            </a:xfrm>
            <a:custGeom>
              <a:avLst/>
              <a:gdLst>
                <a:gd name="T0" fmla="*/ 344 w 687"/>
                <a:gd name="T1" fmla="*/ 687 h 687"/>
                <a:gd name="T2" fmla="*/ 344 w 687"/>
                <a:gd name="T3" fmla="*/ 687 h 687"/>
                <a:gd name="T4" fmla="*/ 0 w 687"/>
                <a:gd name="T5" fmla="*/ 344 h 687"/>
                <a:gd name="T6" fmla="*/ 0 w 687"/>
                <a:gd name="T7" fmla="*/ 344 h 687"/>
                <a:gd name="T8" fmla="*/ 344 w 687"/>
                <a:gd name="T9" fmla="*/ 0 h 687"/>
                <a:gd name="T10" fmla="*/ 344 w 687"/>
                <a:gd name="T11" fmla="*/ 0 h 687"/>
                <a:gd name="T12" fmla="*/ 687 w 687"/>
                <a:gd name="T13" fmla="*/ 344 h 687"/>
                <a:gd name="T14" fmla="*/ 687 w 687"/>
                <a:gd name="T15" fmla="*/ 344 h 687"/>
                <a:gd name="T16" fmla="*/ 344 w 687"/>
                <a:gd name="T17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344" y="687"/>
                  </a:moveTo>
                  <a:cubicBezTo>
                    <a:pt x="344" y="687"/>
                    <a:pt x="344" y="687"/>
                    <a:pt x="344" y="687"/>
                  </a:cubicBezTo>
                  <a:cubicBezTo>
                    <a:pt x="155" y="687"/>
                    <a:pt x="0" y="533"/>
                    <a:pt x="0" y="344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155"/>
                    <a:pt x="155" y="0"/>
                    <a:pt x="344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533" y="0"/>
                    <a:pt x="687" y="155"/>
                    <a:pt x="687" y="344"/>
                  </a:cubicBezTo>
                  <a:cubicBezTo>
                    <a:pt x="687" y="344"/>
                    <a:pt x="687" y="344"/>
                    <a:pt x="687" y="344"/>
                  </a:cubicBezTo>
                  <a:cubicBezTo>
                    <a:pt x="687" y="533"/>
                    <a:pt x="533" y="687"/>
                    <a:pt x="344" y="6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CC5E806E-76B1-4ABF-BEE7-23A937B981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73" y="1204895"/>
              <a:ext cx="444415" cy="444417"/>
            </a:xfrm>
            <a:custGeom>
              <a:avLst/>
              <a:gdLst>
                <a:gd name="T0" fmla="*/ 344 w 687"/>
                <a:gd name="T1" fmla="*/ 0 h 685"/>
                <a:gd name="T2" fmla="*/ 344 w 687"/>
                <a:gd name="T3" fmla="*/ 0 h 685"/>
                <a:gd name="T4" fmla="*/ 0 w 687"/>
                <a:gd name="T5" fmla="*/ 344 h 685"/>
                <a:gd name="T6" fmla="*/ 209 w 687"/>
                <a:gd name="T7" fmla="*/ 659 h 685"/>
                <a:gd name="T8" fmla="*/ 210 w 687"/>
                <a:gd name="T9" fmla="*/ 648 h 685"/>
                <a:gd name="T10" fmla="*/ 260 w 687"/>
                <a:gd name="T11" fmla="*/ 402 h 685"/>
                <a:gd name="T12" fmla="*/ 362 w 687"/>
                <a:gd name="T13" fmla="*/ 334 h 685"/>
                <a:gd name="T14" fmla="*/ 430 w 687"/>
                <a:gd name="T15" fmla="*/ 436 h 685"/>
                <a:gd name="T16" fmla="*/ 380 w 687"/>
                <a:gd name="T17" fmla="*/ 682 h 685"/>
                <a:gd name="T18" fmla="*/ 379 w 687"/>
                <a:gd name="T19" fmla="*/ 685 h 685"/>
                <a:gd name="T20" fmla="*/ 687 w 687"/>
                <a:gd name="T21" fmla="*/ 344 h 685"/>
                <a:gd name="T22" fmla="*/ 344 w 687"/>
                <a:gd name="T23" fmla="*/ 0 h 685"/>
                <a:gd name="T24" fmla="*/ 388 w 687"/>
                <a:gd name="T25" fmla="*/ 293 h 685"/>
                <a:gd name="T26" fmla="*/ 299 w 687"/>
                <a:gd name="T27" fmla="*/ 204 h 685"/>
                <a:gd name="T28" fmla="*/ 388 w 687"/>
                <a:gd name="T29" fmla="*/ 115 h 685"/>
                <a:gd name="T30" fmla="*/ 477 w 687"/>
                <a:gd name="T31" fmla="*/ 204 h 685"/>
                <a:gd name="T32" fmla="*/ 388 w 687"/>
                <a:gd name="T33" fmla="*/ 293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7" h="685">
                  <a:moveTo>
                    <a:pt x="344" y="0"/>
                  </a:moveTo>
                  <a:cubicBezTo>
                    <a:pt x="344" y="0"/>
                    <a:pt x="344" y="0"/>
                    <a:pt x="344" y="0"/>
                  </a:cubicBezTo>
                  <a:cubicBezTo>
                    <a:pt x="155" y="0"/>
                    <a:pt x="0" y="155"/>
                    <a:pt x="0" y="344"/>
                  </a:cubicBezTo>
                  <a:cubicBezTo>
                    <a:pt x="0" y="485"/>
                    <a:pt x="86" y="607"/>
                    <a:pt x="209" y="659"/>
                  </a:cubicBezTo>
                  <a:cubicBezTo>
                    <a:pt x="209" y="656"/>
                    <a:pt x="209" y="652"/>
                    <a:pt x="210" y="648"/>
                  </a:cubicBezTo>
                  <a:cubicBezTo>
                    <a:pt x="260" y="402"/>
                    <a:pt x="260" y="402"/>
                    <a:pt x="260" y="402"/>
                  </a:cubicBezTo>
                  <a:cubicBezTo>
                    <a:pt x="269" y="355"/>
                    <a:pt x="315" y="325"/>
                    <a:pt x="362" y="334"/>
                  </a:cubicBezTo>
                  <a:cubicBezTo>
                    <a:pt x="409" y="344"/>
                    <a:pt x="439" y="390"/>
                    <a:pt x="430" y="436"/>
                  </a:cubicBezTo>
                  <a:cubicBezTo>
                    <a:pt x="380" y="682"/>
                    <a:pt x="380" y="682"/>
                    <a:pt x="380" y="682"/>
                  </a:cubicBezTo>
                  <a:cubicBezTo>
                    <a:pt x="379" y="684"/>
                    <a:pt x="379" y="684"/>
                    <a:pt x="379" y="685"/>
                  </a:cubicBezTo>
                  <a:cubicBezTo>
                    <a:pt x="551" y="668"/>
                    <a:pt x="687" y="521"/>
                    <a:pt x="687" y="344"/>
                  </a:cubicBezTo>
                  <a:cubicBezTo>
                    <a:pt x="687" y="155"/>
                    <a:pt x="533" y="0"/>
                    <a:pt x="344" y="0"/>
                  </a:cubicBezTo>
                  <a:close/>
                  <a:moveTo>
                    <a:pt x="388" y="293"/>
                  </a:moveTo>
                  <a:cubicBezTo>
                    <a:pt x="339" y="293"/>
                    <a:pt x="299" y="253"/>
                    <a:pt x="299" y="204"/>
                  </a:cubicBezTo>
                  <a:cubicBezTo>
                    <a:pt x="299" y="155"/>
                    <a:pt x="339" y="115"/>
                    <a:pt x="388" y="115"/>
                  </a:cubicBezTo>
                  <a:cubicBezTo>
                    <a:pt x="437" y="115"/>
                    <a:pt x="477" y="155"/>
                    <a:pt x="477" y="204"/>
                  </a:cubicBezTo>
                  <a:cubicBezTo>
                    <a:pt x="477" y="253"/>
                    <a:pt x="437" y="293"/>
                    <a:pt x="388" y="293"/>
                  </a:cubicBezTo>
                  <a:close/>
                </a:path>
              </a:pathLst>
            </a:custGeom>
            <a:solidFill>
              <a:srgbClr val="CC4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FBA0A1B2-675D-40DD-9B20-019CEA484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721" y="1281471"/>
              <a:ext cx="237933" cy="309587"/>
            </a:xfrm>
            <a:custGeom>
              <a:avLst/>
              <a:gdLst>
                <a:gd name="T0" fmla="*/ 320 w 368"/>
                <a:gd name="T1" fmla="*/ 141 h 477"/>
                <a:gd name="T2" fmla="*/ 291 w 368"/>
                <a:gd name="T3" fmla="*/ 119 h 477"/>
                <a:gd name="T4" fmla="*/ 263 w 368"/>
                <a:gd name="T5" fmla="*/ 77 h 477"/>
                <a:gd name="T6" fmla="*/ 183 w 368"/>
                <a:gd name="T7" fmla="*/ 54 h 477"/>
                <a:gd name="T8" fmla="*/ 106 w 368"/>
                <a:gd name="T9" fmla="*/ 72 h 477"/>
                <a:gd name="T10" fmla="*/ 76 w 368"/>
                <a:gd name="T11" fmla="*/ 123 h 477"/>
                <a:gd name="T12" fmla="*/ 99 w 368"/>
                <a:gd name="T13" fmla="*/ 168 h 477"/>
                <a:gd name="T14" fmla="*/ 187 w 368"/>
                <a:gd name="T15" fmla="*/ 197 h 477"/>
                <a:gd name="T16" fmla="*/ 280 w 368"/>
                <a:gd name="T17" fmla="*/ 223 h 477"/>
                <a:gd name="T18" fmla="*/ 342 w 368"/>
                <a:gd name="T19" fmla="*/ 264 h 477"/>
                <a:gd name="T20" fmla="*/ 368 w 368"/>
                <a:gd name="T21" fmla="*/ 339 h 477"/>
                <a:gd name="T22" fmla="*/ 321 w 368"/>
                <a:gd name="T23" fmla="*/ 438 h 477"/>
                <a:gd name="T24" fmla="*/ 197 w 368"/>
                <a:gd name="T25" fmla="*/ 477 h 477"/>
                <a:gd name="T26" fmla="*/ 51 w 368"/>
                <a:gd name="T27" fmla="*/ 434 h 477"/>
                <a:gd name="T28" fmla="*/ 4 w 368"/>
                <a:gd name="T29" fmla="*/ 351 h 477"/>
                <a:gd name="T30" fmla="*/ 29 w 368"/>
                <a:gd name="T31" fmla="*/ 318 h 477"/>
                <a:gd name="T32" fmla="*/ 32 w 368"/>
                <a:gd name="T33" fmla="*/ 318 h 477"/>
                <a:gd name="T34" fmla="*/ 62 w 368"/>
                <a:gd name="T35" fmla="*/ 340 h 477"/>
                <a:gd name="T36" fmla="*/ 101 w 368"/>
                <a:gd name="T37" fmla="*/ 397 h 477"/>
                <a:gd name="T38" fmla="*/ 194 w 368"/>
                <a:gd name="T39" fmla="*/ 422 h 477"/>
                <a:gd name="T40" fmla="*/ 277 w 368"/>
                <a:gd name="T41" fmla="*/ 401 h 477"/>
                <a:gd name="T42" fmla="*/ 309 w 368"/>
                <a:gd name="T43" fmla="*/ 343 h 477"/>
                <a:gd name="T44" fmla="*/ 276 w 368"/>
                <a:gd name="T45" fmla="*/ 288 h 477"/>
                <a:gd name="T46" fmla="*/ 165 w 368"/>
                <a:gd name="T47" fmla="*/ 254 h 477"/>
                <a:gd name="T48" fmla="*/ 53 w 368"/>
                <a:gd name="T49" fmla="*/ 207 h 477"/>
                <a:gd name="T50" fmla="*/ 18 w 368"/>
                <a:gd name="T51" fmla="*/ 127 h 477"/>
                <a:gd name="T52" fmla="*/ 62 w 368"/>
                <a:gd name="T53" fmla="*/ 36 h 477"/>
                <a:gd name="T54" fmla="*/ 180 w 368"/>
                <a:gd name="T55" fmla="*/ 0 h 477"/>
                <a:gd name="T56" fmla="*/ 304 w 368"/>
                <a:gd name="T57" fmla="*/ 36 h 477"/>
                <a:gd name="T58" fmla="*/ 349 w 368"/>
                <a:gd name="T59" fmla="*/ 108 h 477"/>
                <a:gd name="T60" fmla="*/ 324 w 368"/>
                <a:gd name="T61" fmla="*/ 140 h 477"/>
                <a:gd name="T62" fmla="*/ 320 w 368"/>
                <a:gd name="T63" fmla="*/ 14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8" h="477">
                  <a:moveTo>
                    <a:pt x="320" y="141"/>
                  </a:moveTo>
                  <a:cubicBezTo>
                    <a:pt x="306" y="142"/>
                    <a:pt x="294" y="133"/>
                    <a:pt x="291" y="119"/>
                  </a:cubicBezTo>
                  <a:cubicBezTo>
                    <a:pt x="286" y="101"/>
                    <a:pt x="276" y="87"/>
                    <a:pt x="263" y="77"/>
                  </a:cubicBezTo>
                  <a:cubicBezTo>
                    <a:pt x="244" y="62"/>
                    <a:pt x="218" y="54"/>
                    <a:pt x="183" y="54"/>
                  </a:cubicBezTo>
                  <a:cubicBezTo>
                    <a:pt x="151" y="54"/>
                    <a:pt x="126" y="60"/>
                    <a:pt x="106" y="72"/>
                  </a:cubicBezTo>
                  <a:cubicBezTo>
                    <a:pt x="86" y="84"/>
                    <a:pt x="76" y="101"/>
                    <a:pt x="76" y="123"/>
                  </a:cubicBezTo>
                  <a:cubicBezTo>
                    <a:pt x="76" y="143"/>
                    <a:pt x="84" y="158"/>
                    <a:pt x="99" y="168"/>
                  </a:cubicBezTo>
                  <a:cubicBezTo>
                    <a:pt x="114" y="178"/>
                    <a:pt x="144" y="187"/>
                    <a:pt x="187" y="197"/>
                  </a:cubicBezTo>
                  <a:cubicBezTo>
                    <a:pt x="225" y="205"/>
                    <a:pt x="256" y="214"/>
                    <a:pt x="280" y="223"/>
                  </a:cubicBezTo>
                  <a:cubicBezTo>
                    <a:pt x="304" y="232"/>
                    <a:pt x="325" y="245"/>
                    <a:pt x="342" y="264"/>
                  </a:cubicBezTo>
                  <a:cubicBezTo>
                    <a:pt x="359" y="283"/>
                    <a:pt x="368" y="307"/>
                    <a:pt x="368" y="339"/>
                  </a:cubicBezTo>
                  <a:cubicBezTo>
                    <a:pt x="368" y="378"/>
                    <a:pt x="352" y="411"/>
                    <a:pt x="321" y="438"/>
                  </a:cubicBezTo>
                  <a:cubicBezTo>
                    <a:pt x="289" y="464"/>
                    <a:pt x="248" y="477"/>
                    <a:pt x="197" y="477"/>
                  </a:cubicBezTo>
                  <a:cubicBezTo>
                    <a:pt x="132" y="477"/>
                    <a:pt x="84" y="462"/>
                    <a:pt x="51" y="434"/>
                  </a:cubicBezTo>
                  <a:cubicBezTo>
                    <a:pt x="26" y="411"/>
                    <a:pt x="11" y="384"/>
                    <a:pt x="4" y="351"/>
                  </a:cubicBezTo>
                  <a:cubicBezTo>
                    <a:pt x="0" y="335"/>
                    <a:pt x="13" y="320"/>
                    <a:pt x="29" y="318"/>
                  </a:cubicBezTo>
                  <a:cubicBezTo>
                    <a:pt x="32" y="318"/>
                    <a:pt x="32" y="318"/>
                    <a:pt x="32" y="318"/>
                  </a:cubicBezTo>
                  <a:cubicBezTo>
                    <a:pt x="46" y="317"/>
                    <a:pt x="58" y="326"/>
                    <a:pt x="62" y="340"/>
                  </a:cubicBezTo>
                  <a:cubicBezTo>
                    <a:pt x="68" y="365"/>
                    <a:pt x="81" y="384"/>
                    <a:pt x="101" y="397"/>
                  </a:cubicBezTo>
                  <a:cubicBezTo>
                    <a:pt x="127" y="413"/>
                    <a:pt x="158" y="422"/>
                    <a:pt x="194" y="422"/>
                  </a:cubicBezTo>
                  <a:cubicBezTo>
                    <a:pt x="229" y="422"/>
                    <a:pt x="256" y="415"/>
                    <a:pt x="277" y="401"/>
                  </a:cubicBezTo>
                  <a:cubicBezTo>
                    <a:pt x="298" y="387"/>
                    <a:pt x="309" y="368"/>
                    <a:pt x="309" y="343"/>
                  </a:cubicBezTo>
                  <a:cubicBezTo>
                    <a:pt x="309" y="318"/>
                    <a:pt x="298" y="300"/>
                    <a:pt x="276" y="288"/>
                  </a:cubicBezTo>
                  <a:cubicBezTo>
                    <a:pt x="254" y="277"/>
                    <a:pt x="217" y="265"/>
                    <a:pt x="165" y="254"/>
                  </a:cubicBezTo>
                  <a:cubicBezTo>
                    <a:pt x="113" y="243"/>
                    <a:pt x="76" y="227"/>
                    <a:pt x="53" y="207"/>
                  </a:cubicBezTo>
                  <a:cubicBezTo>
                    <a:pt x="30" y="186"/>
                    <a:pt x="18" y="160"/>
                    <a:pt x="18" y="127"/>
                  </a:cubicBezTo>
                  <a:cubicBezTo>
                    <a:pt x="18" y="90"/>
                    <a:pt x="33" y="60"/>
                    <a:pt x="62" y="36"/>
                  </a:cubicBezTo>
                  <a:cubicBezTo>
                    <a:pt x="91" y="12"/>
                    <a:pt x="130" y="0"/>
                    <a:pt x="180" y="0"/>
                  </a:cubicBezTo>
                  <a:cubicBezTo>
                    <a:pt x="231" y="0"/>
                    <a:pt x="273" y="12"/>
                    <a:pt x="304" y="36"/>
                  </a:cubicBezTo>
                  <a:cubicBezTo>
                    <a:pt x="327" y="54"/>
                    <a:pt x="343" y="78"/>
                    <a:pt x="349" y="108"/>
                  </a:cubicBezTo>
                  <a:cubicBezTo>
                    <a:pt x="353" y="124"/>
                    <a:pt x="341" y="139"/>
                    <a:pt x="324" y="140"/>
                  </a:cubicBezTo>
                  <a:lnTo>
                    <a:pt x="320" y="141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8895173D-9045-411E-B47E-7FD23A132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608" y="1286121"/>
              <a:ext cx="36921" cy="299742"/>
            </a:xfrm>
            <a:custGeom>
              <a:avLst/>
              <a:gdLst>
                <a:gd name="T0" fmla="*/ 29 w 57"/>
                <a:gd name="T1" fmla="*/ 462 h 462"/>
                <a:gd name="T2" fmla="*/ 29 w 57"/>
                <a:gd name="T3" fmla="*/ 462 h 462"/>
                <a:gd name="T4" fmla="*/ 0 w 57"/>
                <a:gd name="T5" fmla="*/ 434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434 h 462"/>
                <a:gd name="T16" fmla="*/ 29 w 57"/>
                <a:gd name="T17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462"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0A1E4CE6-4E33-4BA6-9D4F-22B8D5940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6867" y="1286121"/>
              <a:ext cx="36100" cy="299742"/>
            </a:xfrm>
            <a:custGeom>
              <a:avLst/>
              <a:gdLst>
                <a:gd name="T0" fmla="*/ 28 w 56"/>
                <a:gd name="T1" fmla="*/ 65 h 462"/>
                <a:gd name="T2" fmla="*/ 28 w 56"/>
                <a:gd name="T3" fmla="*/ 65 h 462"/>
                <a:gd name="T4" fmla="*/ 0 w 56"/>
                <a:gd name="T5" fmla="*/ 36 h 462"/>
                <a:gd name="T6" fmla="*/ 0 w 56"/>
                <a:gd name="T7" fmla="*/ 29 h 462"/>
                <a:gd name="T8" fmla="*/ 28 w 56"/>
                <a:gd name="T9" fmla="*/ 0 h 462"/>
                <a:gd name="T10" fmla="*/ 28 w 56"/>
                <a:gd name="T11" fmla="*/ 0 h 462"/>
                <a:gd name="T12" fmla="*/ 56 w 56"/>
                <a:gd name="T13" fmla="*/ 29 h 462"/>
                <a:gd name="T14" fmla="*/ 56 w 56"/>
                <a:gd name="T15" fmla="*/ 36 h 462"/>
                <a:gd name="T16" fmla="*/ 28 w 56"/>
                <a:gd name="T17" fmla="*/ 65 h 462"/>
                <a:gd name="T18" fmla="*/ 28 w 56"/>
                <a:gd name="T19" fmla="*/ 462 h 462"/>
                <a:gd name="T20" fmla="*/ 28 w 56"/>
                <a:gd name="T21" fmla="*/ 462 h 462"/>
                <a:gd name="T22" fmla="*/ 0 w 56"/>
                <a:gd name="T23" fmla="*/ 434 h 462"/>
                <a:gd name="T24" fmla="*/ 0 w 56"/>
                <a:gd name="T25" fmla="*/ 156 h 462"/>
                <a:gd name="T26" fmla="*/ 28 w 56"/>
                <a:gd name="T27" fmla="*/ 128 h 462"/>
                <a:gd name="T28" fmla="*/ 28 w 56"/>
                <a:gd name="T29" fmla="*/ 128 h 462"/>
                <a:gd name="T30" fmla="*/ 56 w 56"/>
                <a:gd name="T31" fmla="*/ 156 h 462"/>
                <a:gd name="T32" fmla="*/ 56 w 56"/>
                <a:gd name="T33" fmla="*/ 434 h 462"/>
                <a:gd name="T34" fmla="*/ 28 w 56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462">
                  <a:moveTo>
                    <a:pt x="28" y="65"/>
                  </a:moveTo>
                  <a:cubicBezTo>
                    <a:pt x="28" y="65"/>
                    <a:pt x="28" y="65"/>
                    <a:pt x="28" y="65"/>
                  </a:cubicBezTo>
                  <a:cubicBezTo>
                    <a:pt x="12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4" y="0"/>
                    <a:pt x="56" y="13"/>
                    <a:pt x="56" y="29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52"/>
                    <a:pt x="44" y="65"/>
                    <a:pt x="28" y="65"/>
                  </a:cubicBezTo>
                  <a:close/>
                  <a:moveTo>
                    <a:pt x="28" y="462"/>
                  </a:moveTo>
                  <a:cubicBezTo>
                    <a:pt x="28" y="462"/>
                    <a:pt x="28" y="462"/>
                    <a:pt x="28" y="462"/>
                  </a:cubicBezTo>
                  <a:cubicBezTo>
                    <a:pt x="12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2" y="128"/>
                    <a:pt x="28" y="128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44" y="128"/>
                    <a:pt x="56" y="141"/>
                    <a:pt x="56" y="156"/>
                  </a:cubicBezTo>
                  <a:cubicBezTo>
                    <a:pt x="56" y="434"/>
                    <a:pt x="56" y="434"/>
                    <a:pt x="56" y="434"/>
                  </a:cubicBezTo>
                  <a:cubicBezTo>
                    <a:pt x="56" y="449"/>
                    <a:pt x="44" y="462"/>
                    <a:pt x="28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53805563-2D7C-487B-AB41-2ABCDF5A2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5222" y="1286121"/>
              <a:ext cx="36647" cy="299742"/>
            </a:xfrm>
            <a:custGeom>
              <a:avLst/>
              <a:gdLst>
                <a:gd name="T0" fmla="*/ 29 w 57"/>
                <a:gd name="T1" fmla="*/ 65 h 462"/>
                <a:gd name="T2" fmla="*/ 29 w 57"/>
                <a:gd name="T3" fmla="*/ 65 h 462"/>
                <a:gd name="T4" fmla="*/ 0 w 57"/>
                <a:gd name="T5" fmla="*/ 36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36 h 462"/>
                <a:gd name="T16" fmla="*/ 29 w 57"/>
                <a:gd name="T17" fmla="*/ 65 h 462"/>
                <a:gd name="T18" fmla="*/ 29 w 57"/>
                <a:gd name="T19" fmla="*/ 462 h 462"/>
                <a:gd name="T20" fmla="*/ 29 w 57"/>
                <a:gd name="T21" fmla="*/ 462 h 462"/>
                <a:gd name="T22" fmla="*/ 0 w 57"/>
                <a:gd name="T23" fmla="*/ 434 h 462"/>
                <a:gd name="T24" fmla="*/ 0 w 57"/>
                <a:gd name="T25" fmla="*/ 156 h 462"/>
                <a:gd name="T26" fmla="*/ 29 w 57"/>
                <a:gd name="T27" fmla="*/ 128 h 462"/>
                <a:gd name="T28" fmla="*/ 29 w 57"/>
                <a:gd name="T29" fmla="*/ 128 h 462"/>
                <a:gd name="T30" fmla="*/ 57 w 57"/>
                <a:gd name="T31" fmla="*/ 156 h 462"/>
                <a:gd name="T32" fmla="*/ 57 w 57"/>
                <a:gd name="T33" fmla="*/ 434 h 462"/>
                <a:gd name="T34" fmla="*/ 29 w 57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462">
                  <a:moveTo>
                    <a:pt x="29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13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7" y="52"/>
                    <a:pt x="44" y="65"/>
                    <a:pt x="29" y="65"/>
                  </a:cubicBezTo>
                  <a:close/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3" y="128"/>
                    <a:pt x="29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4" y="128"/>
                    <a:pt x="57" y="141"/>
                    <a:pt x="57" y="156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F5B09A70-BD5C-4AEC-8E34-1AB2A86C5B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6451" y="1286121"/>
              <a:ext cx="187338" cy="304938"/>
            </a:xfrm>
            <a:custGeom>
              <a:avLst/>
              <a:gdLst>
                <a:gd name="T0" fmla="*/ 264 w 290"/>
                <a:gd name="T1" fmla="*/ 462 h 470"/>
                <a:gd name="T2" fmla="*/ 264 w 290"/>
                <a:gd name="T3" fmla="*/ 462 h 470"/>
                <a:gd name="T4" fmla="*/ 237 w 290"/>
                <a:gd name="T5" fmla="*/ 436 h 470"/>
                <a:gd name="T6" fmla="*/ 237 w 290"/>
                <a:gd name="T7" fmla="*/ 420 h 470"/>
                <a:gd name="T8" fmla="*/ 236 w 290"/>
                <a:gd name="T9" fmla="*/ 420 h 470"/>
                <a:gd name="T10" fmla="*/ 144 w 290"/>
                <a:gd name="T11" fmla="*/ 470 h 470"/>
                <a:gd name="T12" fmla="*/ 41 w 290"/>
                <a:gd name="T13" fmla="*/ 421 h 470"/>
                <a:gd name="T14" fmla="*/ 0 w 290"/>
                <a:gd name="T15" fmla="*/ 295 h 470"/>
                <a:gd name="T16" fmla="*/ 39 w 290"/>
                <a:gd name="T17" fmla="*/ 167 h 470"/>
                <a:gd name="T18" fmla="*/ 141 w 290"/>
                <a:gd name="T19" fmla="*/ 120 h 470"/>
                <a:gd name="T20" fmla="*/ 232 w 290"/>
                <a:gd name="T21" fmla="*/ 166 h 470"/>
                <a:gd name="T22" fmla="*/ 234 w 290"/>
                <a:gd name="T23" fmla="*/ 166 h 470"/>
                <a:gd name="T24" fmla="*/ 234 w 290"/>
                <a:gd name="T25" fmla="*/ 27 h 470"/>
                <a:gd name="T26" fmla="*/ 260 w 290"/>
                <a:gd name="T27" fmla="*/ 0 h 470"/>
                <a:gd name="T28" fmla="*/ 264 w 290"/>
                <a:gd name="T29" fmla="*/ 0 h 470"/>
                <a:gd name="T30" fmla="*/ 290 w 290"/>
                <a:gd name="T31" fmla="*/ 27 h 470"/>
                <a:gd name="T32" fmla="*/ 290 w 290"/>
                <a:gd name="T33" fmla="*/ 436 h 470"/>
                <a:gd name="T34" fmla="*/ 264 w 290"/>
                <a:gd name="T35" fmla="*/ 462 h 470"/>
                <a:gd name="T36" fmla="*/ 150 w 290"/>
                <a:gd name="T37" fmla="*/ 423 h 470"/>
                <a:gd name="T38" fmla="*/ 213 w 290"/>
                <a:gd name="T39" fmla="*/ 393 h 470"/>
                <a:gd name="T40" fmla="*/ 239 w 290"/>
                <a:gd name="T41" fmla="*/ 300 h 470"/>
                <a:gd name="T42" fmla="*/ 215 w 290"/>
                <a:gd name="T43" fmla="*/ 203 h 470"/>
                <a:gd name="T44" fmla="*/ 147 w 290"/>
                <a:gd name="T45" fmla="*/ 167 h 470"/>
                <a:gd name="T46" fmla="*/ 81 w 290"/>
                <a:gd name="T47" fmla="*/ 202 h 470"/>
                <a:gd name="T48" fmla="*/ 58 w 290"/>
                <a:gd name="T49" fmla="*/ 295 h 470"/>
                <a:gd name="T50" fmla="*/ 70 w 290"/>
                <a:gd name="T51" fmla="*/ 366 h 470"/>
                <a:gd name="T52" fmla="*/ 104 w 290"/>
                <a:gd name="T53" fmla="*/ 409 h 470"/>
                <a:gd name="T54" fmla="*/ 150 w 290"/>
                <a:gd name="T55" fmla="*/ 42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0" h="470">
                  <a:moveTo>
                    <a:pt x="264" y="462"/>
                  </a:moveTo>
                  <a:cubicBezTo>
                    <a:pt x="264" y="462"/>
                    <a:pt x="264" y="462"/>
                    <a:pt x="264" y="462"/>
                  </a:cubicBezTo>
                  <a:cubicBezTo>
                    <a:pt x="249" y="462"/>
                    <a:pt x="237" y="450"/>
                    <a:pt x="237" y="436"/>
                  </a:cubicBezTo>
                  <a:cubicBezTo>
                    <a:pt x="237" y="420"/>
                    <a:pt x="237" y="420"/>
                    <a:pt x="237" y="420"/>
                  </a:cubicBezTo>
                  <a:cubicBezTo>
                    <a:pt x="236" y="420"/>
                    <a:pt x="236" y="420"/>
                    <a:pt x="236" y="420"/>
                  </a:cubicBezTo>
                  <a:cubicBezTo>
                    <a:pt x="216" y="453"/>
                    <a:pt x="185" y="470"/>
                    <a:pt x="144" y="470"/>
                  </a:cubicBezTo>
                  <a:cubicBezTo>
                    <a:pt x="103" y="470"/>
                    <a:pt x="69" y="454"/>
                    <a:pt x="41" y="421"/>
                  </a:cubicBezTo>
                  <a:cubicBezTo>
                    <a:pt x="14" y="389"/>
                    <a:pt x="0" y="347"/>
                    <a:pt x="0" y="295"/>
                  </a:cubicBezTo>
                  <a:cubicBezTo>
                    <a:pt x="0" y="241"/>
                    <a:pt x="13" y="199"/>
                    <a:pt x="39" y="167"/>
                  </a:cubicBezTo>
                  <a:cubicBezTo>
                    <a:pt x="65" y="136"/>
                    <a:pt x="99" y="120"/>
                    <a:pt x="141" y="120"/>
                  </a:cubicBezTo>
                  <a:cubicBezTo>
                    <a:pt x="181" y="120"/>
                    <a:pt x="212" y="136"/>
                    <a:pt x="232" y="166"/>
                  </a:cubicBezTo>
                  <a:cubicBezTo>
                    <a:pt x="234" y="166"/>
                    <a:pt x="234" y="166"/>
                    <a:pt x="234" y="166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4" y="12"/>
                    <a:pt x="245" y="0"/>
                    <a:pt x="26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8" y="0"/>
                    <a:pt x="290" y="12"/>
                    <a:pt x="290" y="27"/>
                  </a:cubicBezTo>
                  <a:cubicBezTo>
                    <a:pt x="290" y="436"/>
                    <a:pt x="290" y="436"/>
                    <a:pt x="290" y="436"/>
                  </a:cubicBezTo>
                  <a:cubicBezTo>
                    <a:pt x="290" y="450"/>
                    <a:pt x="278" y="462"/>
                    <a:pt x="264" y="462"/>
                  </a:cubicBezTo>
                  <a:close/>
                  <a:moveTo>
                    <a:pt x="150" y="423"/>
                  </a:moveTo>
                  <a:cubicBezTo>
                    <a:pt x="175" y="423"/>
                    <a:pt x="196" y="413"/>
                    <a:pt x="213" y="393"/>
                  </a:cubicBezTo>
                  <a:cubicBezTo>
                    <a:pt x="230" y="372"/>
                    <a:pt x="239" y="342"/>
                    <a:pt x="239" y="300"/>
                  </a:cubicBezTo>
                  <a:cubicBezTo>
                    <a:pt x="239" y="260"/>
                    <a:pt x="231" y="227"/>
                    <a:pt x="215" y="203"/>
                  </a:cubicBezTo>
                  <a:cubicBezTo>
                    <a:pt x="199" y="179"/>
                    <a:pt x="177" y="167"/>
                    <a:pt x="147" y="167"/>
                  </a:cubicBezTo>
                  <a:cubicBezTo>
                    <a:pt x="118" y="167"/>
                    <a:pt x="96" y="178"/>
                    <a:pt x="81" y="202"/>
                  </a:cubicBezTo>
                  <a:cubicBezTo>
                    <a:pt x="66" y="226"/>
                    <a:pt x="58" y="257"/>
                    <a:pt x="58" y="295"/>
                  </a:cubicBezTo>
                  <a:cubicBezTo>
                    <a:pt x="58" y="323"/>
                    <a:pt x="62" y="346"/>
                    <a:pt x="70" y="366"/>
                  </a:cubicBezTo>
                  <a:cubicBezTo>
                    <a:pt x="78" y="385"/>
                    <a:pt x="90" y="399"/>
                    <a:pt x="104" y="409"/>
                  </a:cubicBezTo>
                  <a:cubicBezTo>
                    <a:pt x="119" y="419"/>
                    <a:pt x="134" y="423"/>
                    <a:pt x="150" y="423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3776C0FC-51B4-43E9-A802-9FD933C30A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9735" y="1363791"/>
              <a:ext cx="199371" cy="227268"/>
            </a:xfrm>
            <a:custGeom>
              <a:avLst/>
              <a:gdLst>
                <a:gd name="T0" fmla="*/ 280 w 308"/>
                <a:gd name="T1" fmla="*/ 189 h 350"/>
                <a:gd name="T2" fmla="*/ 68 w 308"/>
                <a:gd name="T3" fmla="*/ 189 h 350"/>
                <a:gd name="T4" fmla="*/ 59 w 308"/>
                <a:gd name="T5" fmla="*/ 200 h 350"/>
                <a:gd name="T6" fmla="*/ 89 w 308"/>
                <a:gd name="T7" fmla="*/ 274 h 350"/>
                <a:gd name="T8" fmla="*/ 160 w 308"/>
                <a:gd name="T9" fmla="*/ 303 h 350"/>
                <a:gd name="T10" fmla="*/ 214 w 308"/>
                <a:gd name="T11" fmla="*/ 286 h 350"/>
                <a:gd name="T12" fmla="*/ 239 w 308"/>
                <a:gd name="T13" fmla="*/ 255 h 350"/>
                <a:gd name="T14" fmla="*/ 272 w 308"/>
                <a:gd name="T15" fmla="*/ 237 h 350"/>
                <a:gd name="T16" fmla="*/ 272 w 308"/>
                <a:gd name="T17" fmla="*/ 237 h 350"/>
                <a:gd name="T18" fmla="*/ 293 w 308"/>
                <a:gd name="T19" fmla="*/ 277 h 350"/>
                <a:gd name="T20" fmla="*/ 254 w 308"/>
                <a:gd name="T21" fmla="*/ 322 h 350"/>
                <a:gd name="T22" fmla="*/ 160 w 308"/>
                <a:gd name="T23" fmla="*/ 350 h 350"/>
                <a:gd name="T24" fmla="*/ 42 w 308"/>
                <a:gd name="T25" fmla="*/ 304 h 350"/>
                <a:gd name="T26" fmla="*/ 0 w 308"/>
                <a:gd name="T27" fmla="*/ 178 h 350"/>
                <a:gd name="T28" fmla="*/ 41 w 308"/>
                <a:gd name="T29" fmla="*/ 50 h 350"/>
                <a:gd name="T30" fmla="*/ 157 w 308"/>
                <a:gd name="T31" fmla="*/ 0 h 350"/>
                <a:gd name="T32" fmla="*/ 227 w 308"/>
                <a:gd name="T33" fmla="*/ 16 h 350"/>
                <a:gd name="T34" fmla="*/ 284 w 308"/>
                <a:gd name="T35" fmla="*/ 71 h 350"/>
                <a:gd name="T36" fmla="*/ 307 w 308"/>
                <a:gd name="T37" fmla="*/ 161 h 350"/>
                <a:gd name="T38" fmla="*/ 280 w 308"/>
                <a:gd name="T39" fmla="*/ 189 h 350"/>
                <a:gd name="T40" fmla="*/ 245 w 308"/>
                <a:gd name="T41" fmla="*/ 143 h 350"/>
                <a:gd name="T42" fmla="*/ 249 w 308"/>
                <a:gd name="T43" fmla="*/ 137 h 350"/>
                <a:gd name="T44" fmla="*/ 218 w 308"/>
                <a:gd name="T45" fmla="*/ 69 h 350"/>
                <a:gd name="T46" fmla="*/ 157 w 308"/>
                <a:gd name="T47" fmla="*/ 47 h 350"/>
                <a:gd name="T48" fmla="*/ 91 w 308"/>
                <a:gd name="T49" fmla="*/ 73 h 350"/>
                <a:gd name="T50" fmla="*/ 63 w 308"/>
                <a:gd name="T51" fmla="*/ 127 h 350"/>
                <a:gd name="T52" fmla="*/ 75 w 308"/>
                <a:gd name="T53" fmla="*/ 143 h 350"/>
                <a:gd name="T54" fmla="*/ 245 w 308"/>
                <a:gd name="T55" fmla="*/ 1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8" h="350">
                  <a:moveTo>
                    <a:pt x="280" y="189"/>
                  </a:moveTo>
                  <a:cubicBezTo>
                    <a:pt x="68" y="189"/>
                    <a:pt x="68" y="189"/>
                    <a:pt x="68" y="189"/>
                  </a:cubicBezTo>
                  <a:cubicBezTo>
                    <a:pt x="63" y="189"/>
                    <a:pt x="58" y="194"/>
                    <a:pt x="59" y="200"/>
                  </a:cubicBezTo>
                  <a:cubicBezTo>
                    <a:pt x="62" y="232"/>
                    <a:pt x="72" y="256"/>
                    <a:pt x="89" y="274"/>
                  </a:cubicBezTo>
                  <a:cubicBezTo>
                    <a:pt x="108" y="294"/>
                    <a:pt x="132" y="303"/>
                    <a:pt x="160" y="303"/>
                  </a:cubicBezTo>
                  <a:cubicBezTo>
                    <a:pt x="181" y="303"/>
                    <a:pt x="200" y="298"/>
                    <a:pt x="214" y="286"/>
                  </a:cubicBezTo>
                  <a:cubicBezTo>
                    <a:pt x="224" y="278"/>
                    <a:pt x="232" y="268"/>
                    <a:pt x="239" y="255"/>
                  </a:cubicBezTo>
                  <a:cubicBezTo>
                    <a:pt x="246" y="243"/>
                    <a:pt x="258" y="236"/>
                    <a:pt x="272" y="237"/>
                  </a:cubicBezTo>
                  <a:cubicBezTo>
                    <a:pt x="272" y="237"/>
                    <a:pt x="272" y="237"/>
                    <a:pt x="272" y="237"/>
                  </a:cubicBezTo>
                  <a:cubicBezTo>
                    <a:pt x="291" y="240"/>
                    <a:pt x="301" y="260"/>
                    <a:pt x="293" y="277"/>
                  </a:cubicBezTo>
                  <a:cubicBezTo>
                    <a:pt x="283" y="295"/>
                    <a:pt x="270" y="310"/>
                    <a:pt x="254" y="322"/>
                  </a:cubicBezTo>
                  <a:cubicBezTo>
                    <a:pt x="229" y="341"/>
                    <a:pt x="198" y="350"/>
                    <a:pt x="160" y="350"/>
                  </a:cubicBezTo>
                  <a:cubicBezTo>
                    <a:pt x="110" y="350"/>
                    <a:pt x="70" y="335"/>
                    <a:pt x="42" y="304"/>
                  </a:cubicBezTo>
                  <a:cubicBezTo>
                    <a:pt x="14" y="273"/>
                    <a:pt x="0" y="231"/>
                    <a:pt x="0" y="178"/>
                  </a:cubicBezTo>
                  <a:cubicBezTo>
                    <a:pt x="0" y="125"/>
                    <a:pt x="13" y="82"/>
                    <a:pt x="41" y="50"/>
                  </a:cubicBezTo>
                  <a:cubicBezTo>
                    <a:pt x="68" y="17"/>
                    <a:pt x="107" y="0"/>
                    <a:pt x="157" y="0"/>
                  </a:cubicBezTo>
                  <a:cubicBezTo>
                    <a:pt x="181" y="0"/>
                    <a:pt x="204" y="6"/>
                    <a:pt x="227" y="16"/>
                  </a:cubicBezTo>
                  <a:cubicBezTo>
                    <a:pt x="250" y="27"/>
                    <a:pt x="269" y="45"/>
                    <a:pt x="284" y="71"/>
                  </a:cubicBezTo>
                  <a:cubicBezTo>
                    <a:pt x="297" y="92"/>
                    <a:pt x="305" y="122"/>
                    <a:pt x="307" y="161"/>
                  </a:cubicBezTo>
                  <a:cubicBezTo>
                    <a:pt x="308" y="176"/>
                    <a:pt x="296" y="189"/>
                    <a:pt x="280" y="189"/>
                  </a:cubicBezTo>
                  <a:close/>
                  <a:moveTo>
                    <a:pt x="245" y="143"/>
                  </a:moveTo>
                  <a:cubicBezTo>
                    <a:pt x="247" y="143"/>
                    <a:pt x="250" y="140"/>
                    <a:pt x="249" y="137"/>
                  </a:cubicBezTo>
                  <a:cubicBezTo>
                    <a:pt x="246" y="106"/>
                    <a:pt x="236" y="83"/>
                    <a:pt x="218" y="69"/>
                  </a:cubicBezTo>
                  <a:cubicBezTo>
                    <a:pt x="199" y="54"/>
                    <a:pt x="179" y="47"/>
                    <a:pt x="157" y="47"/>
                  </a:cubicBezTo>
                  <a:cubicBezTo>
                    <a:pt x="130" y="47"/>
                    <a:pt x="108" y="56"/>
                    <a:pt x="91" y="73"/>
                  </a:cubicBezTo>
                  <a:cubicBezTo>
                    <a:pt x="77" y="88"/>
                    <a:pt x="68" y="106"/>
                    <a:pt x="63" y="127"/>
                  </a:cubicBezTo>
                  <a:cubicBezTo>
                    <a:pt x="62" y="135"/>
                    <a:pt x="67" y="143"/>
                    <a:pt x="75" y="143"/>
                  </a:cubicBezTo>
                  <a:lnTo>
                    <a:pt x="245" y="143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D12B91F-D2E9-404B-A53C-F421F58AF283}"/>
              </a:ext>
            </a:extLst>
          </p:cNvPr>
          <p:cNvGrpSpPr/>
          <p:nvPr/>
        </p:nvGrpSpPr>
        <p:grpSpPr>
          <a:xfrm>
            <a:off x="9693503" y="1128666"/>
            <a:ext cx="1608133" cy="1603954"/>
            <a:chOff x="9693503" y="1128666"/>
            <a:chExt cx="1608133" cy="1603954"/>
          </a:xfrm>
        </p:grpSpPr>
        <p:sp>
          <p:nvSpPr>
            <p:cNvPr id="51" name="矩形 211">
              <a:extLst>
                <a:ext uri="{FF2B5EF4-FFF2-40B4-BE49-F238E27FC236}">
                  <a16:creationId xmlns:a16="http://schemas.microsoft.com/office/drawing/2014/main" id="{D1D87427-94C3-4C88-B16C-19A2B34A5223}"/>
                </a:ext>
              </a:extLst>
            </p:cNvPr>
            <p:cNvSpPr/>
            <p:nvPr/>
          </p:nvSpPr>
          <p:spPr>
            <a:xfrm>
              <a:off x="9693503" y="2486399"/>
              <a:ext cx="160813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扫码领取 </a:t>
              </a: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 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个月试用会员</a:t>
              </a:r>
              <a:endParaRPr lang="en-US" altLang="zh-CN" sz="10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2" name="组合 212">
              <a:extLst>
                <a:ext uri="{FF2B5EF4-FFF2-40B4-BE49-F238E27FC236}">
                  <a16:creationId xmlns:a16="http://schemas.microsoft.com/office/drawing/2014/main" id="{1068CC0F-C3FC-4046-BD58-9BF7206057E9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18694" y="1128666"/>
              <a:ext cx="1357733" cy="1357734"/>
              <a:chOff x="4693653" y="1484781"/>
              <a:chExt cx="2329760" cy="2329758"/>
            </a:xfrm>
          </p:grpSpPr>
          <p:pic>
            <p:nvPicPr>
              <p:cNvPr id="53" name="图片 213">
                <a:extLst>
                  <a:ext uri="{FF2B5EF4-FFF2-40B4-BE49-F238E27FC236}">
                    <a16:creationId xmlns:a16="http://schemas.microsoft.com/office/drawing/2014/main" id="{7604ECF0-9FD1-4D5A-97B2-7B219CCC9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54" name="组合 214">
                <a:extLst>
                  <a:ext uri="{FF2B5EF4-FFF2-40B4-BE49-F238E27FC236}">
                    <a16:creationId xmlns:a16="http://schemas.microsoft.com/office/drawing/2014/main" id="{3E28C526-5B1C-4611-B4C9-8666ED4F11BC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57" name="圆角矩形 215">
                  <a:extLst>
                    <a:ext uri="{FF2B5EF4-FFF2-40B4-BE49-F238E27FC236}">
                      <a16:creationId xmlns:a16="http://schemas.microsoft.com/office/drawing/2014/main" id="{E684D243-2E91-47B4-ABB4-C46D63B88EEF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8" name="圆角矩形 216">
                  <a:extLst>
                    <a:ext uri="{FF2B5EF4-FFF2-40B4-BE49-F238E27FC236}">
                      <a16:creationId xmlns:a16="http://schemas.microsoft.com/office/drawing/2014/main" id="{48995899-07B6-4BF8-96C7-01B147533C4F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3" name="图片 2" descr="图片包含 物体, 急救箱&#10;&#10;已生成高可信度的说明">
              <a:extLst>
                <a:ext uri="{FF2B5EF4-FFF2-40B4-BE49-F238E27FC236}">
                  <a16:creationId xmlns:a16="http://schemas.microsoft.com/office/drawing/2014/main" id="{100DC124-76DD-435E-ABC6-A5BB56344149}"/>
                </a:ext>
              </a:extLst>
            </p:cNvPr>
            <p:cNvPicPr>
              <a:picLocks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694" y="1128666"/>
              <a:ext cx="1357733" cy="1357734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16107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6CC89-FAA0-4B7A-978E-BD6965B7D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EE7A67-C9DA-499D-BE35-67531A6F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1286" y="6254977"/>
            <a:ext cx="4140201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5C2D71-2787-44D9-A3CC-FA6DDC6EE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1961" y="6254977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5" name="b3150c16-0122-40ef-9fc8-a6e99c00bc3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3EAB5AC-9864-4426-8F0A-77F379AC9F8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968" y="1130296"/>
            <a:ext cx="10859616" cy="5013329"/>
            <a:chOff x="670968" y="1130296"/>
            <a:chExt cx="10859616" cy="5013329"/>
          </a:xfrm>
        </p:grpSpPr>
        <p:sp>
          <p:nvSpPr>
            <p:cNvPr id="6" name="ï$ļïḑê">
              <a:extLst>
                <a:ext uri="{FF2B5EF4-FFF2-40B4-BE49-F238E27FC236}">
                  <a16:creationId xmlns:a16="http://schemas.microsoft.com/office/drawing/2014/main" id="{5767800F-4CBA-43C9-B3F6-3403EE801AE9}"/>
                </a:ext>
              </a:extLst>
            </p:cNvPr>
            <p:cNvSpPr txBox="1"/>
            <p:nvPr/>
          </p:nvSpPr>
          <p:spPr>
            <a:xfrm>
              <a:off x="670968" y="1632599"/>
              <a:ext cx="6589368" cy="1585472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altLang="zh-CN" sz="1600" b="1" dirty="0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065A46C-A23B-461E-A40F-9D5D82875B8D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3914295"/>
              <a:ext cx="10844784" cy="0"/>
            </a:xfrm>
            <a:prstGeom prst="line">
              <a:avLst/>
            </a:prstGeom>
            <a:ln w="952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îSlíḍé">
              <a:extLst>
                <a:ext uri="{FF2B5EF4-FFF2-40B4-BE49-F238E27FC236}">
                  <a16:creationId xmlns:a16="http://schemas.microsoft.com/office/drawing/2014/main" id="{6950B574-F811-4C29-9B10-4EEF6E1F44A4}"/>
                </a:ext>
              </a:extLst>
            </p:cNvPr>
            <p:cNvGrpSpPr/>
            <p:nvPr/>
          </p:nvGrpSpPr>
          <p:grpSpPr>
            <a:xfrm>
              <a:off x="741000" y="3639929"/>
              <a:ext cx="2904488" cy="2437087"/>
              <a:chOff x="741000" y="3511913"/>
              <a:chExt cx="2904488" cy="2437087"/>
            </a:xfrm>
          </p:grpSpPr>
          <p:sp>
            <p:nvSpPr>
              <p:cNvPr id="27" name="ïṧḷîdê">
                <a:extLst>
                  <a:ext uri="{FF2B5EF4-FFF2-40B4-BE49-F238E27FC236}">
                    <a16:creationId xmlns:a16="http://schemas.microsoft.com/office/drawing/2014/main" id="{75359B92-8C9B-456D-BA00-CD1A80BEF3EA}"/>
                  </a:ext>
                </a:extLst>
              </p:cNvPr>
              <p:cNvSpPr txBox="1"/>
              <p:nvPr/>
            </p:nvSpPr>
            <p:spPr>
              <a:xfrm>
                <a:off x="741000" y="4727969"/>
                <a:ext cx="2904488" cy="122103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 marL="171450" indent="-171450">
                  <a:lnSpc>
                    <a:spcPct val="1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800" dirty="0"/>
                  <a:t>Supporting text here.</a:t>
                </a:r>
              </a:p>
              <a:p>
                <a:pPr marL="171450" indent="-171450">
                  <a:lnSpc>
                    <a:spcPct val="1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800" dirty="0"/>
                  <a:t>When you copy &amp; paste, choose "keep text only" option.</a:t>
                </a:r>
              </a:p>
              <a:p>
                <a:pPr>
                  <a:lnSpc>
                    <a:spcPct val="180000"/>
                  </a:lnSpc>
                </a:pPr>
                <a:endParaRPr lang="en-US" altLang="zh-CN" sz="8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8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800" dirty="0"/>
                  <a:t>When you copy &amp; paste, choose "keep text only" option.</a:t>
                </a:r>
              </a:p>
            </p:txBody>
          </p:sp>
          <p:sp>
            <p:nvSpPr>
              <p:cNvPr id="28" name="i$líḓé">
                <a:extLst>
                  <a:ext uri="{FF2B5EF4-FFF2-40B4-BE49-F238E27FC236}">
                    <a16:creationId xmlns:a16="http://schemas.microsoft.com/office/drawing/2014/main" id="{1A06C385-D517-4E04-B03C-2ADE4D32B689}"/>
                  </a:ext>
                </a:extLst>
              </p:cNvPr>
              <p:cNvSpPr txBox="1"/>
              <p:nvPr/>
            </p:nvSpPr>
            <p:spPr>
              <a:xfrm>
                <a:off x="741000" y="4256149"/>
                <a:ext cx="2904488" cy="471820"/>
              </a:xfrm>
              <a:prstGeom prst="rect">
                <a:avLst/>
              </a:prstGeom>
              <a:noFill/>
            </p:spPr>
            <p:txBody>
              <a:bodyPr wrap="square" rtlCol="0" anchor="ctr">
                <a:norm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accent1"/>
                    </a:solidFill>
                  </a:rPr>
                  <a:t>Text here</a:t>
                </a:r>
              </a:p>
            </p:txBody>
          </p:sp>
          <p:grpSp>
            <p:nvGrpSpPr>
              <p:cNvPr id="29" name="îṡlïḓé">
                <a:extLst>
                  <a:ext uri="{FF2B5EF4-FFF2-40B4-BE49-F238E27FC236}">
                    <a16:creationId xmlns:a16="http://schemas.microsoft.com/office/drawing/2014/main" id="{B30E77F1-A7B6-4C91-A61E-1D6B066693B1}"/>
                  </a:ext>
                </a:extLst>
              </p:cNvPr>
              <p:cNvGrpSpPr/>
              <p:nvPr/>
            </p:nvGrpSpPr>
            <p:grpSpPr>
              <a:xfrm>
                <a:off x="1918880" y="3511913"/>
                <a:ext cx="548728" cy="548732"/>
                <a:chOff x="7209746" y="4153276"/>
                <a:chExt cx="675000" cy="675005"/>
              </a:xfrm>
            </p:grpSpPr>
            <p:sp>
              <p:nvSpPr>
                <p:cNvPr id="30" name="îṩļîḓè">
                  <a:extLst>
                    <a:ext uri="{FF2B5EF4-FFF2-40B4-BE49-F238E27FC236}">
                      <a16:creationId xmlns:a16="http://schemas.microsoft.com/office/drawing/2014/main" id="{C7FA4CB0-7401-4FCC-B145-A835ED96D18E}"/>
                    </a:ext>
                  </a:extLst>
                </p:cNvPr>
                <p:cNvSpPr/>
                <p:nvPr/>
              </p:nvSpPr>
              <p:spPr>
                <a:xfrm>
                  <a:off x="7209746" y="4153276"/>
                  <a:ext cx="675000" cy="675005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31" name="iṧļiḋé">
                  <a:extLst>
                    <a:ext uri="{FF2B5EF4-FFF2-40B4-BE49-F238E27FC236}">
                      <a16:creationId xmlns:a16="http://schemas.microsoft.com/office/drawing/2014/main" id="{7F1A5B18-16F6-4775-9018-50E7335295BF}"/>
                    </a:ext>
                  </a:extLst>
                </p:cNvPr>
                <p:cNvSpPr/>
                <p:nvPr/>
              </p:nvSpPr>
              <p:spPr bwMode="auto">
                <a:xfrm>
                  <a:off x="7375153" y="4322040"/>
                  <a:ext cx="344185" cy="337474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198" dirty="0"/>
                </a:p>
              </p:txBody>
            </p:sp>
          </p:grpSp>
        </p:grpSp>
        <p:grpSp>
          <p:nvGrpSpPr>
            <p:cNvPr id="9" name="işḷiďé">
              <a:extLst>
                <a:ext uri="{FF2B5EF4-FFF2-40B4-BE49-F238E27FC236}">
                  <a16:creationId xmlns:a16="http://schemas.microsoft.com/office/drawing/2014/main" id="{3F624CB9-EDDC-4338-8821-031560E9D889}"/>
                </a:ext>
              </a:extLst>
            </p:cNvPr>
            <p:cNvGrpSpPr/>
            <p:nvPr/>
          </p:nvGrpSpPr>
          <p:grpSpPr>
            <a:xfrm>
              <a:off x="4643756" y="3639929"/>
              <a:ext cx="2904488" cy="2437087"/>
              <a:chOff x="741000" y="3511913"/>
              <a:chExt cx="2904488" cy="2437087"/>
            </a:xfrm>
          </p:grpSpPr>
          <p:sp>
            <p:nvSpPr>
              <p:cNvPr id="22" name="í$1îḑé">
                <a:extLst>
                  <a:ext uri="{FF2B5EF4-FFF2-40B4-BE49-F238E27FC236}">
                    <a16:creationId xmlns:a16="http://schemas.microsoft.com/office/drawing/2014/main" id="{0FA499E3-BE65-453E-8AAD-00A73E2D3211}"/>
                  </a:ext>
                </a:extLst>
              </p:cNvPr>
              <p:cNvSpPr txBox="1"/>
              <p:nvPr/>
            </p:nvSpPr>
            <p:spPr>
              <a:xfrm>
                <a:off x="741000" y="4727969"/>
                <a:ext cx="2904488" cy="122103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 marL="171450" indent="-171450">
                  <a:lnSpc>
                    <a:spcPct val="1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800" dirty="0"/>
                  <a:t>Supporting text here.</a:t>
                </a:r>
              </a:p>
              <a:p>
                <a:pPr marL="171450" indent="-171450">
                  <a:lnSpc>
                    <a:spcPct val="1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800" dirty="0"/>
                  <a:t>When you copy &amp; paste, choose "keep text only" option.</a:t>
                </a:r>
              </a:p>
              <a:p>
                <a:pPr>
                  <a:lnSpc>
                    <a:spcPct val="180000"/>
                  </a:lnSpc>
                </a:pPr>
                <a:endParaRPr lang="en-US" altLang="zh-CN" sz="8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8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800" dirty="0"/>
                  <a:t>When you copy &amp; paste, choose "keep text only" option.</a:t>
                </a:r>
              </a:p>
            </p:txBody>
          </p:sp>
          <p:sp>
            <p:nvSpPr>
              <p:cNvPr id="23" name="îṧḷíďe">
                <a:extLst>
                  <a:ext uri="{FF2B5EF4-FFF2-40B4-BE49-F238E27FC236}">
                    <a16:creationId xmlns:a16="http://schemas.microsoft.com/office/drawing/2014/main" id="{50CE5440-348C-4066-8AFB-A919244942B8}"/>
                  </a:ext>
                </a:extLst>
              </p:cNvPr>
              <p:cNvSpPr txBox="1"/>
              <p:nvPr/>
            </p:nvSpPr>
            <p:spPr>
              <a:xfrm>
                <a:off x="741000" y="4256149"/>
                <a:ext cx="2904488" cy="471820"/>
              </a:xfrm>
              <a:prstGeom prst="rect">
                <a:avLst/>
              </a:prstGeom>
              <a:noFill/>
            </p:spPr>
            <p:txBody>
              <a:bodyPr wrap="square" rtlCol="0" anchor="ctr">
                <a:norm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accent3"/>
                    </a:solidFill>
                  </a:rPr>
                  <a:t>Text here</a:t>
                </a:r>
              </a:p>
            </p:txBody>
          </p:sp>
          <p:grpSp>
            <p:nvGrpSpPr>
              <p:cNvPr id="24" name="iṧľiḋé">
                <a:extLst>
                  <a:ext uri="{FF2B5EF4-FFF2-40B4-BE49-F238E27FC236}">
                    <a16:creationId xmlns:a16="http://schemas.microsoft.com/office/drawing/2014/main" id="{B9E040B6-6F11-40CD-98C0-625363EF9F45}"/>
                  </a:ext>
                </a:extLst>
              </p:cNvPr>
              <p:cNvGrpSpPr/>
              <p:nvPr/>
            </p:nvGrpSpPr>
            <p:grpSpPr>
              <a:xfrm>
                <a:off x="1918880" y="3511913"/>
                <a:ext cx="548728" cy="548732"/>
                <a:chOff x="7209746" y="4153276"/>
                <a:chExt cx="675000" cy="675005"/>
              </a:xfrm>
            </p:grpSpPr>
            <p:sp>
              <p:nvSpPr>
                <p:cNvPr id="25" name="iṩlíde">
                  <a:extLst>
                    <a:ext uri="{FF2B5EF4-FFF2-40B4-BE49-F238E27FC236}">
                      <a16:creationId xmlns:a16="http://schemas.microsoft.com/office/drawing/2014/main" id="{D9BF3BDE-5C65-4961-8157-C01E4BD73B61}"/>
                    </a:ext>
                  </a:extLst>
                </p:cNvPr>
                <p:cNvSpPr/>
                <p:nvPr/>
              </p:nvSpPr>
              <p:spPr>
                <a:xfrm>
                  <a:off x="7209746" y="4153276"/>
                  <a:ext cx="675000" cy="67500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26" name="işḻïḓé">
                  <a:extLst>
                    <a:ext uri="{FF2B5EF4-FFF2-40B4-BE49-F238E27FC236}">
                      <a16:creationId xmlns:a16="http://schemas.microsoft.com/office/drawing/2014/main" id="{71890EB7-8B5D-47A7-B5DE-53463BA8877F}"/>
                    </a:ext>
                  </a:extLst>
                </p:cNvPr>
                <p:cNvSpPr/>
                <p:nvPr/>
              </p:nvSpPr>
              <p:spPr bwMode="auto">
                <a:xfrm>
                  <a:off x="7375153" y="4322040"/>
                  <a:ext cx="344185" cy="337474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198" dirty="0"/>
                </a:p>
              </p:txBody>
            </p:sp>
          </p:grpSp>
        </p:grpSp>
        <p:grpSp>
          <p:nvGrpSpPr>
            <p:cNvPr id="10" name="íṡ1iḑè">
              <a:extLst>
                <a:ext uri="{FF2B5EF4-FFF2-40B4-BE49-F238E27FC236}">
                  <a16:creationId xmlns:a16="http://schemas.microsoft.com/office/drawing/2014/main" id="{F1E245C1-DFEB-4544-953E-F1E0FDCA67BE}"/>
                </a:ext>
              </a:extLst>
            </p:cNvPr>
            <p:cNvGrpSpPr/>
            <p:nvPr/>
          </p:nvGrpSpPr>
          <p:grpSpPr>
            <a:xfrm>
              <a:off x="8546512" y="3639929"/>
              <a:ext cx="2904488" cy="2437087"/>
              <a:chOff x="741000" y="3511913"/>
              <a:chExt cx="2904488" cy="2437087"/>
            </a:xfrm>
          </p:grpSpPr>
          <p:sp>
            <p:nvSpPr>
              <p:cNvPr id="17" name="í$ľiḑê">
                <a:extLst>
                  <a:ext uri="{FF2B5EF4-FFF2-40B4-BE49-F238E27FC236}">
                    <a16:creationId xmlns:a16="http://schemas.microsoft.com/office/drawing/2014/main" id="{F4523538-0DED-4FE5-8C0F-38EFD800BFEA}"/>
                  </a:ext>
                </a:extLst>
              </p:cNvPr>
              <p:cNvSpPr txBox="1"/>
              <p:nvPr/>
            </p:nvSpPr>
            <p:spPr>
              <a:xfrm>
                <a:off x="741000" y="4727969"/>
                <a:ext cx="2904488" cy="122103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 marL="171450" indent="-171450">
                  <a:lnSpc>
                    <a:spcPct val="1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800" dirty="0"/>
                  <a:t>Supporting text here.</a:t>
                </a:r>
              </a:p>
              <a:p>
                <a:pPr marL="171450" indent="-171450">
                  <a:lnSpc>
                    <a:spcPct val="1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800" dirty="0"/>
                  <a:t>When you copy &amp; paste, choose "keep text only" option.</a:t>
                </a:r>
              </a:p>
              <a:p>
                <a:pPr>
                  <a:lnSpc>
                    <a:spcPct val="180000"/>
                  </a:lnSpc>
                </a:pPr>
                <a:endParaRPr lang="en-US" altLang="zh-CN" sz="8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8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800" dirty="0"/>
                  <a:t>When you copy &amp; paste, choose "keep text only" option.</a:t>
                </a:r>
              </a:p>
            </p:txBody>
          </p:sp>
          <p:sp>
            <p:nvSpPr>
              <p:cNvPr id="18" name="iṣľiḋê">
                <a:extLst>
                  <a:ext uri="{FF2B5EF4-FFF2-40B4-BE49-F238E27FC236}">
                    <a16:creationId xmlns:a16="http://schemas.microsoft.com/office/drawing/2014/main" id="{4F2FF71B-D31C-46C0-86EB-6A8EE7D633A3}"/>
                  </a:ext>
                </a:extLst>
              </p:cNvPr>
              <p:cNvSpPr txBox="1"/>
              <p:nvPr/>
            </p:nvSpPr>
            <p:spPr>
              <a:xfrm>
                <a:off x="741000" y="4256149"/>
                <a:ext cx="2904488" cy="471820"/>
              </a:xfrm>
              <a:prstGeom prst="rect">
                <a:avLst/>
              </a:prstGeom>
              <a:noFill/>
            </p:spPr>
            <p:txBody>
              <a:bodyPr wrap="square" rtlCol="0" anchor="ctr">
                <a:norm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accent1"/>
                    </a:solidFill>
                  </a:rPr>
                  <a:t>Text here</a:t>
                </a:r>
              </a:p>
            </p:txBody>
          </p:sp>
          <p:grpSp>
            <p:nvGrpSpPr>
              <p:cNvPr id="19" name="ïş1iḑé">
                <a:extLst>
                  <a:ext uri="{FF2B5EF4-FFF2-40B4-BE49-F238E27FC236}">
                    <a16:creationId xmlns:a16="http://schemas.microsoft.com/office/drawing/2014/main" id="{91E2AC21-C0FB-4AC1-97CE-498F6CE4196B}"/>
                  </a:ext>
                </a:extLst>
              </p:cNvPr>
              <p:cNvGrpSpPr/>
              <p:nvPr/>
            </p:nvGrpSpPr>
            <p:grpSpPr>
              <a:xfrm>
                <a:off x="1918880" y="3511913"/>
                <a:ext cx="548728" cy="548732"/>
                <a:chOff x="7209746" y="4153276"/>
                <a:chExt cx="675000" cy="675005"/>
              </a:xfrm>
            </p:grpSpPr>
            <p:sp>
              <p:nvSpPr>
                <p:cNvPr id="20" name="ïṩļîḓê">
                  <a:extLst>
                    <a:ext uri="{FF2B5EF4-FFF2-40B4-BE49-F238E27FC236}">
                      <a16:creationId xmlns:a16="http://schemas.microsoft.com/office/drawing/2014/main" id="{F8C85DF1-75A7-41E8-9C01-9D029E4E5CCE}"/>
                    </a:ext>
                  </a:extLst>
                </p:cNvPr>
                <p:cNvSpPr/>
                <p:nvPr/>
              </p:nvSpPr>
              <p:spPr>
                <a:xfrm>
                  <a:off x="7209746" y="4153276"/>
                  <a:ext cx="675000" cy="675005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21" name="ï$ľíḑè">
                  <a:extLst>
                    <a:ext uri="{FF2B5EF4-FFF2-40B4-BE49-F238E27FC236}">
                      <a16:creationId xmlns:a16="http://schemas.microsoft.com/office/drawing/2014/main" id="{87086517-5A8E-4C18-B249-11875098F7F5}"/>
                    </a:ext>
                  </a:extLst>
                </p:cNvPr>
                <p:cNvSpPr/>
                <p:nvPr/>
              </p:nvSpPr>
              <p:spPr bwMode="auto">
                <a:xfrm>
                  <a:off x="7375153" y="4322040"/>
                  <a:ext cx="344185" cy="337474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198" dirty="0"/>
                </a:p>
              </p:txBody>
            </p:sp>
          </p:grp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E7BDC7C-FEB9-42F0-98F3-F7621578FF7C}"/>
                </a:ext>
              </a:extLst>
            </p:cNvPr>
            <p:cNvCxnSpPr/>
            <p:nvPr/>
          </p:nvCxnSpPr>
          <p:spPr>
            <a:xfrm>
              <a:off x="4115280" y="4855985"/>
              <a:ext cx="0" cy="128764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CC82B2A-C707-4C7F-B0B3-A2194DE73494}"/>
                </a:ext>
              </a:extLst>
            </p:cNvPr>
            <p:cNvCxnSpPr/>
            <p:nvPr/>
          </p:nvCxnSpPr>
          <p:spPr>
            <a:xfrm>
              <a:off x="8019768" y="4855985"/>
              <a:ext cx="0" cy="128764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iṧľiďê">
              <a:extLst>
                <a:ext uri="{FF2B5EF4-FFF2-40B4-BE49-F238E27FC236}">
                  <a16:creationId xmlns:a16="http://schemas.microsoft.com/office/drawing/2014/main" id="{B6C2AE8A-2C80-415E-994D-09C0825BCFFD}"/>
                </a:ext>
              </a:extLst>
            </p:cNvPr>
            <p:cNvGrpSpPr/>
            <p:nvPr/>
          </p:nvGrpSpPr>
          <p:grpSpPr>
            <a:xfrm>
              <a:off x="7580376" y="1130296"/>
              <a:ext cx="3940112" cy="3710717"/>
              <a:chOff x="5799708" y="1130296"/>
              <a:chExt cx="5426076" cy="5110167"/>
            </a:xfrm>
          </p:grpSpPr>
          <p:sp>
            <p:nvSpPr>
              <p:cNvPr id="14" name="işḷíḋè">
                <a:extLst>
                  <a:ext uri="{FF2B5EF4-FFF2-40B4-BE49-F238E27FC236}">
                    <a16:creationId xmlns:a16="http://schemas.microsoft.com/office/drawing/2014/main" id="{1FA495C1-E846-4FBA-81D0-7DD05AAFA013}"/>
                  </a:ext>
                </a:extLst>
              </p:cNvPr>
              <p:cNvSpPr/>
              <p:nvPr/>
            </p:nvSpPr>
            <p:spPr bwMode="auto">
              <a:xfrm flipH="1" flipV="1">
                <a:off x="5808880" y="1130296"/>
                <a:ext cx="5416904" cy="5110167"/>
              </a:xfrm>
              <a:prstGeom prst="rtTriangl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 defTabSz="914377"/>
                <a:endParaRPr lang="zh-CN" altLang="en-US" sz="2000" b="1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ïṣļíḍè">
                <a:extLst>
                  <a:ext uri="{FF2B5EF4-FFF2-40B4-BE49-F238E27FC236}">
                    <a16:creationId xmlns:a16="http://schemas.microsoft.com/office/drawing/2014/main" id="{2C1479DF-0691-47BD-B76F-CED5ABAB8127}"/>
                  </a:ext>
                </a:extLst>
              </p:cNvPr>
              <p:cNvSpPr/>
              <p:nvPr/>
            </p:nvSpPr>
            <p:spPr>
              <a:xfrm rot="16200000" flipH="1">
                <a:off x="6037707" y="892301"/>
                <a:ext cx="4950078" cy="5426075"/>
              </a:xfrm>
              <a:prstGeom prst="rtTriangle">
                <a:avLst/>
              </a:pr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190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914377"/>
                <a:endParaRPr lang="zh-CN" altLang="en-US"/>
              </a:p>
            </p:txBody>
          </p:sp>
          <p:sp>
            <p:nvSpPr>
              <p:cNvPr id="16" name="iṩliḋè">
                <a:extLst>
                  <a:ext uri="{FF2B5EF4-FFF2-40B4-BE49-F238E27FC236}">
                    <a16:creationId xmlns:a16="http://schemas.microsoft.com/office/drawing/2014/main" id="{4E13C2F1-8B16-4A77-8BAD-134290294BD7}"/>
                  </a:ext>
                </a:extLst>
              </p:cNvPr>
              <p:cNvSpPr/>
              <p:nvPr/>
            </p:nvSpPr>
            <p:spPr bwMode="auto">
              <a:xfrm flipH="1" flipV="1">
                <a:off x="5915644" y="1130298"/>
                <a:ext cx="5310140" cy="4950078"/>
              </a:xfrm>
              <a:prstGeom prst="rtTriangle">
                <a:avLst/>
              </a:prstGeom>
              <a:solidFill>
                <a:schemeClr val="tx1">
                  <a:alpha val="70000"/>
                </a:schemeClr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 defTabSz="914377"/>
                <a:endParaRPr lang="zh-CN" altLang="en-US" sz="2000" b="1" dirty="0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992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B5384-F135-4D3E-B026-0BADF672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797026-31B2-4C0D-A8B3-2F005DB5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5B1EED-D019-4E09-A638-0540BF42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5" name="fd4b59f4-1752-4c59-89d5-468a72e9fd1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F2D9725-2063-410E-83AD-1E2074F4CB5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8338" y="2124000"/>
            <a:ext cx="10849358" cy="3285000"/>
            <a:chOff x="668338" y="2124000"/>
            <a:chExt cx="10849358" cy="3285000"/>
          </a:xfrm>
        </p:grpSpPr>
        <p:sp>
          <p:nvSpPr>
            <p:cNvPr id="6" name="iṡľîḑé">
              <a:extLst>
                <a:ext uri="{FF2B5EF4-FFF2-40B4-BE49-F238E27FC236}">
                  <a16:creationId xmlns:a16="http://schemas.microsoft.com/office/drawing/2014/main" id="{4CAC3DC3-A1C5-44FB-A3F2-AB91D211F7B4}"/>
                </a:ext>
              </a:extLst>
            </p:cNvPr>
            <p:cNvSpPr/>
            <p:nvPr/>
          </p:nvSpPr>
          <p:spPr bwMode="auto">
            <a:xfrm flipV="1">
              <a:off x="9287827" y="4021786"/>
              <a:ext cx="517076" cy="138721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grpSp>
          <p:nvGrpSpPr>
            <p:cNvPr id="7" name="íṩľïďè">
              <a:extLst>
                <a:ext uri="{FF2B5EF4-FFF2-40B4-BE49-F238E27FC236}">
                  <a16:creationId xmlns:a16="http://schemas.microsoft.com/office/drawing/2014/main" id="{C5613C00-0170-478D-BBC8-093373A9FB5B}"/>
                </a:ext>
              </a:extLst>
            </p:cNvPr>
            <p:cNvGrpSpPr/>
            <p:nvPr/>
          </p:nvGrpSpPr>
          <p:grpSpPr>
            <a:xfrm>
              <a:off x="668338" y="2124000"/>
              <a:ext cx="3942662" cy="1897786"/>
              <a:chOff x="668338" y="2534971"/>
              <a:chExt cx="3083695" cy="1897786"/>
            </a:xfrm>
          </p:grpSpPr>
          <p:sp>
            <p:nvSpPr>
              <p:cNvPr id="15" name="îṣḻîḓé">
                <a:extLst>
                  <a:ext uri="{FF2B5EF4-FFF2-40B4-BE49-F238E27FC236}">
                    <a16:creationId xmlns:a16="http://schemas.microsoft.com/office/drawing/2014/main" id="{BD446CC6-D6F5-4B68-BD35-7B4871A50964}"/>
                  </a:ext>
                </a:extLst>
              </p:cNvPr>
              <p:cNvSpPr/>
              <p:nvPr/>
            </p:nvSpPr>
            <p:spPr bwMode="auto">
              <a:xfrm>
                <a:off x="675161" y="2534971"/>
                <a:ext cx="3076872" cy="1897786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0000" tIns="46800" rIns="90000" bIns="46800" anchor="ctr">
                <a:normAutofit/>
              </a:bodyPr>
              <a:lstStyle>
                <a:lvl1pPr>
                  <a:defRPr sz="1300" b="1">
                    <a:solidFill>
                      <a:srgbClr val="000000"/>
                    </a:solidFill>
                  </a:defRPr>
                </a:lvl1pPr>
                <a:lvl2pPr marL="742950" indent="-285750">
                  <a:defRPr sz="1300" b="1">
                    <a:solidFill>
                      <a:srgbClr val="000000"/>
                    </a:solidFill>
                  </a:defRPr>
                </a:lvl2pPr>
                <a:lvl3pPr marL="1143000" indent="-228600">
                  <a:defRPr sz="1300" b="1">
                    <a:solidFill>
                      <a:srgbClr val="000000"/>
                    </a:solidFill>
                  </a:defRPr>
                </a:lvl3pPr>
                <a:lvl4pPr marL="1600200" indent="-228600">
                  <a:defRPr sz="1300" b="1">
                    <a:solidFill>
                      <a:srgbClr val="000000"/>
                    </a:solidFill>
                  </a:defRPr>
                </a:lvl4pPr>
                <a:lvl5pPr marL="2057400" indent="-228600">
                  <a:defRPr sz="1300" b="1">
                    <a:solidFill>
                      <a:srgbClr val="000000"/>
                    </a:solidFill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9pPr>
              </a:lstStyle>
              <a:p>
                <a:endParaRPr lang="zh-CN" altLang="en-US" sz="2400" dirty="0"/>
              </a:p>
            </p:txBody>
          </p:sp>
          <p:sp>
            <p:nvSpPr>
              <p:cNvPr id="16" name="ïśḻiḑé">
                <a:extLst>
                  <a:ext uri="{FF2B5EF4-FFF2-40B4-BE49-F238E27FC236}">
                    <a16:creationId xmlns:a16="http://schemas.microsoft.com/office/drawing/2014/main" id="{CD375F19-F1D0-4582-B093-6B9060B99AE2}"/>
                  </a:ext>
                </a:extLst>
              </p:cNvPr>
              <p:cNvSpPr txBox="1"/>
              <p:nvPr/>
            </p:nvSpPr>
            <p:spPr>
              <a:xfrm>
                <a:off x="668338" y="3162876"/>
                <a:ext cx="3083695" cy="1166123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t" anchorCtr="0">
                <a:norm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7" name="íṥḻïde">
                <a:extLst>
                  <a:ext uri="{FF2B5EF4-FFF2-40B4-BE49-F238E27FC236}">
                    <a16:creationId xmlns:a16="http://schemas.microsoft.com/office/drawing/2014/main" id="{4B3F662B-8F79-4AE7-A4AA-E7536F90EB1E}"/>
                  </a:ext>
                </a:extLst>
              </p:cNvPr>
              <p:cNvSpPr/>
              <p:nvPr/>
            </p:nvSpPr>
            <p:spPr>
              <a:xfrm>
                <a:off x="668338" y="2709000"/>
                <a:ext cx="3083695" cy="453877"/>
              </a:xfrm>
              <a:prstGeom prst="rect">
                <a:avLst/>
              </a:prstGeom>
            </p:spPr>
            <p:txBody>
              <a:bodyPr wrap="none" lIns="90000" tIns="46800" rIns="90000" bIns="46800" anchor="ctr">
                <a:normAutofit/>
              </a:bodyPr>
              <a:lstStyle/>
              <a:p>
                <a:pPr lvl="0" defTabSz="914378">
                  <a:defRPr/>
                </a:pPr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  <p:grpSp>
          <p:nvGrpSpPr>
            <p:cNvPr id="8" name="iŝliḋe">
              <a:extLst>
                <a:ext uri="{FF2B5EF4-FFF2-40B4-BE49-F238E27FC236}">
                  <a16:creationId xmlns:a16="http://schemas.microsoft.com/office/drawing/2014/main" id="{DF6699D3-49F1-4C3E-87FD-F715FA084405}"/>
                </a:ext>
              </a:extLst>
            </p:cNvPr>
            <p:cNvGrpSpPr/>
            <p:nvPr/>
          </p:nvGrpSpPr>
          <p:grpSpPr>
            <a:xfrm>
              <a:off x="7575034" y="2124000"/>
              <a:ext cx="3942662" cy="1897786"/>
              <a:chOff x="668338" y="2534971"/>
              <a:chExt cx="3083695" cy="1897786"/>
            </a:xfrm>
          </p:grpSpPr>
          <p:sp>
            <p:nvSpPr>
              <p:cNvPr id="12" name="ïŝliḋê">
                <a:extLst>
                  <a:ext uri="{FF2B5EF4-FFF2-40B4-BE49-F238E27FC236}">
                    <a16:creationId xmlns:a16="http://schemas.microsoft.com/office/drawing/2014/main" id="{4A15A2C6-0E11-4CBE-9E27-9887A3F606FA}"/>
                  </a:ext>
                </a:extLst>
              </p:cNvPr>
              <p:cNvSpPr/>
              <p:nvPr/>
            </p:nvSpPr>
            <p:spPr bwMode="auto">
              <a:xfrm>
                <a:off x="675161" y="2534971"/>
                <a:ext cx="3076872" cy="1897786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0000" tIns="46800" rIns="90000" bIns="46800" anchor="ctr">
                <a:normAutofit/>
              </a:bodyPr>
              <a:lstStyle>
                <a:lvl1pPr>
                  <a:defRPr sz="1300" b="1">
                    <a:solidFill>
                      <a:srgbClr val="000000"/>
                    </a:solidFill>
                  </a:defRPr>
                </a:lvl1pPr>
                <a:lvl2pPr marL="742950" indent="-285750">
                  <a:defRPr sz="1300" b="1">
                    <a:solidFill>
                      <a:srgbClr val="000000"/>
                    </a:solidFill>
                  </a:defRPr>
                </a:lvl2pPr>
                <a:lvl3pPr marL="1143000" indent="-228600">
                  <a:defRPr sz="1300" b="1">
                    <a:solidFill>
                      <a:srgbClr val="000000"/>
                    </a:solidFill>
                  </a:defRPr>
                </a:lvl3pPr>
                <a:lvl4pPr marL="1600200" indent="-228600">
                  <a:defRPr sz="1300" b="1">
                    <a:solidFill>
                      <a:srgbClr val="000000"/>
                    </a:solidFill>
                  </a:defRPr>
                </a:lvl4pPr>
                <a:lvl5pPr marL="2057400" indent="-228600">
                  <a:defRPr sz="1300" b="1">
                    <a:solidFill>
                      <a:srgbClr val="000000"/>
                    </a:solidFill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9pPr>
              </a:lstStyle>
              <a:p>
                <a:endParaRPr lang="zh-CN" altLang="en-US" sz="2400" dirty="0"/>
              </a:p>
            </p:txBody>
          </p:sp>
          <p:sp>
            <p:nvSpPr>
              <p:cNvPr id="13" name="îṡļiďé">
                <a:extLst>
                  <a:ext uri="{FF2B5EF4-FFF2-40B4-BE49-F238E27FC236}">
                    <a16:creationId xmlns:a16="http://schemas.microsoft.com/office/drawing/2014/main" id="{BD55A028-815B-4219-969E-47C8ACB0284F}"/>
                  </a:ext>
                </a:extLst>
              </p:cNvPr>
              <p:cNvSpPr txBox="1"/>
              <p:nvPr/>
            </p:nvSpPr>
            <p:spPr>
              <a:xfrm>
                <a:off x="668338" y="3162876"/>
                <a:ext cx="3083695" cy="1166123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t" anchorCtr="0">
                <a:norm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4" name="ïṣļïḓe">
                <a:extLst>
                  <a:ext uri="{FF2B5EF4-FFF2-40B4-BE49-F238E27FC236}">
                    <a16:creationId xmlns:a16="http://schemas.microsoft.com/office/drawing/2014/main" id="{0F51D4D1-BD42-456D-850F-E21A7743DF9A}"/>
                  </a:ext>
                </a:extLst>
              </p:cNvPr>
              <p:cNvSpPr/>
              <p:nvPr/>
            </p:nvSpPr>
            <p:spPr>
              <a:xfrm>
                <a:off x="668338" y="2709000"/>
                <a:ext cx="3083695" cy="453877"/>
              </a:xfrm>
              <a:prstGeom prst="rect">
                <a:avLst/>
              </a:prstGeom>
            </p:spPr>
            <p:txBody>
              <a:bodyPr wrap="none" lIns="90000" tIns="46800" rIns="90000" bIns="46800" anchor="ctr">
                <a:normAutofit/>
              </a:bodyPr>
              <a:lstStyle/>
              <a:p>
                <a:pPr lvl="0" defTabSz="914378">
                  <a:defRPr/>
                </a:pPr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  <p:sp>
          <p:nvSpPr>
            <p:cNvPr id="9" name="îšḷïḍè">
              <a:extLst>
                <a:ext uri="{FF2B5EF4-FFF2-40B4-BE49-F238E27FC236}">
                  <a16:creationId xmlns:a16="http://schemas.microsoft.com/office/drawing/2014/main" id="{B5C3C77C-A464-4919-8CBC-95D3051FAB97}"/>
                </a:ext>
              </a:extLst>
            </p:cNvPr>
            <p:cNvSpPr/>
            <p:nvPr/>
          </p:nvSpPr>
          <p:spPr bwMode="auto">
            <a:xfrm>
              <a:off x="4841883" y="2341282"/>
              <a:ext cx="2508233" cy="1305156"/>
            </a:xfrm>
            <a:prstGeom prst="rightArrow">
              <a:avLst>
                <a:gd name="adj1" fmla="val 50000"/>
                <a:gd name="adj2" fmla="val 45475"/>
              </a:avLst>
            </a:prstGeom>
            <a:solidFill>
              <a:schemeClr val="accent1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normAutofit/>
            </a:bodyPr>
            <a:lstStyle>
              <a:lvl1pPr>
                <a:defRPr sz="1300" b="1">
                  <a:solidFill>
                    <a:srgbClr val="000000"/>
                  </a:solidFill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í$ḻîḓé">
              <a:extLst>
                <a:ext uri="{FF2B5EF4-FFF2-40B4-BE49-F238E27FC236}">
                  <a16:creationId xmlns:a16="http://schemas.microsoft.com/office/drawing/2014/main" id="{154A064D-5DE5-4285-93D0-5D001ACDD0B4}"/>
                </a:ext>
              </a:extLst>
            </p:cNvPr>
            <p:cNvSpPr/>
            <p:nvPr/>
          </p:nvSpPr>
          <p:spPr bwMode="auto">
            <a:xfrm flipV="1">
              <a:off x="2238758" y="4284000"/>
              <a:ext cx="801822" cy="1125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1" name="ï$liďê">
              <a:extLst>
                <a:ext uri="{FF2B5EF4-FFF2-40B4-BE49-F238E27FC236}">
                  <a16:creationId xmlns:a16="http://schemas.microsoft.com/office/drawing/2014/main" id="{22E5C970-1257-46C2-80FA-AA30DD2F666E}"/>
                </a:ext>
              </a:extLst>
            </p:cNvPr>
            <p:cNvSpPr/>
            <p:nvPr/>
          </p:nvSpPr>
          <p:spPr bwMode="auto">
            <a:xfrm>
              <a:off x="2451000" y="5094000"/>
              <a:ext cx="7353903" cy="315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397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BDF39-D125-49E4-870E-F34B19B7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AB4E62-455F-48A6-A2E6-0BB63781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1E2668-28B0-413F-A011-AC95DBC7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5" name="e19ed776-aded-40d9-a435-a30e9c9fa6f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E501F30-8810-47F5-BA2F-40C80007268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123949"/>
            <a:ext cx="10850563" cy="5003495"/>
            <a:chOff x="669925" y="1123949"/>
            <a:chExt cx="10850563" cy="5003495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159C9AC0-9D14-4E3B-9D7D-77A8D26EB8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925" y="3069000"/>
              <a:ext cx="10850563" cy="1080000"/>
            </a:xfrm>
            <a:prstGeom prst="line">
              <a:avLst/>
            </a:prstGeom>
            <a:ln w="50800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iṧļiḍe">
              <a:extLst>
                <a:ext uri="{FF2B5EF4-FFF2-40B4-BE49-F238E27FC236}">
                  <a16:creationId xmlns:a16="http://schemas.microsoft.com/office/drawing/2014/main" id="{51BAC9F3-5E83-45DA-9EFC-CD1B3BC99240}"/>
                </a:ext>
              </a:extLst>
            </p:cNvPr>
            <p:cNvSpPr/>
            <p:nvPr/>
          </p:nvSpPr>
          <p:spPr bwMode="auto">
            <a:xfrm>
              <a:off x="831000" y="1123949"/>
              <a:ext cx="1170000" cy="2937911"/>
            </a:xfrm>
            <a:prstGeom prst="downArrow">
              <a:avLst>
                <a:gd name="adj1" fmla="val 40128"/>
                <a:gd name="adj2" fmla="val 9195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8" name="íṣḻíḑê">
              <a:extLst>
                <a:ext uri="{FF2B5EF4-FFF2-40B4-BE49-F238E27FC236}">
                  <a16:creationId xmlns:a16="http://schemas.microsoft.com/office/drawing/2014/main" id="{BBBCE00E-17FF-4E02-9DC5-7FA9F098549A}"/>
                </a:ext>
              </a:extLst>
            </p:cNvPr>
            <p:cNvSpPr/>
            <p:nvPr/>
          </p:nvSpPr>
          <p:spPr bwMode="auto">
            <a:xfrm flipV="1">
              <a:off x="10350488" y="3176337"/>
              <a:ext cx="1170000" cy="2951107"/>
            </a:xfrm>
            <a:prstGeom prst="downArrow">
              <a:avLst>
                <a:gd name="adj1" fmla="val 40128"/>
                <a:gd name="adj2" fmla="val 9195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9" name="ïṣḷiḍè">
              <a:extLst>
                <a:ext uri="{FF2B5EF4-FFF2-40B4-BE49-F238E27FC236}">
                  <a16:creationId xmlns:a16="http://schemas.microsoft.com/office/drawing/2014/main" id="{3BC63DE5-12CF-4210-BDB6-D59D630DC8DC}"/>
                </a:ext>
              </a:extLst>
            </p:cNvPr>
            <p:cNvSpPr/>
            <p:nvPr/>
          </p:nvSpPr>
          <p:spPr bwMode="auto">
            <a:xfrm>
              <a:off x="7983820" y="2084658"/>
              <a:ext cx="3523335" cy="969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You can use the icon library in </a:t>
              </a:r>
              <a:r>
                <a:rPr lang="en-US" altLang="zh-CN" sz="1100" dirty="0" err="1"/>
                <a:t>iSlide</a:t>
              </a:r>
              <a:r>
                <a:rPr lang="en-US" altLang="zh-CN" sz="1100" dirty="0"/>
                <a:t>  (www.islide.cc) to filter and replace existing icon elements with one click.</a:t>
              </a:r>
            </a:p>
          </p:txBody>
        </p:sp>
        <p:sp>
          <p:nvSpPr>
            <p:cNvPr id="10" name="îśľïḋe">
              <a:extLst>
                <a:ext uri="{FF2B5EF4-FFF2-40B4-BE49-F238E27FC236}">
                  <a16:creationId xmlns:a16="http://schemas.microsoft.com/office/drawing/2014/main" id="{A495DCC8-9EAF-454C-806B-7AC1D6632BCC}"/>
                </a:ext>
              </a:extLst>
            </p:cNvPr>
            <p:cNvSpPr txBox="1"/>
            <p:nvPr/>
          </p:nvSpPr>
          <p:spPr bwMode="auto">
            <a:xfrm>
              <a:off x="7983820" y="1671778"/>
              <a:ext cx="352333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1" name="ïŝ1îďè">
              <a:extLst>
                <a:ext uri="{FF2B5EF4-FFF2-40B4-BE49-F238E27FC236}">
                  <a16:creationId xmlns:a16="http://schemas.microsoft.com/office/drawing/2014/main" id="{C038E3DF-6BF5-46A9-84EF-525C7F8F5864}"/>
                </a:ext>
              </a:extLst>
            </p:cNvPr>
            <p:cNvSpPr/>
            <p:nvPr/>
          </p:nvSpPr>
          <p:spPr bwMode="auto">
            <a:xfrm>
              <a:off x="1326000" y="4714160"/>
              <a:ext cx="3523335" cy="969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You can use the icon library in </a:t>
              </a:r>
              <a:r>
                <a:rPr lang="en-US" altLang="zh-CN" sz="1100" dirty="0" err="1"/>
                <a:t>iSlide</a:t>
              </a:r>
              <a:r>
                <a:rPr lang="en-US" altLang="zh-CN" sz="1100" dirty="0"/>
                <a:t>  (www.islide.cc) to filter and replace existing icon elements with one click.</a:t>
              </a:r>
            </a:p>
          </p:txBody>
        </p:sp>
        <p:sp>
          <p:nvSpPr>
            <p:cNvPr id="12" name="iṡ1íḑè">
              <a:extLst>
                <a:ext uri="{FF2B5EF4-FFF2-40B4-BE49-F238E27FC236}">
                  <a16:creationId xmlns:a16="http://schemas.microsoft.com/office/drawing/2014/main" id="{C019828E-7184-44DF-92E0-74DC70C475F7}"/>
                </a:ext>
              </a:extLst>
            </p:cNvPr>
            <p:cNvSpPr txBox="1"/>
            <p:nvPr/>
          </p:nvSpPr>
          <p:spPr bwMode="auto">
            <a:xfrm>
              <a:off x="1326000" y="4301280"/>
              <a:ext cx="352333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5594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69F72-82DE-4D1B-A2AB-0020F723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AAACF1-266B-4C73-9625-4E082EAA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3DDF1F-6FD8-4EA6-975A-55FD279C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5" name="d171c11e-8b45-40fa-9d27-f153e898d26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F7FABF9-3AD7-49E6-8F1D-39FD0F5457A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123950"/>
            <a:ext cx="12192000" cy="5011446"/>
            <a:chOff x="0" y="1123950"/>
            <a:chExt cx="12192000" cy="5011446"/>
          </a:xfrm>
        </p:grpSpPr>
        <p:sp>
          <p:nvSpPr>
            <p:cNvPr id="6" name="í$ḷíḋè">
              <a:extLst>
                <a:ext uri="{FF2B5EF4-FFF2-40B4-BE49-F238E27FC236}">
                  <a16:creationId xmlns:a16="http://schemas.microsoft.com/office/drawing/2014/main" id="{E2394926-0717-47E9-9311-57AA1E384F5E}"/>
                </a:ext>
              </a:extLst>
            </p:cNvPr>
            <p:cNvSpPr/>
            <p:nvPr/>
          </p:nvSpPr>
          <p:spPr>
            <a:xfrm rot="5400000">
              <a:off x="5324408" y="417449"/>
              <a:ext cx="1543185" cy="6210002"/>
            </a:xfrm>
            <a:prstGeom prst="homePlate">
              <a:avLst/>
            </a:prstGeom>
            <a:solidFill>
              <a:schemeClr val="bg1"/>
            </a:solidFill>
            <a:ln w="47625">
              <a:solidFill>
                <a:schemeClr val="tx1">
                  <a:lumMod val="50000"/>
                  <a:lumOff val="50000"/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îslîḑe">
              <a:extLst>
                <a:ext uri="{FF2B5EF4-FFF2-40B4-BE49-F238E27FC236}">
                  <a16:creationId xmlns:a16="http://schemas.microsoft.com/office/drawing/2014/main" id="{AF86D9E0-D6ED-4ECB-8892-6D7C906F3BDF}"/>
                </a:ext>
              </a:extLst>
            </p:cNvPr>
            <p:cNvSpPr/>
            <p:nvPr/>
          </p:nvSpPr>
          <p:spPr bwMode="auto">
            <a:xfrm>
              <a:off x="0" y="1125170"/>
              <a:ext cx="12192000" cy="1863880"/>
            </a:xfrm>
            <a:prstGeom prst="rect">
              <a:avLst/>
            </a:prstGeom>
            <a:blipFill>
              <a:blip r:embed="rId3"/>
              <a:stretch>
                <a:fillRect t="-134884" b="-133058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8" name="ïSlíde">
              <a:extLst>
                <a:ext uri="{FF2B5EF4-FFF2-40B4-BE49-F238E27FC236}">
                  <a16:creationId xmlns:a16="http://schemas.microsoft.com/office/drawing/2014/main" id="{9431BFC3-57DF-4DFB-8AF4-01C9B219D893}"/>
                </a:ext>
              </a:extLst>
            </p:cNvPr>
            <p:cNvSpPr/>
            <p:nvPr/>
          </p:nvSpPr>
          <p:spPr>
            <a:xfrm>
              <a:off x="671512" y="1123950"/>
              <a:ext cx="10848976" cy="1865100"/>
            </a:xfrm>
            <a:prstGeom prst="roundRect">
              <a:avLst>
                <a:gd name="adj" fmla="val 0"/>
              </a:avLst>
            </a:prstGeom>
            <a:solidFill>
              <a:schemeClr val="tx1">
                <a:alpha val="7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Sļídé">
              <a:extLst>
                <a:ext uri="{FF2B5EF4-FFF2-40B4-BE49-F238E27FC236}">
                  <a16:creationId xmlns:a16="http://schemas.microsoft.com/office/drawing/2014/main" id="{8A19445C-C60D-407E-8E1C-39CED82E5657}"/>
                </a:ext>
              </a:extLst>
            </p:cNvPr>
            <p:cNvSpPr/>
            <p:nvPr/>
          </p:nvSpPr>
          <p:spPr>
            <a:xfrm>
              <a:off x="2411344" y="2335349"/>
              <a:ext cx="1204312" cy="1204314"/>
            </a:xfrm>
            <a:prstGeom prst="ellipse">
              <a:avLst/>
            </a:prstGeom>
            <a:blipFill>
              <a:blip r:embed="rId4"/>
              <a:stretch>
                <a:fillRect l="-39299" r="-38479"/>
              </a:stretch>
            </a:blipFill>
            <a:ln w="508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šļîḋè">
              <a:extLst>
                <a:ext uri="{FF2B5EF4-FFF2-40B4-BE49-F238E27FC236}">
                  <a16:creationId xmlns:a16="http://schemas.microsoft.com/office/drawing/2014/main" id="{99DC7236-E726-4C3B-BA22-2931D638D8D7}"/>
                </a:ext>
              </a:extLst>
            </p:cNvPr>
            <p:cNvSpPr/>
            <p:nvPr/>
          </p:nvSpPr>
          <p:spPr>
            <a:xfrm>
              <a:off x="8576344" y="2335349"/>
              <a:ext cx="1204312" cy="1204314"/>
            </a:xfrm>
            <a:prstGeom prst="ellipse">
              <a:avLst/>
            </a:prstGeom>
            <a:blipFill>
              <a:blip r:embed="rId4"/>
              <a:stretch>
                <a:fillRect l="-39299" r="-38479"/>
              </a:stretch>
            </a:blipFill>
            <a:ln w="508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ŝ1íḓe">
              <a:extLst>
                <a:ext uri="{FF2B5EF4-FFF2-40B4-BE49-F238E27FC236}">
                  <a16:creationId xmlns:a16="http://schemas.microsoft.com/office/drawing/2014/main" id="{85ADB963-8FE0-4D0A-9B8A-D234FBFBFC7A}"/>
                </a:ext>
              </a:extLst>
            </p:cNvPr>
            <p:cNvSpPr/>
            <p:nvPr/>
          </p:nvSpPr>
          <p:spPr>
            <a:xfrm>
              <a:off x="5822022" y="4020065"/>
              <a:ext cx="547956" cy="547956"/>
            </a:xfrm>
            <a:prstGeom prst="ellipse">
              <a:avLst/>
            </a:prstGeom>
            <a:solidFill>
              <a:schemeClr val="accent1"/>
            </a:solidFill>
            <a:ln w="508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ś1ïḍe">
              <a:extLst>
                <a:ext uri="{FF2B5EF4-FFF2-40B4-BE49-F238E27FC236}">
                  <a16:creationId xmlns:a16="http://schemas.microsoft.com/office/drawing/2014/main" id="{5F28F824-2F3E-4C39-8A1F-6F847D7D1C99}"/>
                </a:ext>
              </a:extLst>
            </p:cNvPr>
            <p:cNvSpPr/>
            <p:nvPr/>
          </p:nvSpPr>
          <p:spPr bwMode="auto">
            <a:xfrm>
              <a:off x="5863119" y="4061162"/>
              <a:ext cx="465762" cy="465762"/>
            </a:xfrm>
            <a:prstGeom prst="mathPlus">
              <a:avLst>
                <a:gd name="adj1" fmla="val 13536"/>
              </a:avLst>
            </a:prstGeom>
            <a:solidFill>
              <a:schemeClr val="bg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3" name="ï$lïḑê">
              <a:extLst>
                <a:ext uri="{FF2B5EF4-FFF2-40B4-BE49-F238E27FC236}">
                  <a16:creationId xmlns:a16="http://schemas.microsoft.com/office/drawing/2014/main" id="{50FCF9F2-1347-4FFF-BEB6-A3B6C8CE8F7A}"/>
                </a:ext>
              </a:extLst>
            </p:cNvPr>
            <p:cNvSpPr/>
            <p:nvPr/>
          </p:nvSpPr>
          <p:spPr bwMode="auto">
            <a:xfrm>
              <a:off x="671513" y="5243284"/>
              <a:ext cx="10848976" cy="892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60000"/>
                </a:lnSpc>
              </a:pPr>
              <a:r>
                <a:rPr lang="en-US" altLang="zh-CN" sz="1200" dirty="0"/>
                <a:t>Supporting text here.</a:t>
              </a:r>
            </a:p>
            <a:p>
              <a:pPr algn="ctr">
                <a:lnSpc>
                  <a:spcPct val="160000"/>
                </a:lnSpc>
              </a:pPr>
              <a:r>
                <a:rPr lang="en-US" altLang="zh-CN" sz="1200" dirty="0"/>
                <a:t>You can use the icon library in </a:t>
              </a:r>
              <a:r>
                <a:rPr lang="en-US" altLang="zh-CN" sz="1200" dirty="0" err="1"/>
                <a:t>iSlide</a:t>
              </a:r>
              <a:r>
                <a:rPr lang="en-US" altLang="zh-CN" sz="1200" dirty="0"/>
                <a:t>  (www.islide.cc) to filter and replace existing icon elements with one click.</a:t>
              </a:r>
            </a:p>
          </p:txBody>
        </p:sp>
        <p:sp>
          <p:nvSpPr>
            <p:cNvPr id="14" name="iṣlidè">
              <a:extLst>
                <a:ext uri="{FF2B5EF4-FFF2-40B4-BE49-F238E27FC236}">
                  <a16:creationId xmlns:a16="http://schemas.microsoft.com/office/drawing/2014/main" id="{1120945A-EE6B-4922-A5FC-76A593F47940}"/>
                </a:ext>
              </a:extLst>
            </p:cNvPr>
            <p:cNvSpPr txBox="1"/>
            <p:nvPr/>
          </p:nvSpPr>
          <p:spPr bwMode="auto">
            <a:xfrm>
              <a:off x="671513" y="4830403"/>
              <a:ext cx="1084897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198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D359F57-F914-445A-B752-CBD4C3D34405}"/>
              </a:ext>
            </a:extLst>
          </p:cNvPr>
          <p:cNvCxnSpPr>
            <a:cxnSpLocks/>
          </p:cNvCxnSpPr>
          <p:nvPr/>
        </p:nvCxnSpPr>
        <p:spPr>
          <a:xfrm>
            <a:off x="669925" y="3257710"/>
            <a:ext cx="5315923" cy="0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6A684F0-652D-4138-906D-8E647CDBCEB0}"/>
              </a:ext>
            </a:extLst>
          </p:cNvPr>
          <p:cNvSpPr txBox="1"/>
          <p:nvPr/>
        </p:nvSpPr>
        <p:spPr>
          <a:xfrm>
            <a:off x="829804" y="220442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标题 21">
            <a:extLst>
              <a:ext uri="{FF2B5EF4-FFF2-40B4-BE49-F238E27FC236}">
                <a16:creationId xmlns:a16="http://schemas.microsoft.com/office/drawing/2014/main" id="{35530EA4-F40E-4156-AB38-9913BBA9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29C5B88F-52F8-49B6-A2B5-4E786754D3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537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013A3-194F-4EA6-BB31-06E824C5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E47DE2-1F2C-41FE-9390-1759225E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7DA185-F776-491D-B6F5-D714EE5D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5" name="69fec5b5-d3ec-46a8-ac18-2205945d408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F357C47-6E41-4A20-BFDE-69ECBA0C952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79" y="1570386"/>
            <a:ext cx="10833209" cy="3530348"/>
            <a:chOff x="687279" y="1570386"/>
            <a:chExt cx="10833209" cy="3530348"/>
          </a:xfrm>
        </p:grpSpPr>
        <p:grpSp>
          <p:nvGrpSpPr>
            <p:cNvPr id="6" name="ísḷîďè">
              <a:extLst>
                <a:ext uri="{FF2B5EF4-FFF2-40B4-BE49-F238E27FC236}">
                  <a16:creationId xmlns:a16="http://schemas.microsoft.com/office/drawing/2014/main" id="{392B6004-D92D-4964-8D89-8146DED2FF07}"/>
                </a:ext>
              </a:extLst>
            </p:cNvPr>
            <p:cNvGrpSpPr/>
            <p:nvPr/>
          </p:nvGrpSpPr>
          <p:grpSpPr>
            <a:xfrm>
              <a:off x="4585464" y="2079659"/>
              <a:ext cx="3021072" cy="3021075"/>
              <a:chOff x="4701000" y="2079659"/>
              <a:chExt cx="3021072" cy="3021075"/>
            </a:xfrm>
          </p:grpSpPr>
          <p:sp>
            <p:nvSpPr>
              <p:cNvPr id="18" name="ïṡḻïde">
                <a:extLst>
                  <a:ext uri="{FF2B5EF4-FFF2-40B4-BE49-F238E27FC236}">
                    <a16:creationId xmlns:a16="http://schemas.microsoft.com/office/drawing/2014/main" id="{C64EC377-AD9E-454D-B00C-03A4DB6ABA59}"/>
                  </a:ext>
                </a:extLst>
              </p:cNvPr>
              <p:cNvSpPr/>
              <p:nvPr/>
            </p:nvSpPr>
            <p:spPr>
              <a:xfrm>
                <a:off x="4958143" y="2336803"/>
                <a:ext cx="2506782" cy="2506787"/>
              </a:xfrm>
              <a:prstGeom prst="ellipse">
                <a:avLst/>
              </a:prstGeom>
              <a:pattFill prst="dk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şliḓe">
                <a:extLst>
                  <a:ext uri="{FF2B5EF4-FFF2-40B4-BE49-F238E27FC236}">
                    <a16:creationId xmlns:a16="http://schemas.microsoft.com/office/drawing/2014/main" id="{EFFECF46-C200-42BA-AA09-C290D705481B}"/>
                  </a:ext>
                </a:extLst>
              </p:cNvPr>
              <p:cNvSpPr/>
              <p:nvPr/>
            </p:nvSpPr>
            <p:spPr>
              <a:xfrm>
                <a:off x="4701000" y="2079659"/>
                <a:ext cx="3021072" cy="3021075"/>
              </a:xfrm>
              <a:prstGeom prst="pie">
                <a:avLst>
                  <a:gd name="adj1" fmla="val 16200000"/>
                  <a:gd name="adj2" fmla="val 4536000"/>
                </a:avLst>
              </a:prstGeom>
              <a:solidFill>
                <a:schemeClr val="accent1">
                  <a:lumMod val="100000"/>
                </a:schemeClr>
              </a:solidFill>
              <a:ln w="635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iSļïḍê">
              <a:extLst>
                <a:ext uri="{FF2B5EF4-FFF2-40B4-BE49-F238E27FC236}">
                  <a16:creationId xmlns:a16="http://schemas.microsoft.com/office/drawing/2014/main" id="{C27D62BA-466C-44A8-A780-B3DB20E62231}"/>
                </a:ext>
              </a:extLst>
            </p:cNvPr>
            <p:cNvSpPr txBox="1"/>
            <p:nvPr/>
          </p:nvSpPr>
          <p:spPr>
            <a:xfrm>
              <a:off x="8391000" y="1570386"/>
              <a:ext cx="798151" cy="598614"/>
            </a:xfrm>
            <a:prstGeom prst="rect">
              <a:avLst/>
            </a:prstGeom>
            <a:noFill/>
          </p:spPr>
          <p:txBody>
            <a:bodyPr wrap="none" lIns="0" tIns="0" rIns="0" bIns="0">
              <a:prstTxWarp prst="textPlain">
                <a:avLst/>
              </a:prstTxWarp>
              <a:norm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46%</a:t>
              </a:r>
            </a:p>
          </p:txBody>
        </p:sp>
        <p:sp>
          <p:nvSpPr>
            <p:cNvPr id="8" name="íŝḷïḓè">
              <a:extLst>
                <a:ext uri="{FF2B5EF4-FFF2-40B4-BE49-F238E27FC236}">
                  <a16:creationId xmlns:a16="http://schemas.microsoft.com/office/drawing/2014/main" id="{3D11B13B-7D63-4AB9-9969-5D295125C1F8}"/>
                </a:ext>
              </a:extLst>
            </p:cNvPr>
            <p:cNvSpPr/>
            <p:nvPr/>
          </p:nvSpPr>
          <p:spPr bwMode="auto">
            <a:xfrm>
              <a:off x="6835798" y="2336803"/>
              <a:ext cx="899312" cy="90072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20000"/>
                  <a:lumOff val="8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ïṧḻíḑé">
              <a:extLst>
                <a:ext uri="{FF2B5EF4-FFF2-40B4-BE49-F238E27FC236}">
                  <a16:creationId xmlns:a16="http://schemas.microsoft.com/office/drawing/2014/main" id="{DAB791D2-1FCC-448D-8B3B-07F14DC51AED}"/>
                </a:ext>
              </a:extLst>
            </p:cNvPr>
            <p:cNvSpPr/>
            <p:nvPr/>
          </p:nvSpPr>
          <p:spPr>
            <a:xfrm>
              <a:off x="7029687" y="2513350"/>
              <a:ext cx="511534" cy="547632"/>
            </a:xfrm>
            <a:custGeom>
              <a:avLst/>
              <a:gdLst>
                <a:gd name="connsiteX0" fmla="*/ 191941 w 566993"/>
                <a:gd name="connsiteY0" fmla="*/ 362212 h 607004"/>
                <a:gd name="connsiteX1" fmla="*/ 203101 w 566993"/>
                <a:gd name="connsiteY1" fmla="*/ 369284 h 607004"/>
                <a:gd name="connsiteX2" fmla="*/ 283545 w 566993"/>
                <a:gd name="connsiteY2" fmla="*/ 479135 h 607004"/>
                <a:gd name="connsiteX3" fmla="*/ 363893 w 566993"/>
                <a:gd name="connsiteY3" fmla="*/ 369284 h 607004"/>
                <a:gd name="connsiteX4" fmla="*/ 375052 w 566993"/>
                <a:gd name="connsiteY4" fmla="*/ 362212 h 607004"/>
                <a:gd name="connsiteX5" fmla="*/ 381165 w 566993"/>
                <a:gd name="connsiteY5" fmla="*/ 363859 h 607004"/>
                <a:gd name="connsiteX6" fmla="*/ 452585 w 566993"/>
                <a:gd name="connsiteY6" fmla="*/ 400476 h 607004"/>
                <a:gd name="connsiteX7" fmla="*/ 566993 w 566993"/>
                <a:gd name="connsiteY7" fmla="*/ 477585 h 607004"/>
                <a:gd name="connsiteX8" fmla="*/ 566993 w 566993"/>
                <a:gd name="connsiteY8" fmla="*/ 607004 h 607004"/>
                <a:gd name="connsiteX9" fmla="*/ 283545 w 566993"/>
                <a:gd name="connsiteY9" fmla="*/ 607004 h 607004"/>
                <a:gd name="connsiteX10" fmla="*/ 0 w 566993"/>
                <a:gd name="connsiteY10" fmla="*/ 607004 h 607004"/>
                <a:gd name="connsiteX11" fmla="*/ 0 w 566993"/>
                <a:gd name="connsiteY11" fmla="*/ 477585 h 607004"/>
                <a:gd name="connsiteX12" fmla="*/ 114408 w 566993"/>
                <a:gd name="connsiteY12" fmla="*/ 400476 h 607004"/>
                <a:gd name="connsiteX13" fmla="*/ 185828 w 566993"/>
                <a:gd name="connsiteY13" fmla="*/ 363859 h 607004"/>
                <a:gd name="connsiteX14" fmla="*/ 191941 w 566993"/>
                <a:gd name="connsiteY14" fmla="*/ 362212 h 607004"/>
                <a:gd name="connsiteX15" fmla="*/ 281913 w 566993"/>
                <a:gd name="connsiteY15" fmla="*/ 0 h 607004"/>
                <a:gd name="connsiteX16" fmla="*/ 283368 w 566993"/>
                <a:gd name="connsiteY16" fmla="*/ 0 h 607004"/>
                <a:gd name="connsiteX17" fmla="*/ 284727 w 566993"/>
                <a:gd name="connsiteY17" fmla="*/ 0 h 607004"/>
                <a:gd name="connsiteX18" fmla="*/ 410778 w 566993"/>
                <a:gd name="connsiteY18" fmla="*/ 107256 h 607004"/>
                <a:gd name="connsiteX19" fmla="*/ 402627 w 566993"/>
                <a:gd name="connsiteY19" fmla="*/ 162580 h 607004"/>
                <a:gd name="connsiteX20" fmla="*/ 414077 w 566993"/>
                <a:gd name="connsiteY20" fmla="*/ 188933 h 607004"/>
                <a:gd name="connsiteX21" fmla="*/ 384675 w 566993"/>
                <a:gd name="connsiteY21" fmla="*/ 242222 h 607004"/>
                <a:gd name="connsiteX22" fmla="*/ 321892 w 566993"/>
                <a:gd name="connsiteY22" fmla="*/ 318280 h 607004"/>
                <a:gd name="connsiteX23" fmla="*/ 283368 w 566993"/>
                <a:gd name="connsiteY23" fmla="*/ 327000 h 607004"/>
                <a:gd name="connsiteX24" fmla="*/ 244747 w 566993"/>
                <a:gd name="connsiteY24" fmla="*/ 318280 h 607004"/>
                <a:gd name="connsiteX25" fmla="*/ 182062 w 566993"/>
                <a:gd name="connsiteY25" fmla="*/ 242222 h 607004"/>
                <a:gd name="connsiteX26" fmla="*/ 152562 w 566993"/>
                <a:gd name="connsiteY26" fmla="*/ 188933 h 607004"/>
                <a:gd name="connsiteX27" fmla="*/ 164110 w 566993"/>
                <a:gd name="connsiteY27" fmla="*/ 162580 h 607004"/>
                <a:gd name="connsiteX28" fmla="*/ 155959 w 566993"/>
                <a:gd name="connsiteY28" fmla="*/ 107256 h 607004"/>
                <a:gd name="connsiteX29" fmla="*/ 281913 w 566993"/>
                <a:gd name="connsiteY29" fmla="*/ 0 h 60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6993" h="607004">
                  <a:moveTo>
                    <a:pt x="191941" y="362212"/>
                  </a:moveTo>
                  <a:cubicBezTo>
                    <a:pt x="196890" y="362212"/>
                    <a:pt x="201160" y="365118"/>
                    <a:pt x="203101" y="369284"/>
                  </a:cubicBezTo>
                  <a:cubicBezTo>
                    <a:pt x="222508" y="401638"/>
                    <a:pt x="258412" y="477391"/>
                    <a:pt x="283545" y="479135"/>
                  </a:cubicBezTo>
                  <a:cubicBezTo>
                    <a:pt x="308581" y="477391"/>
                    <a:pt x="344485" y="401638"/>
                    <a:pt x="363893" y="369284"/>
                  </a:cubicBezTo>
                  <a:cubicBezTo>
                    <a:pt x="365833" y="365118"/>
                    <a:pt x="370103" y="362212"/>
                    <a:pt x="375052" y="362212"/>
                  </a:cubicBezTo>
                  <a:cubicBezTo>
                    <a:pt x="377284" y="362212"/>
                    <a:pt x="379322" y="362793"/>
                    <a:pt x="381165" y="363859"/>
                  </a:cubicBezTo>
                  <a:cubicBezTo>
                    <a:pt x="388152" y="367637"/>
                    <a:pt x="429102" y="392048"/>
                    <a:pt x="452585" y="400476"/>
                  </a:cubicBezTo>
                  <a:cubicBezTo>
                    <a:pt x="531574" y="428859"/>
                    <a:pt x="566993" y="457823"/>
                    <a:pt x="566993" y="477585"/>
                  </a:cubicBezTo>
                  <a:lnTo>
                    <a:pt x="566993" y="607004"/>
                  </a:lnTo>
                  <a:lnTo>
                    <a:pt x="283545" y="607004"/>
                  </a:lnTo>
                  <a:lnTo>
                    <a:pt x="0" y="607004"/>
                  </a:lnTo>
                  <a:lnTo>
                    <a:pt x="0" y="477585"/>
                  </a:lnTo>
                  <a:cubicBezTo>
                    <a:pt x="0" y="457823"/>
                    <a:pt x="35419" y="428859"/>
                    <a:pt x="114408" y="400476"/>
                  </a:cubicBezTo>
                  <a:cubicBezTo>
                    <a:pt x="137891" y="392048"/>
                    <a:pt x="178841" y="367637"/>
                    <a:pt x="185828" y="363859"/>
                  </a:cubicBezTo>
                  <a:cubicBezTo>
                    <a:pt x="187672" y="362793"/>
                    <a:pt x="189710" y="362212"/>
                    <a:pt x="191941" y="362212"/>
                  </a:cubicBezTo>
                  <a:close/>
                  <a:moveTo>
                    <a:pt x="281913" y="0"/>
                  </a:moveTo>
                  <a:cubicBezTo>
                    <a:pt x="282398" y="0"/>
                    <a:pt x="282883" y="0"/>
                    <a:pt x="283368" y="0"/>
                  </a:cubicBezTo>
                  <a:cubicBezTo>
                    <a:pt x="283756" y="0"/>
                    <a:pt x="284242" y="0"/>
                    <a:pt x="284727" y="0"/>
                  </a:cubicBezTo>
                  <a:cubicBezTo>
                    <a:pt x="393214" y="0"/>
                    <a:pt x="413592" y="77317"/>
                    <a:pt x="410778" y="107256"/>
                  </a:cubicBezTo>
                  <a:cubicBezTo>
                    <a:pt x="408449" y="131284"/>
                    <a:pt x="402627" y="162580"/>
                    <a:pt x="402627" y="162580"/>
                  </a:cubicBezTo>
                  <a:cubicBezTo>
                    <a:pt x="402627" y="162580"/>
                    <a:pt x="414077" y="167812"/>
                    <a:pt x="414077" y="188933"/>
                  </a:cubicBezTo>
                  <a:cubicBezTo>
                    <a:pt x="410099" y="241835"/>
                    <a:pt x="388945" y="218969"/>
                    <a:pt x="384675" y="242222"/>
                  </a:cubicBezTo>
                  <a:cubicBezTo>
                    <a:pt x="377397" y="280784"/>
                    <a:pt x="343240" y="308688"/>
                    <a:pt x="321892" y="318280"/>
                  </a:cubicBezTo>
                  <a:cubicBezTo>
                    <a:pt x="309568" y="323900"/>
                    <a:pt x="296759" y="326709"/>
                    <a:pt x="283368" y="327000"/>
                  </a:cubicBezTo>
                  <a:cubicBezTo>
                    <a:pt x="269880" y="326709"/>
                    <a:pt x="257168" y="323900"/>
                    <a:pt x="244747" y="318280"/>
                  </a:cubicBezTo>
                  <a:cubicBezTo>
                    <a:pt x="223496" y="308688"/>
                    <a:pt x="189242" y="280784"/>
                    <a:pt x="182062" y="242222"/>
                  </a:cubicBezTo>
                  <a:cubicBezTo>
                    <a:pt x="177695" y="218969"/>
                    <a:pt x="156638" y="241835"/>
                    <a:pt x="152562" y="188933"/>
                  </a:cubicBezTo>
                  <a:cubicBezTo>
                    <a:pt x="152562" y="167812"/>
                    <a:pt x="164110" y="162580"/>
                    <a:pt x="164110" y="162580"/>
                  </a:cubicBezTo>
                  <a:cubicBezTo>
                    <a:pt x="164110" y="162580"/>
                    <a:pt x="158190" y="131284"/>
                    <a:pt x="155959" y="107256"/>
                  </a:cubicBezTo>
                  <a:cubicBezTo>
                    <a:pt x="153047" y="77317"/>
                    <a:pt x="173425" y="0"/>
                    <a:pt x="281913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5" tIns="19045" rIns="19045" bIns="19045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grpSp>
          <p:nvGrpSpPr>
            <p:cNvPr id="10" name="íşľîdé">
              <a:extLst>
                <a:ext uri="{FF2B5EF4-FFF2-40B4-BE49-F238E27FC236}">
                  <a16:creationId xmlns:a16="http://schemas.microsoft.com/office/drawing/2014/main" id="{61FFB7FC-830A-476C-98E5-EE4C1BEB45B0}"/>
                </a:ext>
              </a:extLst>
            </p:cNvPr>
            <p:cNvGrpSpPr/>
            <p:nvPr/>
          </p:nvGrpSpPr>
          <p:grpSpPr>
            <a:xfrm>
              <a:off x="687279" y="2629748"/>
              <a:ext cx="3963496" cy="1598504"/>
              <a:chOff x="687278" y="2398652"/>
              <a:chExt cx="3524773" cy="1598504"/>
            </a:xfrm>
          </p:grpSpPr>
          <p:sp>
            <p:nvSpPr>
              <p:cNvPr id="16" name="ïs1ïḑè">
                <a:extLst>
                  <a:ext uri="{FF2B5EF4-FFF2-40B4-BE49-F238E27FC236}">
                    <a16:creationId xmlns:a16="http://schemas.microsoft.com/office/drawing/2014/main" id="{5EEA1C4F-C5BB-427F-A752-2358C845DAA1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1566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17" name="îS1iďê">
                <a:extLst>
                  <a:ext uri="{FF2B5EF4-FFF2-40B4-BE49-F238E27FC236}">
                    <a16:creationId xmlns:a16="http://schemas.microsoft.com/office/drawing/2014/main" id="{4BD91A75-F9BF-4A11-8BFC-D9B4BCE22C75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5CA27E5-9EDE-4CBB-BECC-EA2FE86BEA43}"/>
                </a:ext>
              </a:extLst>
            </p:cNvPr>
            <p:cNvCxnSpPr/>
            <p:nvPr/>
          </p:nvCxnSpPr>
          <p:spPr>
            <a:xfrm>
              <a:off x="8391000" y="2169000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CDB8C68-CE8A-4D33-9646-1270B6AF9C06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7735110" y="2169000"/>
              <a:ext cx="655890" cy="61816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i$ľíḋè">
              <a:extLst>
                <a:ext uri="{FF2B5EF4-FFF2-40B4-BE49-F238E27FC236}">
                  <a16:creationId xmlns:a16="http://schemas.microsoft.com/office/drawing/2014/main" id="{7ECCE25E-6864-4473-9AC5-264591A72A60}"/>
                </a:ext>
              </a:extLst>
            </p:cNvPr>
            <p:cNvGrpSpPr/>
            <p:nvPr/>
          </p:nvGrpSpPr>
          <p:grpSpPr>
            <a:xfrm>
              <a:off x="8395657" y="2292545"/>
              <a:ext cx="3124831" cy="1342529"/>
              <a:chOff x="719137" y="2442364"/>
              <a:chExt cx="5376847" cy="1342529"/>
            </a:xfrm>
          </p:grpSpPr>
          <p:sp>
            <p:nvSpPr>
              <p:cNvPr id="14" name="îśļíďê">
                <a:extLst>
                  <a:ext uri="{FF2B5EF4-FFF2-40B4-BE49-F238E27FC236}">
                    <a16:creationId xmlns:a16="http://schemas.microsoft.com/office/drawing/2014/main" id="{0ADBFF8D-0F8A-49A5-B676-986815D66A83}"/>
                  </a:ext>
                </a:extLst>
              </p:cNvPr>
              <p:cNvSpPr/>
              <p:nvPr/>
            </p:nvSpPr>
            <p:spPr bwMode="auto">
              <a:xfrm>
                <a:off x="719137" y="2884168"/>
                <a:ext cx="5376845" cy="900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15" name="ï$ľîḓé">
                <a:extLst>
                  <a:ext uri="{FF2B5EF4-FFF2-40B4-BE49-F238E27FC236}">
                    <a16:creationId xmlns:a16="http://schemas.microsoft.com/office/drawing/2014/main" id="{AF4B73F5-AC26-4B08-AFF4-5830702DE5C7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2315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2c003fee-b0ef-4976-bf57-eb05c19ca1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6ff930c-8939-450b-b879-7bfb9bcd13b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ce2f199-8d63-47d4-9e87-a9314f7d5d9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17300a8-8bb0-4700-bc9d-a1b8820e483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bba2635-672c-44a3-9a32-a22c2432cc9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ba0475b-fd7d-4bb6-b0df-21317534d09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479647-3895-4f99-8de4-af4ce66e0f6b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f046462-8c9a-41de-be9b-b891edde3d0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e7d6a2a-6b39-48c2-bebb-d7b41482bc5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1366ba-7641-464a-932f-5d857f1af7e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7274021-1e3f-4bbf-90e8-a4204b072c8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daeb538-ba05-44f8-84fd-3560b95d104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b002563-37c5-4fe3-bd0b-8d9103a5117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f4f66e0-fed5-49e7-b3c5-1b1840b787c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8ead439-05e9-4e68-8eb7-97599e10d1b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448ca72-daa5-4b7b-accd-76a4db21f31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bf2e43a-aa63-449d-8aa9-3b308d49a0c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e1d9bc7-6e63-4436-a7aa-c0f3efd4e63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0af7c63-869d-4cea-bc53-64e95cee38cb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2" val="iSlide，让PPT设计简单起来！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3150c16-0122-40ef-9fc8-a6e99c00bc3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4b59f4-1752-4c59-89d5-468a72e9fd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19ed776-aded-40d9-a435-a30e9c9fa6f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171c11e-8b45-40fa-9d27-f153e898d26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9fec5b5-d3ec-46a8-ac18-2205945d408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ed1fcfc-e600-4618-b80b-c301a1bfccdb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ee58542-c0a4-48ed-9bc9-ff693a0e4ca8"/>
</p:tagLst>
</file>

<file path=ppt/theme/theme1.xml><?xml version="1.0" encoding="utf-8"?>
<a:theme xmlns:a="http://schemas.openxmlformats.org/drawingml/2006/main" name="主题5">
  <a:themeElements>
    <a:clrScheme name="自定义 3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D23C"/>
      </a:accent1>
      <a:accent2>
        <a:srgbClr val="424242"/>
      </a:accent2>
      <a:accent3>
        <a:srgbClr val="616161"/>
      </a:accent3>
      <a:accent4>
        <a:srgbClr val="ECB500"/>
      </a:accent4>
      <a:accent5>
        <a:srgbClr val="969696"/>
      </a:accent5>
      <a:accent6>
        <a:srgbClr val="7F7F7F"/>
      </a:accent6>
      <a:hlink>
        <a:srgbClr val="FFD23C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55</TotalTime>
  <Words>2428</Words>
  <Application>Microsoft Office PowerPoint</Application>
  <PresentationFormat>宽屏</PresentationFormat>
  <Paragraphs>453</Paragraphs>
  <Slides>38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宋体</vt:lpstr>
      <vt:lpstr>微软雅黑</vt:lpstr>
      <vt:lpstr>Arial</vt:lpstr>
      <vt:lpstr>Calibri</vt:lpstr>
      <vt:lpstr>Impact</vt:lpstr>
      <vt:lpstr>Segoe UI Light</vt:lpstr>
      <vt:lpstr>主题5</vt:lpstr>
      <vt:lpstr>OfficePLUS</vt:lpstr>
      <vt:lpstr>iSlide® PowerPoint standard template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Thanks And Your Slogan Here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Yunxuan Liu (Chinasoft International)</cp:lastModifiedBy>
  <cp:revision>15</cp:revision>
  <cp:lastPrinted>2017-09-04T16:00:00Z</cp:lastPrinted>
  <dcterms:created xsi:type="dcterms:W3CDTF">2017-09-04T16:00:00Z</dcterms:created>
  <dcterms:modified xsi:type="dcterms:W3CDTF">2018-11-07T08:39:43Z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a9c88281-e023-4f20-a9da-4e51d6947c6f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2018-11-07T08:39:42.8081187Z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